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3"/>
  </p:notesMasterIdLst>
  <p:handoutMasterIdLst>
    <p:handoutMasterId r:id="rId14"/>
  </p:handoutMasterIdLst>
  <p:sldIdLst>
    <p:sldId id="256" r:id="rId2"/>
    <p:sldId id="257" r:id="rId3"/>
    <p:sldId id="258" r:id="rId4"/>
    <p:sldId id="259" r:id="rId5"/>
    <p:sldId id="261" r:id="rId6"/>
    <p:sldId id="260"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000000"/>
    <a:srgbClr val="FFFFFF"/>
    <a:srgbClr val="E11B22"/>
    <a:srgbClr val="FAA61A"/>
    <a:srgbClr val="A6CE39"/>
    <a:srgbClr val="722E79"/>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882" autoAdjust="0"/>
    <p:restoredTop sz="92083" autoAdjust="0"/>
  </p:normalViewPr>
  <p:slideViewPr>
    <p:cSldViewPr snapToGrid="0" snapToObjects="1">
      <p:cViewPr varScale="1">
        <p:scale>
          <a:sx n="66" d="100"/>
          <a:sy n="66" d="100"/>
        </p:scale>
        <p:origin x="660" y="72"/>
      </p:cViewPr>
      <p:guideLst>
        <p:guide orient="horz" pos="2136"/>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solidFill>
              <a:schemeClr val="accent1"/>
            </a:solidFill>
            <a:ln>
              <a:noFill/>
            </a:ln>
            <a:effectLst/>
            <a:sp3d/>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7D6B-435F-ACF8-7D36F08A68D3}"/>
            </c:ext>
          </c:extLst>
        </c:ser>
        <c:ser>
          <c:idx val="1"/>
          <c:order val="1"/>
          <c:tx>
            <c:strRef>
              <c:f>Sheet1!$C$1</c:f>
              <c:strCache>
                <c:ptCount val="1"/>
                <c:pt idx="0">
                  <c:v>Series 2</c:v>
                </c:pt>
              </c:strCache>
            </c:strRef>
          </c:tx>
          <c:spPr>
            <a:solidFill>
              <a:schemeClr val="accent2"/>
            </a:solidFill>
            <a:ln>
              <a:noFill/>
            </a:ln>
            <a:effectLst/>
            <a:sp3d/>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7D6B-435F-ACF8-7D36F08A68D3}"/>
            </c:ext>
          </c:extLst>
        </c:ser>
        <c:ser>
          <c:idx val="2"/>
          <c:order val="2"/>
          <c:tx>
            <c:strRef>
              <c:f>Sheet1!$D$1</c:f>
              <c:strCache>
                <c:ptCount val="1"/>
                <c:pt idx="0">
                  <c:v>Series 3</c:v>
                </c:pt>
              </c:strCache>
            </c:strRef>
          </c:tx>
          <c:spPr>
            <a:solidFill>
              <a:schemeClr val="accent3"/>
            </a:solidFill>
            <a:ln>
              <a:noFill/>
            </a:ln>
            <a:effectLst/>
            <a:sp3d/>
          </c:spP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7D6B-435F-ACF8-7D36F08A68D3}"/>
            </c:ext>
          </c:extLst>
        </c:ser>
        <c:dLbls>
          <c:showLegendKey val="0"/>
          <c:showVal val="0"/>
          <c:showCatName val="0"/>
          <c:showSerName val="0"/>
          <c:showPercent val="0"/>
          <c:showBubbleSize val="0"/>
        </c:dLbls>
        <c:axId val="446101040"/>
        <c:axId val="446101368"/>
        <c:axId val="444955808"/>
      </c:line3DChart>
      <c:catAx>
        <c:axId val="44610104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rchitects Daughter" pitchFamily="2" charset="0"/>
                <a:ea typeface="+mn-ea"/>
                <a:cs typeface="+mn-cs"/>
              </a:defRPr>
            </a:pPr>
            <a:endParaRPr lang="en-US"/>
          </a:p>
        </c:txPr>
        <c:crossAx val="446101368"/>
        <c:crosses val="autoZero"/>
        <c:auto val="1"/>
        <c:lblAlgn val="ctr"/>
        <c:lblOffset val="100"/>
        <c:noMultiLvlLbl val="0"/>
      </c:catAx>
      <c:valAx>
        <c:axId val="4461013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rchitects Daughter" pitchFamily="2" charset="0"/>
                <a:ea typeface="+mn-ea"/>
                <a:cs typeface="+mn-cs"/>
              </a:defRPr>
            </a:pPr>
            <a:endParaRPr lang="en-US"/>
          </a:p>
        </c:txPr>
        <c:crossAx val="446101040"/>
        <c:crosses val="autoZero"/>
        <c:crossBetween val="between"/>
      </c:valAx>
      <c:serAx>
        <c:axId val="444955808"/>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rchitects Daughter" pitchFamily="2" charset="0"/>
                <a:ea typeface="+mn-ea"/>
                <a:cs typeface="+mn-cs"/>
              </a:defRPr>
            </a:pPr>
            <a:endParaRPr lang="en-US"/>
          </a:p>
        </c:txPr>
        <c:crossAx val="44610136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4AE-4073-A0A7-6C21162588C4}"/>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4AE-4073-A0A7-6C21162588C4}"/>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04AE-4073-A0A7-6C21162588C4}"/>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04AE-4073-A0A7-6C21162588C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0-9DE8-413D-B1CB-B07D22F1381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652-4F76-BB71-605BDF3969A6}"/>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D652-4F76-BB71-605BDF3969A6}"/>
              </c:ext>
            </c:extLst>
          </c:dPt>
          <c:dPt>
            <c:idx val="2"/>
            <c:bubble3D val="0"/>
            <c:spPr>
              <a:solidFill>
                <a:schemeClr val="bg1">
                  <a:lumMod val="95000"/>
                </a:schemeClr>
              </a:solidFill>
              <a:ln w="19050">
                <a:solidFill>
                  <a:schemeClr val="lt1"/>
                </a:solidFill>
              </a:ln>
              <a:effectLst/>
            </c:spPr>
            <c:extLst>
              <c:ext xmlns:c16="http://schemas.microsoft.com/office/drawing/2014/chart" uri="{C3380CC4-5D6E-409C-BE32-E72D297353CC}">
                <c16:uniqueId val="{00000005-D652-4F76-BB71-605BDF3969A6}"/>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D652-4F76-BB71-605BDF3969A6}"/>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D652-4F76-BB71-605BDF3969A6}"/>
            </c:ext>
          </c:extLst>
        </c:ser>
        <c:dLbls>
          <c:showLegendKey val="0"/>
          <c:showVal val="0"/>
          <c:showCatName val="0"/>
          <c:showSerName val="0"/>
          <c:showPercent val="0"/>
          <c:showBubbleSize val="0"/>
          <c:showLeaderLines val="1"/>
        </c:dLbls>
        <c:firstSliceAng val="87"/>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8D75-4A21-9B2F-07D60B8A5314}"/>
              </c:ext>
            </c:extLst>
          </c:dPt>
          <c:dPt>
            <c:idx val="1"/>
            <c:bubble3D val="0"/>
            <c:spPr>
              <a:solidFill>
                <a:schemeClr val="tx1">
                  <a:lumMod val="50000"/>
                  <a:lumOff val="50000"/>
                </a:schemeClr>
              </a:solidFill>
              <a:ln w="19050">
                <a:solidFill>
                  <a:schemeClr val="lt1"/>
                </a:solidFill>
              </a:ln>
              <a:effectLst/>
            </c:spPr>
            <c:extLst>
              <c:ext xmlns:c16="http://schemas.microsoft.com/office/drawing/2014/chart" uri="{C3380CC4-5D6E-409C-BE32-E72D297353CC}">
                <c16:uniqueId val="{00000003-8D75-4A21-9B2F-07D60B8A5314}"/>
              </c:ext>
            </c:extLst>
          </c:dPt>
          <c:dPt>
            <c:idx val="2"/>
            <c:bubble3D val="0"/>
            <c:spPr>
              <a:solidFill>
                <a:schemeClr val="tx1">
                  <a:lumMod val="75000"/>
                  <a:lumOff val="25000"/>
                </a:schemeClr>
              </a:solidFill>
              <a:ln w="19050">
                <a:solidFill>
                  <a:schemeClr val="lt1"/>
                </a:solidFill>
              </a:ln>
              <a:effectLst/>
            </c:spPr>
            <c:extLst>
              <c:ext xmlns:c16="http://schemas.microsoft.com/office/drawing/2014/chart" uri="{C3380CC4-5D6E-409C-BE32-E72D297353CC}">
                <c16:uniqueId val="{00000005-8D75-4A21-9B2F-07D60B8A5314}"/>
              </c:ext>
            </c:extLst>
          </c:dPt>
          <c:dPt>
            <c:idx val="3"/>
            <c:bubble3D val="0"/>
            <c:spPr>
              <a:solidFill>
                <a:schemeClr val="tx1">
                  <a:lumMod val="85000"/>
                  <a:lumOff val="15000"/>
                </a:schemeClr>
              </a:solidFill>
              <a:ln w="19050">
                <a:solidFill>
                  <a:schemeClr val="lt1"/>
                </a:solidFill>
              </a:ln>
              <a:effectLst/>
            </c:spPr>
            <c:extLst>
              <c:ext xmlns:c16="http://schemas.microsoft.com/office/drawing/2014/chart" uri="{C3380CC4-5D6E-409C-BE32-E72D297353CC}">
                <c16:uniqueId val="{00000007-8D75-4A21-9B2F-07D60B8A5314}"/>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8D75-4A21-9B2F-07D60B8A5314}"/>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C830-45C0-82C7-F2E63D552A4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C830-45C0-82C7-F2E63D552A45}"/>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C830-45C0-82C7-F2E63D552A45}"/>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C830-45C0-82C7-F2E63D552A45}"/>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C830-45C0-82C7-F2E63D552A45}"/>
            </c:ext>
          </c:extLst>
        </c:ser>
        <c:dLbls>
          <c:showLegendKey val="0"/>
          <c:showVal val="0"/>
          <c:showCatName val="0"/>
          <c:showSerName val="0"/>
          <c:showPercent val="0"/>
          <c:showBubbleSize val="0"/>
          <c:showLeaderLines val="1"/>
        </c:dLbls>
        <c:firstSliceAng val="24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7299-4059-9991-ED4092D28C3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7299-4059-9991-ED4092D28C38}"/>
              </c:ext>
            </c:extLst>
          </c:dPt>
          <c:dPt>
            <c:idx val="2"/>
            <c:bubble3D val="0"/>
            <c:spPr>
              <a:solidFill>
                <a:schemeClr val="bg1"/>
              </a:solidFill>
              <a:ln w="19050">
                <a:solidFill>
                  <a:schemeClr val="lt1"/>
                </a:solidFill>
              </a:ln>
              <a:effectLst/>
            </c:spPr>
            <c:extLst>
              <c:ext xmlns:c16="http://schemas.microsoft.com/office/drawing/2014/chart" uri="{C3380CC4-5D6E-409C-BE32-E72D297353CC}">
                <c16:uniqueId val="{00000005-7299-4059-9991-ED4092D28C38}"/>
              </c:ext>
            </c:extLst>
          </c:dPt>
          <c:dPt>
            <c:idx val="3"/>
            <c:bubble3D val="0"/>
            <c:spPr>
              <a:solidFill>
                <a:schemeClr val="bg1"/>
              </a:solidFill>
              <a:ln w="19050">
                <a:solidFill>
                  <a:schemeClr val="lt1"/>
                </a:solidFill>
              </a:ln>
              <a:effectLst/>
            </c:spPr>
            <c:extLst>
              <c:ext xmlns:c16="http://schemas.microsoft.com/office/drawing/2014/chart" uri="{C3380CC4-5D6E-409C-BE32-E72D297353CC}">
                <c16:uniqueId val="{00000007-7299-4059-9991-ED4092D28C38}"/>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7299-4059-9991-ED4092D28C38}"/>
            </c:ext>
          </c:extLst>
        </c:ser>
        <c:dLbls>
          <c:showLegendKey val="0"/>
          <c:showVal val="0"/>
          <c:showCatName val="0"/>
          <c:showSerName val="0"/>
          <c:showPercent val="0"/>
          <c:showBubbleSize val="0"/>
          <c:showLeaderLines val="1"/>
        </c:dLbls>
        <c:firstSliceAng val="71"/>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593285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31673284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196141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907274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1443584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3204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757113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523239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640506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818656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9" name="Picture Placeholder 8"/>
          <p:cNvSpPr>
            <a:spLocks noGrp="1"/>
          </p:cNvSpPr>
          <p:nvPr>
            <p:ph type="pic" sz="quarter" idx="13" hasCustomPrompt="1"/>
          </p:nvPr>
        </p:nvSpPr>
        <p:spPr>
          <a:xfrm>
            <a:off x="-2" y="0"/>
            <a:ext cx="6096002" cy="5848349"/>
          </a:xfrm>
          <a:custGeom>
            <a:avLst/>
            <a:gdLst>
              <a:gd name="connsiteX0" fmla="*/ 0 w 6096002"/>
              <a:gd name="connsiteY0" fmla="*/ 0 h 5848349"/>
              <a:gd name="connsiteX1" fmla="*/ 3582892 w 6096002"/>
              <a:gd name="connsiteY1" fmla="*/ 0 h 5848349"/>
              <a:gd name="connsiteX2" fmla="*/ 3612394 w 6096002"/>
              <a:gd name="connsiteY2" fmla="*/ 80607 h 5848349"/>
              <a:gd name="connsiteX3" fmla="*/ 3752852 w 6096002"/>
              <a:gd name="connsiteY3" fmla="*/ 1009649 h 5848349"/>
              <a:gd name="connsiteX4" fmla="*/ 3752755 w 6096002"/>
              <a:gd name="connsiteY4" fmla="*/ 1013492 h 5848349"/>
              <a:gd name="connsiteX5" fmla="*/ 3924017 w 6096002"/>
              <a:gd name="connsiteY5" fmla="*/ 1022140 h 5848349"/>
              <a:gd name="connsiteX6" fmla="*/ 6096002 w 6096002"/>
              <a:gd name="connsiteY6" fmla="*/ 3428999 h 5848349"/>
              <a:gd name="connsiteX7" fmla="*/ 3676652 w 6096002"/>
              <a:gd name="connsiteY7" fmla="*/ 5848349 h 5848349"/>
              <a:gd name="connsiteX8" fmla="*/ 1366071 w 6096002"/>
              <a:gd name="connsiteY8" fmla="*/ 4148440 h 5848349"/>
              <a:gd name="connsiteX9" fmla="*/ 1340560 w 6096002"/>
              <a:gd name="connsiteY9" fmla="*/ 4049222 h 5848349"/>
              <a:gd name="connsiteX10" fmla="*/ 1258287 w 6096002"/>
              <a:gd name="connsiteY10" fmla="*/ 4070376 h 5848349"/>
              <a:gd name="connsiteX11" fmla="*/ 628652 w 6096002"/>
              <a:gd name="connsiteY11" fmla="*/ 4133849 h 5848349"/>
              <a:gd name="connsiteX12" fmla="*/ 152867 w 6096002"/>
              <a:gd name="connsiteY12" fmla="*/ 4097851 h 5848349"/>
              <a:gd name="connsiteX13" fmla="*/ 0 w 6096002"/>
              <a:gd name="connsiteY13" fmla="*/ 4070552 h 584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96002" h="5848349">
                <a:moveTo>
                  <a:pt x="0" y="0"/>
                </a:moveTo>
                <a:lnTo>
                  <a:pt x="3582892" y="0"/>
                </a:lnTo>
                <a:lnTo>
                  <a:pt x="3612394" y="80607"/>
                </a:lnTo>
                <a:cubicBezTo>
                  <a:pt x="3703677" y="374091"/>
                  <a:pt x="3752852" y="686128"/>
                  <a:pt x="3752852" y="1009649"/>
                </a:cubicBezTo>
                <a:lnTo>
                  <a:pt x="3752755" y="1013492"/>
                </a:lnTo>
                <a:lnTo>
                  <a:pt x="3924017" y="1022140"/>
                </a:lnTo>
                <a:cubicBezTo>
                  <a:pt x="5143989" y="1146035"/>
                  <a:pt x="6096002" y="2176340"/>
                  <a:pt x="6096002" y="3428999"/>
                </a:cubicBezTo>
                <a:cubicBezTo>
                  <a:pt x="6096002" y="4765169"/>
                  <a:pt x="5012822" y="5848349"/>
                  <a:pt x="3676652" y="5848349"/>
                </a:cubicBezTo>
                <a:cubicBezTo>
                  <a:pt x="2591014" y="5848349"/>
                  <a:pt x="1672389" y="5133281"/>
                  <a:pt x="1366071" y="4148440"/>
                </a:cubicBezTo>
                <a:lnTo>
                  <a:pt x="1340560" y="4049222"/>
                </a:lnTo>
                <a:lnTo>
                  <a:pt x="1258287" y="4070376"/>
                </a:lnTo>
                <a:cubicBezTo>
                  <a:pt x="1054910" y="4111994"/>
                  <a:pt x="844333" y="4133849"/>
                  <a:pt x="628652" y="4133849"/>
                </a:cubicBezTo>
                <a:cubicBezTo>
                  <a:pt x="466891" y="4133849"/>
                  <a:pt x="308002" y="4121555"/>
                  <a:pt x="152867" y="4097851"/>
                </a:cubicBezTo>
                <a:lnTo>
                  <a:pt x="0" y="4070552"/>
                </a:lnTo>
                <a:close/>
              </a:path>
            </a:pathLst>
          </a:custGeom>
        </p:spPr>
        <p:txBody>
          <a:bodyPr wrap="square">
            <a:noAutofit/>
          </a:bodyPr>
          <a:lstStyle>
            <a:lvl1pPr marL="0" indent="0">
              <a:buNone/>
              <a:defRPr sz="1000" b="0" i="0">
                <a:latin typeface="Architects Daughter"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10412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Architects Daughter"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5" name="Picture Placeholder 2"/>
          <p:cNvSpPr>
            <a:spLocks noGrp="1"/>
          </p:cNvSpPr>
          <p:nvPr>
            <p:ph type="pic" sz="quarter" idx="14" hasCustomPrompt="1"/>
          </p:nvPr>
        </p:nvSpPr>
        <p:spPr>
          <a:xfrm>
            <a:off x="1" y="2249715"/>
            <a:ext cx="4209142" cy="1857828"/>
          </a:xfrm>
          <a:prstGeom prst="rect">
            <a:avLst/>
          </a:prstGeom>
        </p:spPr>
        <p:txBody>
          <a:bodyPr/>
          <a:lstStyle>
            <a:lvl1pPr marL="0" indent="0">
              <a:buNone/>
              <a:defRPr sz="1000" b="0" i="0">
                <a:latin typeface="Architects Daughter" pitchFamily="2" charset="0"/>
              </a:defRPr>
            </a:lvl1pPr>
          </a:lstStyle>
          <a:p>
            <a:r>
              <a:rPr lang="en-US" dirty="0"/>
              <a:t>picture</a:t>
            </a:r>
          </a:p>
        </p:txBody>
      </p:sp>
      <p:sp>
        <p:nvSpPr>
          <p:cNvPr id="16" name="Picture Placeholder 2"/>
          <p:cNvSpPr>
            <a:spLocks noGrp="1"/>
          </p:cNvSpPr>
          <p:nvPr>
            <p:ph type="pic" sz="quarter" idx="15" hasCustomPrompt="1"/>
          </p:nvPr>
        </p:nvSpPr>
        <p:spPr>
          <a:xfrm>
            <a:off x="7982859" y="2249715"/>
            <a:ext cx="4209142" cy="1857828"/>
          </a:xfrm>
          <a:prstGeom prst="rect">
            <a:avLst/>
          </a:prstGeom>
        </p:spPr>
        <p:txBody>
          <a:bodyPr/>
          <a:lstStyle>
            <a:lvl1pPr marL="0" indent="0">
              <a:buNone/>
              <a:defRPr sz="1000" b="0" i="0">
                <a:latin typeface="Architects Daughter" pitchFamily="2" charset="0"/>
              </a:defRPr>
            </a:lvl1pPr>
          </a:lstStyle>
          <a:p>
            <a:r>
              <a:rPr lang="en-US" dirty="0"/>
              <a:t>picture</a:t>
            </a:r>
          </a:p>
        </p:txBody>
      </p:sp>
      <p:sp>
        <p:nvSpPr>
          <p:cNvPr id="17" name="Picture Placeholder 2"/>
          <p:cNvSpPr>
            <a:spLocks noGrp="1"/>
          </p:cNvSpPr>
          <p:nvPr>
            <p:ph type="pic" sz="quarter" idx="16" hasCustomPrompt="1"/>
          </p:nvPr>
        </p:nvSpPr>
        <p:spPr>
          <a:xfrm>
            <a:off x="4209143" y="2249715"/>
            <a:ext cx="3773716" cy="1857828"/>
          </a:xfrm>
          <a:prstGeom prst="rect">
            <a:avLst/>
          </a:prstGeom>
        </p:spPr>
        <p:txBody>
          <a:bodyPr/>
          <a:lstStyle>
            <a:lvl1pPr marL="0" indent="0">
              <a:buNone/>
              <a:defRPr sz="1000" b="0" i="0">
                <a:latin typeface="Architects Daughter"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9" name="Picture Placeholder 2"/>
          <p:cNvSpPr>
            <a:spLocks noGrp="1"/>
          </p:cNvSpPr>
          <p:nvPr>
            <p:ph type="pic" sz="quarter" idx="13" hasCustomPrompt="1"/>
          </p:nvPr>
        </p:nvSpPr>
        <p:spPr>
          <a:xfrm>
            <a:off x="1" y="0"/>
            <a:ext cx="12192000" cy="6858000"/>
          </a:xfrm>
          <a:prstGeom prst="rect">
            <a:avLst/>
          </a:prstGeom>
        </p:spPr>
        <p:txBody>
          <a:bodyPr/>
          <a:lstStyle>
            <a:lvl1pPr marL="0" indent="0">
              <a:buNone/>
              <a:defRPr sz="1000" b="0" i="0">
                <a:latin typeface="Architects Daughter"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Architects Daughter"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Tree>
    <p:extLst>
      <p:ext uri="{BB962C8B-B14F-4D97-AF65-F5344CB8AC3E}">
        <p14:creationId xmlns:p14="http://schemas.microsoft.com/office/powerpoint/2010/main" val="439261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Architects Daughter"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3" name="Picture Placeholder 2"/>
          <p:cNvSpPr>
            <a:spLocks noGrp="1"/>
          </p:cNvSpPr>
          <p:nvPr>
            <p:ph type="pic" sz="quarter" idx="13" hasCustomPrompt="1"/>
          </p:nvPr>
        </p:nvSpPr>
        <p:spPr>
          <a:xfrm>
            <a:off x="961757" y="2436309"/>
            <a:ext cx="1540979" cy="2728622"/>
          </a:xfrm>
          <a:prstGeom prst="rect">
            <a:avLst/>
          </a:prstGeom>
        </p:spPr>
        <p:txBody>
          <a:bodyPr/>
          <a:lstStyle>
            <a:lvl1pPr marL="0" indent="0">
              <a:buNone/>
              <a:defRPr sz="1000" b="0" i="0">
                <a:latin typeface="Architects Daughter" pitchFamily="2" charset="0"/>
              </a:defRPr>
            </a:lvl1pPr>
          </a:lstStyle>
          <a:p>
            <a:r>
              <a:rPr lang="en-US" dirty="0"/>
              <a:t>picture</a:t>
            </a:r>
          </a:p>
        </p:txBody>
      </p:sp>
    </p:spTree>
    <p:extLst>
      <p:ext uri="{BB962C8B-B14F-4D97-AF65-F5344CB8AC3E}">
        <p14:creationId xmlns:p14="http://schemas.microsoft.com/office/powerpoint/2010/main" val="516654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Architects Daughter"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3" name="Picture Placeholder 2"/>
          <p:cNvSpPr>
            <a:spLocks noGrp="1"/>
          </p:cNvSpPr>
          <p:nvPr>
            <p:ph type="pic" sz="quarter" idx="13" hasCustomPrompt="1"/>
          </p:nvPr>
        </p:nvSpPr>
        <p:spPr>
          <a:xfrm>
            <a:off x="838199" y="2140906"/>
            <a:ext cx="2514600" cy="3090672"/>
          </a:xfrm>
          <a:prstGeom prst="roundRect">
            <a:avLst/>
          </a:prstGeom>
        </p:spPr>
        <p:txBody>
          <a:bodyPr/>
          <a:lstStyle>
            <a:lvl1pPr marL="0" indent="0">
              <a:buFontTx/>
              <a:buNone/>
              <a:defRPr sz="1000" b="0" i="0">
                <a:latin typeface="Architects Daughter" pitchFamily="2" charset="0"/>
              </a:defRPr>
            </a:lvl1pPr>
          </a:lstStyle>
          <a:p>
            <a:r>
              <a:rPr lang="en-US" dirty="0"/>
              <a:t>picture</a:t>
            </a:r>
          </a:p>
        </p:txBody>
      </p:sp>
      <p:sp>
        <p:nvSpPr>
          <p:cNvPr id="14" name="Picture Placeholder 13"/>
          <p:cNvSpPr>
            <a:spLocks noGrp="1"/>
          </p:cNvSpPr>
          <p:nvPr>
            <p:ph type="pic" sz="quarter" idx="14" hasCustomPrompt="1"/>
          </p:nvPr>
        </p:nvSpPr>
        <p:spPr>
          <a:xfrm>
            <a:off x="8925466" y="2140906"/>
            <a:ext cx="3266534" cy="3090672"/>
          </a:xfrm>
          <a:custGeom>
            <a:avLst/>
            <a:gdLst>
              <a:gd name="connsiteX0" fmla="*/ 515122 w 3266534"/>
              <a:gd name="connsiteY0" fmla="*/ 0 h 3090672"/>
              <a:gd name="connsiteX1" fmla="*/ 3266534 w 3266534"/>
              <a:gd name="connsiteY1" fmla="*/ 0 h 3090672"/>
              <a:gd name="connsiteX2" fmla="*/ 3266534 w 3266534"/>
              <a:gd name="connsiteY2" fmla="*/ 3090672 h 3090672"/>
              <a:gd name="connsiteX3" fmla="*/ 515122 w 3266534"/>
              <a:gd name="connsiteY3" fmla="*/ 3090672 h 3090672"/>
              <a:gd name="connsiteX4" fmla="*/ 0 w 3266534"/>
              <a:gd name="connsiteY4" fmla="*/ 2575550 h 3090672"/>
              <a:gd name="connsiteX5" fmla="*/ 0 w 3266534"/>
              <a:gd name="connsiteY5" fmla="*/ 515122 h 3090672"/>
              <a:gd name="connsiteX6" fmla="*/ 515122 w 3266534"/>
              <a:gd name="connsiteY6" fmla="*/ 0 h 3090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66534" h="3090672">
                <a:moveTo>
                  <a:pt x="515122" y="0"/>
                </a:moveTo>
                <a:lnTo>
                  <a:pt x="3266534" y="0"/>
                </a:lnTo>
                <a:lnTo>
                  <a:pt x="3266534" y="3090672"/>
                </a:lnTo>
                <a:lnTo>
                  <a:pt x="515122" y="3090672"/>
                </a:lnTo>
                <a:cubicBezTo>
                  <a:pt x="230628" y="3090672"/>
                  <a:pt x="0" y="2860044"/>
                  <a:pt x="0" y="2575550"/>
                </a:cubicBezTo>
                <a:lnTo>
                  <a:pt x="0" y="515122"/>
                </a:lnTo>
                <a:cubicBezTo>
                  <a:pt x="0" y="230628"/>
                  <a:pt x="230628" y="0"/>
                  <a:pt x="515122" y="0"/>
                </a:cubicBezTo>
                <a:close/>
              </a:path>
            </a:pathLst>
          </a:custGeom>
        </p:spPr>
        <p:txBody>
          <a:bodyPr wrap="square">
            <a:noAutofit/>
          </a:bodyPr>
          <a:lstStyle>
            <a:lvl1pPr marL="0" indent="0">
              <a:buFontTx/>
              <a:buNone/>
              <a:defRPr sz="1000" b="0" i="0">
                <a:latin typeface="Architects Daughter" pitchFamily="2" charset="0"/>
              </a:defRPr>
            </a:lvl1pPr>
          </a:lstStyle>
          <a:p>
            <a:r>
              <a:rPr lang="en-US" dirty="0"/>
              <a:t>picture</a:t>
            </a:r>
          </a:p>
        </p:txBody>
      </p:sp>
    </p:spTree>
    <p:extLst>
      <p:ext uri="{BB962C8B-B14F-4D97-AF65-F5344CB8AC3E}">
        <p14:creationId xmlns:p14="http://schemas.microsoft.com/office/powerpoint/2010/main" val="4231650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Architects Daughter"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8" name="Picture Placeholder 2"/>
          <p:cNvSpPr>
            <a:spLocks noGrp="1"/>
          </p:cNvSpPr>
          <p:nvPr>
            <p:ph type="pic" sz="quarter" idx="13" hasCustomPrompt="1"/>
          </p:nvPr>
        </p:nvSpPr>
        <p:spPr>
          <a:xfrm>
            <a:off x="838201" y="1994660"/>
            <a:ext cx="3225800" cy="3606073"/>
          </a:xfrm>
          <a:prstGeom prst="rect">
            <a:avLst/>
          </a:prstGeom>
        </p:spPr>
        <p:txBody>
          <a:bodyPr/>
          <a:lstStyle>
            <a:lvl1pPr marL="0" indent="0">
              <a:buNone/>
              <a:defRPr sz="1000" b="0" i="0">
                <a:latin typeface="Architects Daughter" pitchFamily="2" charset="0"/>
              </a:defRPr>
            </a:lvl1pPr>
          </a:lstStyle>
          <a:p>
            <a:r>
              <a:rPr lang="en-US" dirty="0"/>
              <a:t>picture</a:t>
            </a:r>
          </a:p>
        </p:txBody>
      </p:sp>
    </p:spTree>
    <p:extLst>
      <p:ext uri="{BB962C8B-B14F-4D97-AF65-F5344CB8AC3E}">
        <p14:creationId xmlns:p14="http://schemas.microsoft.com/office/powerpoint/2010/main" val="1107619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1" name="Footer Placeholder 10"/>
          <p:cNvSpPr>
            <a:spLocks noGrp="1"/>
          </p:cNvSpPr>
          <p:nvPr>
            <p:ph type="ftr" sz="quarter" idx="10"/>
          </p:nvPr>
        </p:nvSpPr>
        <p:spPr/>
        <p:txBody>
          <a:bodyPr/>
          <a:lstStyle/>
          <a:p>
            <a:r>
              <a:rPr lang="en-US" dirty="0"/>
              <a:t>www.yourwebsite.com</a:t>
            </a:r>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sz="1100" b="0" i="0">
                <a:latin typeface="Architects Daughter" pitchFamily="2" charset="0"/>
              </a:defRPr>
            </a:lvl1pPr>
          </a:lstStyle>
          <a:p>
            <a:r>
              <a:rPr lang="en-US" dirty="0">
                <a:solidFill>
                  <a:schemeClr val="bg1">
                    <a:lumMod val="50000"/>
                  </a:schemeClr>
                </a:solidFill>
              </a:rPr>
              <a:t>Lorem ipsum your title here some text so dummy and your </a:t>
            </a:r>
            <a:r>
              <a:rPr lang="en-US" dirty="0" err="1">
                <a:solidFill>
                  <a:schemeClr val="bg1">
                    <a:lumMod val="50000"/>
                  </a:schemeClr>
                </a:solidFill>
              </a:rPr>
              <a:t>powerpoint</a:t>
            </a:r>
            <a:r>
              <a:rPr lang="en-US" dirty="0">
                <a:solidFill>
                  <a:schemeClr val="bg1">
                    <a:lumMod val="50000"/>
                  </a:schemeClr>
                </a:solidFill>
              </a:rPr>
              <a:t> presentation</a:t>
            </a:r>
          </a:p>
        </p:txBody>
      </p:sp>
      <p:sp>
        <p:nvSpPr>
          <p:cNvPr id="8" name="Picture Placeholder 2"/>
          <p:cNvSpPr>
            <a:spLocks noGrp="1"/>
          </p:cNvSpPr>
          <p:nvPr>
            <p:ph type="pic" sz="quarter" idx="13" hasCustomPrompt="1"/>
          </p:nvPr>
        </p:nvSpPr>
        <p:spPr>
          <a:xfrm>
            <a:off x="838200" y="2080893"/>
            <a:ext cx="10571447" cy="2248888"/>
          </a:xfrm>
          <a:prstGeom prst="rect">
            <a:avLst/>
          </a:prstGeom>
        </p:spPr>
        <p:txBody>
          <a:bodyPr/>
          <a:lstStyle>
            <a:lvl1pPr marL="0" indent="0">
              <a:buNone/>
              <a:defRPr sz="1000" b="0" i="0">
                <a:latin typeface="Architects Daughter" pitchFamily="2" charset="0"/>
              </a:defRPr>
            </a:lvl1pPr>
          </a:lstStyle>
          <a:p>
            <a:r>
              <a:rPr lang="en-US" dirty="0"/>
              <a:t>picture</a:t>
            </a:r>
          </a:p>
        </p:txBody>
      </p:sp>
    </p:spTree>
    <p:extLst>
      <p:ext uri="{BB962C8B-B14F-4D97-AF65-F5344CB8AC3E}">
        <p14:creationId xmlns:p14="http://schemas.microsoft.com/office/powerpoint/2010/main" val="17044965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1016343" y="6388034"/>
            <a:ext cx="337457" cy="30175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p:cNvSpPr>
            <a:spLocks noGrp="1"/>
          </p:cNvSpPr>
          <p:nvPr>
            <p:ph type="ftr" sz="quarter" idx="3"/>
          </p:nvPr>
        </p:nvSpPr>
        <p:spPr>
          <a:xfrm>
            <a:off x="838199" y="6357309"/>
            <a:ext cx="1977571"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Architects Daughter" pitchFamily="2" charset="0"/>
                <a:ea typeface="Roboto Slab" pitchFamily="2" charset="0"/>
              </a:defRPr>
            </a:lvl1pPr>
          </a:lstStyle>
          <a:p>
            <a:r>
              <a:rPr lang="en-US" dirty="0"/>
              <a:t>www.yourwebsite.com</a:t>
            </a:r>
          </a:p>
        </p:txBody>
      </p:sp>
      <p:sp>
        <p:nvSpPr>
          <p:cNvPr id="10" name="Slide Number Placeholder 9"/>
          <p:cNvSpPr>
            <a:spLocks noGrp="1"/>
          </p:cNvSpPr>
          <p:nvPr>
            <p:ph type="sldNum" sz="quarter" idx="4"/>
          </p:nvPr>
        </p:nvSpPr>
        <p:spPr>
          <a:xfrm>
            <a:off x="10960493" y="6338093"/>
            <a:ext cx="449155" cy="401638"/>
          </a:xfrm>
          <a:prstGeom prst="rect">
            <a:avLst/>
          </a:prstGeom>
        </p:spPr>
        <p:txBody>
          <a:bodyPr vert="horz" lIns="91440" tIns="45720" rIns="91440" bIns="45720" rtlCol="0" anchor="ctr"/>
          <a:lstStyle>
            <a:lvl1pPr algn="ctr">
              <a:defRPr sz="1000" b="0" i="0">
                <a:solidFill>
                  <a:schemeClr val="bg1"/>
                </a:solidFill>
                <a:latin typeface="Architects Daughter" pitchFamily="2" charset="0"/>
                <a:ea typeface="Roboto Slab" pitchFamily="2" charset="0"/>
              </a:defRPr>
            </a:lvl1pPr>
          </a:lstStyle>
          <a:p>
            <a:fld id="{E72B8170-242D-42EF-8B64-B507C79780AD}" type="slidenum">
              <a:rPr lang="en-US" smtClean="0"/>
              <a:pPr/>
              <a:t>‹#›</a:t>
            </a:fld>
            <a:endParaRPr lang="en-US" dirty="0"/>
          </a:p>
        </p:txBody>
      </p:sp>
      <p:pic>
        <p:nvPicPr>
          <p:cNvPr id="12" name="Picture 11"/>
          <p:cNvPicPr>
            <a:picLocks noChangeAspect="1"/>
          </p:cNvPicPr>
          <p:nvPr userDrawn="1"/>
        </p:nvPicPr>
        <p:blipFill>
          <a:blip r:embed="rId10"/>
          <a:stretch>
            <a:fillRect/>
          </a:stretch>
        </p:blipFill>
        <p:spPr>
          <a:xfrm>
            <a:off x="0" y="0"/>
            <a:ext cx="12192000" cy="6858000"/>
          </a:xfrm>
          <a:prstGeom prst="rect">
            <a:avLst/>
          </a:prstGeom>
        </p:spPr>
      </p:pic>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5" r:id="rId2"/>
    <p:sldLayoutId id="2147483729" r:id="rId3"/>
    <p:sldLayoutId id="2147483732" r:id="rId4"/>
    <p:sldLayoutId id="2147483731" r:id="rId5"/>
    <p:sldLayoutId id="2147483730" r:id="rId6"/>
    <p:sldLayoutId id="2147483733" r:id="rId7"/>
    <p:sldLayoutId id="2147483734" r:id="rId8"/>
  </p:sldLayoutIdLst>
  <p:hf hdr="0" dt="0"/>
  <p:txStyles>
    <p:titleStyle>
      <a:lvl1pPr algn="ctr" defTabSz="914400" rtl="0" eaLnBrk="1" latinLnBrk="0" hangingPunct="1">
        <a:lnSpc>
          <a:spcPct val="90000"/>
        </a:lnSpc>
        <a:spcBef>
          <a:spcPct val="0"/>
        </a:spcBef>
        <a:buNone/>
        <a:defRPr sz="3000" b="0" i="0" kern="1200">
          <a:solidFill>
            <a:schemeClr val="tx1"/>
          </a:solidFill>
          <a:latin typeface="Architects Daughter"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p:nvPr/>
        </p:nvSpPr>
        <p:spPr>
          <a:xfrm>
            <a:off x="0" y="0"/>
            <a:ext cx="12192000" cy="6857999"/>
          </a:xfrm>
          <a:prstGeom prst="rect">
            <a:avLst/>
          </a:prstGeom>
          <a:solidFill>
            <a:schemeClr val="bg1">
              <a:alpha val="509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Diagonal Corners Rounded 13"/>
          <p:cNvSpPr/>
          <p:nvPr/>
        </p:nvSpPr>
        <p:spPr>
          <a:xfrm rot="18862266">
            <a:off x="7578508" y="1967784"/>
            <a:ext cx="2922428" cy="2922428"/>
          </a:xfrm>
          <a:prstGeom prst="round2DiagRect">
            <a:avLst/>
          </a:prstGeom>
          <a:solidFill>
            <a:srgbClr val="222A35">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Diagonal Corners Rounded 14"/>
          <p:cNvSpPr/>
          <p:nvPr/>
        </p:nvSpPr>
        <p:spPr>
          <a:xfrm rot="18862266">
            <a:off x="1691065" y="1967784"/>
            <a:ext cx="2922428" cy="2922428"/>
          </a:xfrm>
          <a:prstGeom prst="round2DiagRect">
            <a:avLst/>
          </a:prstGeom>
          <a:solidFill>
            <a:srgbClr val="222A35">
              <a:alpha val="1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solidFill>
                  <a:schemeClr val="bg1">
                    <a:lumMod val="95000"/>
                  </a:schemeClr>
                </a:solidFill>
                <a:latin typeface="Architects Daughter" pitchFamily="2" charset="0"/>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bg1">
                    <a:lumMod val="95000"/>
                  </a:schemeClr>
                </a:solidFill>
                <a:latin typeface="Architects Daughter" pitchFamily="2" charset="0"/>
              </a:rPr>
              <a:pPr/>
              <a:t>1</a:t>
            </a:fld>
            <a:endParaRPr lang="en-US" dirty="0">
              <a:solidFill>
                <a:schemeClr val="bg1">
                  <a:lumMod val="95000"/>
                </a:schemeClr>
              </a:solidFill>
              <a:latin typeface="Architects Daughter" pitchFamily="2" charset="0"/>
            </a:endParaRPr>
          </a:p>
        </p:txBody>
      </p:sp>
      <p:sp>
        <p:nvSpPr>
          <p:cNvPr id="2" name="Rectangle: Diagonal Corners Rounded 1"/>
          <p:cNvSpPr/>
          <p:nvPr/>
        </p:nvSpPr>
        <p:spPr>
          <a:xfrm rot="18862266">
            <a:off x="3991592" y="1324590"/>
            <a:ext cx="4208818" cy="4208818"/>
          </a:xfrm>
          <a:prstGeom prst="round2Diag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p:cNvGrpSpPr/>
          <p:nvPr/>
        </p:nvGrpSpPr>
        <p:grpSpPr>
          <a:xfrm>
            <a:off x="4238213" y="2698775"/>
            <a:ext cx="3715577" cy="1460448"/>
            <a:chOff x="4987690" y="2955936"/>
            <a:chExt cx="2407032" cy="946111"/>
          </a:xfrm>
        </p:grpSpPr>
        <p:grpSp>
          <p:nvGrpSpPr>
            <p:cNvPr id="34" name="Group 33"/>
            <p:cNvGrpSpPr/>
            <p:nvPr/>
          </p:nvGrpSpPr>
          <p:grpSpPr>
            <a:xfrm>
              <a:off x="4987690" y="2955936"/>
              <a:ext cx="736902" cy="946111"/>
              <a:chOff x="5646749" y="3176911"/>
              <a:chExt cx="344468" cy="442265"/>
            </a:xfrm>
            <a:solidFill>
              <a:schemeClr val="accent2"/>
            </a:solidFill>
          </p:grpSpPr>
          <p:sp>
            <p:nvSpPr>
              <p:cNvPr id="29" name="Freeform 12"/>
              <p:cNvSpPr>
                <a:spLocks noEditPoints="1"/>
              </p:cNvSpPr>
              <p:nvPr/>
            </p:nvSpPr>
            <p:spPr bwMode="auto">
              <a:xfrm>
                <a:off x="5646749" y="3176911"/>
                <a:ext cx="344468" cy="442265"/>
              </a:xfrm>
              <a:custGeom>
                <a:avLst/>
                <a:gdLst>
                  <a:gd name="T0" fmla="*/ 92 w 138"/>
                  <a:gd name="T1" fmla="*/ 66 h 177"/>
                  <a:gd name="T2" fmla="*/ 98 w 138"/>
                  <a:gd name="T3" fmla="*/ 68 h 177"/>
                  <a:gd name="T4" fmla="*/ 23 w 138"/>
                  <a:gd name="T5" fmla="*/ 51 h 177"/>
                  <a:gd name="T6" fmla="*/ 123 w 138"/>
                  <a:gd name="T7" fmla="*/ 131 h 177"/>
                  <a:gd name="T8" fmla="*/ 105 w 138"/>
                  <a:gd name="T9" fmla="*/ 135 h 177"/>
                  <a:gd name="T10" fmla="*/ 61 w 138"/>
                  <a:gd name="T11" fmla="*/ 82 h 177"/>
                  <a:gd name="T12" fmla="*/ 92 w 138"/>
                  <a:gd name="T13" fmla="*/ 51 h 177"/>
                  <a:gd name="T14" fmla="*/ 87 w 138"/>
                  <a:gd name="T15" fmla="*/ 59 h 177"/>
                  <a:gd name="T16" fmla="*/ 86 w 138"/>
                  <a:gd name="T17" fmla="*/ 62 h 177"/>
                  <a:gd name="T18" fmla="*/ 86 w 138"/>
                  <a:gd name="T19" fmla="*/ 67 h 177"/>
                  <a:gd name="T20" fmla="*/ 48 w 138"/>
                  <a:gd name="T21" fmla="*/ 29 h 177"/>
                  <a:gd name="T22" fmla="*/ 36 w 138"/>
                  <a:gd name="T23" fmla="*/ 43 h 177"/>
                  <a:gd name="T24" fmla="*/ 89 w 138"/>
                  <a:gd name="T25" fmla="*/ 34 h 177"/>
                  <a:gd name="T26" fmla="*/ 57 w 138"/>
                  <a:gd name="T27" fmla="*/ 127 h 177"/>
                  <a:gd name="T28" fmla="*/ 97 w 138"/>
                  <a:gd name="T29" fmla="*/ 140 h 177"/>
                  <a:gd name="T30" fmla="*/ 104 w 138"/>
                  <a:gd name="T31" fmla="*/ 139 h 177"/>
                  <a:gd name="T32" fmla="*/ 113 w 138"/>
                  <a:gd name="T33" fmla="*/ 137 h 177"/>
                  <a:gd name="T34" fmla="*/ 115 w 138"/>
                  <a:gd name="T35" fmla="*/ 138 h 177"/>
                  <a:gd name="T36" fmla="*/ 61 w 138"/>
                  <a:gd name="T37" fmla="*/ 167 h 177"/>
                  <a:gd name="T38" fmla="*/ 56 w 138"/>
                  <a:gd name="T39" fmla="*/ 164 h 177"/>
                  <a:gd name="T40" fmla="*/ 46 w 138"/>
                  <a:gd name="T41" fmla="*/ 165 h 177"/>
                  <a:gd name="T42" fmla="*/ 43 w 138"/>
                  <a:gd name="T43" fmla="*/ 159 h 177"/>
                  <a:gd name="T44" fmla="*/ 38 w 138"/>
                  <a:gd name="T45" fmla="*/ 154 h 177"/>
                  <a:gd name="T46" fmla="*/ 35 w 138"/>
                  <a:gd name="T47" fmla="*/ 150 h 177"/>
                  <a:gd name="T48" fmla="*/ 35 w 138"/>
                  <a:gd name="T49" fmla="*/ 150 h 177"/>
                  <a:gd name="T50" fmla="*/ 32 w 138"/>
                  <a:gd name="T51" fmla="*/ 144 h 177"/>
                  <a:gd name="T52" fmla="*/ 34 w 138"/>
                  <a:gd name="T53" fmla="*/ 135 h 177"/>
                  <a:gd name="T54" fmla="*/ 28 w 138"/>
                  <a:gd name="T55" fmla="*/ 136 h 177"/>
                  <a:gd name="T56" fmla="*/ 20 w 138"/>
                  <a:gd name="T57" fmla="*/ 132 h 177"/>
                  <a:gd name="T58" fmla="*/ 25 w 138"/>
                  <a:gd name="T59" fmla="*/ 119 h 177"/>
                  <a:gd name="T60" fmla="*/ 31 w 138"/>
                  <a:gd name="T61" fmla="*/ 112 h 177"/>
                  <a:gd name="T62" fmla="*/ 23 w 138"/>
                  <a:gd name="T63" fmla="*/ 117 h 177"/>
                  <a:gd name="T64" fmla="*/ 17 w 138"/>
                  <a:gd name="T65" fmla="*/ 114 h 177"/>
                  <a:gd name="T66" fmla="*/ 26 w 138"/>
                  <a:gd name="T67" fmla="*/ 99 h 177"/>
                  <a:gd name="T68" fmla="*/ 26 w 138"/>
                  <a:gd name="T69" fmla="*/ 98 h 177"/>
                  <a:gd name="T70" fmla="*/ 17 w 138"/>
                  <a:gd name="T71" fmla="*/ 101 h 177"/>
                  <a:gd name="T72" fmla="*/ 23 w 138"/>
                  <a:gd name="T73" fmla="*/ 86 h 177"/>
                  <a:gd name="T74" fmla="*/ 35 w 138"/>
                  <a:gd name="T75" fmla="*/ 70 h 177"/>
                  <a:gd name="T76" fmla="*/ 24 w 138"/>
                  <a:gd name="T77" fmla="*/ 76 h 177"/>
                  <a:gd name="T78" fmla="*/ 26 w 138"/>
                  <a:gd name="T79" fmla="*/ 65 h 177"/>
                  <a:gd name="T80" fmla="*/ 36 w 138"/>
                  <a:gd name="T81" fmla="*/ 56 h 177"/>
                  <a:gd name="T82" fmla="*/ 44 w 138"/>
                  <a:gd name="T83" fmla="*/ 47 h 177"/>
                  <a:gd name="T84" fmla="*/ 48 w 138"/>
                  <a:gd name="T85" fmla="*/ 42 h 177"/>
                  <a:gd name="T86" fmla="*/ 40 w 138"/>
                  <a:gd name="T87" fmla="*/ 49 h 177"/>
                  <a:gd name="T88" fmla="*/ 25 w 138"/>
                  <a:gd name="T89" fmla="*/ 59 h 177"/>
                  <a:gd name="T90" fmla="*/ 35 w 138"/>
                  <a:gd name="T91" fmla="*/ 45 h 177"/>
                  <a:gd name="T92" fmla="*/ 55 w 138"/>
                  <a:gd name="T93" fmla="*/ 26 h 177"/>
                  <a:gd name="T94" fmla="*/ 62 w 138"/>
                  <a:gd name="T95" fmla="*/ 20 h 177"/>
                  <a:gd name="T96" fmla="*/ 77 w 138"/>
                  <a:gd name="T97" fmla="*/ 14 h 177"/>
                  <a:gd name="T98" fmla="*/ 72 w 138"/>
                  <a:gd name="T99" fmla="*/ 19 h 177"/>
                  <a:gd name="T100" fmla="*/ 67 w 138"/>
                  <a:gd name="T101" fmla="*/ 24 h 177"/>
                  <a:gd name="T102" fmla="*/ 80 w 138"/>
                  <a:gd name="T103" fmla="*/ 16 h 177"/>
                  <a:gd name="T104" fmla="*/ 93 w 138"/>
                  <a:gd name="T105" fmla="*/ 12 h 177"/>
                  <a:gd name="T106" fmla="*/ 100 w 138"/>
                  <a:gd name="T107" fmla="*/ 14 h 177"/>
                  <a:gd name="T108" fmla="*/ 111 w 138"/>
                  <a:gd name="T109" fmla="*/ 61 h 177"/>
                  <a:gd name="T110" fmla="*/ 107 w 138"/>
                  <a:gd name="T111" fmla="*/ 63 h 177"/>
                  <a:gd name="T112" fmla="*/ 106 w 138"/>
                  <a:gd name="T113" fmla="*/ 63 h 177"/>
                  <a:gd name="T114" fmla="*/ 105 w 138"/>
                  <a:gd name="T115" fmla="*/ 62 h 177"/>
                  <a:gd name="T116" fmla="*/ 97 w 138"/>
                  <a:gd name="T117" fmla="*/ 63 h 177"/>
                  <a:gd name="T118" fmla="*/ 100 w 138"/>
                  <a:gd name="T119" fmla="*/ 46 h 177"/>
                  <a:gd name="T120" fmla="*/ 103 w 138"/>
                  <a:gd name="T121" fmla="*/ 36 h 177"/>
                  <a:gd name="T122" fmla="*/ 95 w 138"/>
                  <a:gd name="T123" fmla="*/ 34 h 177"/>
                  <a:gd name="T124" fmla="*/ 89 w 138"/>
                  <a:gd name="T125" fmla="*/ 3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8" h="177">
                    <a:moveTo>
                      <a:pt x="86" y="67"/>
                    </a:moveTo>
                    <a:cubicBezTo>
                      <a:pt x="86" y="69"/>
                      <a:pt x="92" y="68"/>
                      <a:pt x="92" y="66"/>
                    </a:cubicBezTo>
                    <a:cubicBezTo>
                      <a:pt x="92" y="66"/>
                      <a:pt x="92" y="66"/>
                      <a:pt x="92" y="66"/>
                    </a:cubicBezTo>
                    <a:cubicBezTo>
                      <a:pt x="92" y="66"/>
                      <a:pt x="95" y="67"/>
                      <a:pt x="98" y="68"/>
                    </a:cubicBezTo>
                    <a:cubicBezTo>
                      <a:pt x="123" y="73"/>
                      <a:pt x="138" y="24"/>
                      <a:pt x="109" y="12"/>
                    </a:cubicBezTo>
                    <a:cubicBezTo>
                      <a:pt x="79" y="0"/>
                      <a:pt x="37" y="24"/>
                      <a:pt x="23" y="51"/>
                    </a:cubicBezTo>
                    <a:cubicBezTo>
                      <a:pt x="6" y="82"/>
                      <a:pt x="0" y="148"/>
                      <a:pt x="39" y="166"/>
                    </a:cubicBezTo>
                    <a:cubicBezTo>
                      <a:pt x="63" y="177"/>
                      <a:pt x="120" y="161"/>
                      <a:pt x="123" y="131"/>
                    </a:cubicBezTo>
                    <a:cubicBezTo>
                      <a:pt x="123" y="130"/>
                      <a:pt x="120" y="131"/>
                      <a:pt x="120" y="131"/>
                    </a:cubicBezTo>
                    <a:cubicBezTo>
                      <a:pt x="115" y="132"/>
                      <a:pt x="110" y="134"/>
                      <a:pt x="105" y="135"/>
                    </a:cubicBezTo>
                    <a:cubicBezTo>
                      <a:pt x="87" y="142"/>
                      <a:pt x="70" y="138"/>
                      <a:pt x="62" y="121"/>
                    </a:cubicBezTo>
                    <a:cubicBezTo>
                      <a:pt x="56" y="110"/>
                      <a:pt x="59" y="95"/>
                      <a:pt x="61" y="82"/>
                    </a:cubicBezTo>
                    <a:cubicBezTo>
                      <a:pt x="63" y="71"/>
                      <a:pt x="65" y="59"/>
                      <a:pt x="70" y="48"/>
                    </a:cubicBezTo>
                    <a:cubicBezTo>
                      <a:pt x="76" y="36"/>
                      <a:pt x="98" y="36"/>
                      <a:pt x="92" y="51"/>
                    </a:cubicBezTo>
                    <a:cubicBezTo>
                      <a:pt x="92" y="53"/>
                      <a:pt x="91" y="54"/>
                      <a:pt x="91" y="55"/>
                    </a:cubicBezTo>
                    <a:cubicBezTo>
                      <a:pt x="90" y="57"/>
                      <a:pt x="88" y="58"/>
                      <a:pt x="87" y="59"/>
                    </a:cubicBezTo>
                    <a:cubicBezTo>
                      <a:pt x="85" y="60"/>
                      <a:pt x="84" y="60"/>
                      <a:pt x="85" y="61"/>
                    </a:cubicBezTo>
                    <a:cubicBezTo>
                      <a:pt x="85" y="61"/>
                      <a:pt x="86" y="62"/>
                      <a:pt x="86" y="62"/>
                    </a:cubicBezTo>
                    <a:cubicBezTo>
                      <a:pt x="87" y="62"/>
                      <a:pt x="87" y="64"/>
                      <a:pt x="87" y="65"/>
                    </a:cubicBezTo>
                    <a:cubicBezTo>
                      <a:pt x="86" y="66"/>
                      <a:pt x="86" y="66"/>
                      <a:pt x="86" y="67"/>
                    </a:cubicBezTo>
                    <a:close/>
                    <a:moveTo>
                      <a:pt x="35" y="42"/>
                    </a:moveTo>
                    <a:cubicBezTo>
                      <a:pt x="39" y="37"/>
                      <a:pt x="43" y="33"/>
                      <a:pt x="48" y="29"/>
                    </a:cubicBezTo>
                    <a:cubicBezTo>
                      <a:pt x="51" y="26"/>
                      <a:pt x="51" y="27"/>
                      <a:pt x="49" y="29"/>
                    </a:cubicBezTo>
                    <a:cubicBezTo>
                      <a:pt x="45" y="34"/>
                      <a:pt x="40" y="38"/>
                      <a:pt x="36" y="43"/>
                    </a:cubicBezTo>
                    <a:cubicBezTo>
                      <a:pt x="33" y="45"/>
                      <a:pt x="33" y="45"/>
                      <a:pt x="35" y="42"/>
                    </a:cubicBezTo>
                    <a:close/>
                    <a:moveTo>
                      <a:pt x="89" y="34"/>
                    </a:moveTo>
                    <a:cubicBezTo>
                      <a:pt x="72" y="35"/>
                      <a:pt x="63" y="48"/>
                      <a:pt x="59" y="63"/>
                    </a:cubicBezTo>
                    <a:cubicBezTo>
                      <a:pt x="54" y="80"/>
                      <a:pt x="47" y="111"/>
                      <a:pt x="57" y="127"/>
                    </a:cubicBezTo>
                    <a:cubicBezTo>
                      <a:pt x="67" y="141"/>
                      <a:pt x="78" y="143"/>
                      <a:pt x="91" y="141"/>
                    </a:cubicBezTo>
                    <a:cubicBezTo>
                      <a:pt x="94" y="140"/>
                      <a:pt x="97" y="140"/>
                      <a:pt x="97" y="140"/>
                    </a:cubicBezTo>
                    <a:cubicBezTo>
                      <a:pt x="97" y="140"/>
                      <a:pt x="98" y="140"/>
                      <a:pt x="99" y="140"/>
                    </a:cubicBezTo>
                    <a:cubicBezTo>
                      <a:pt x="101" y="141"/>
                      <a:pt x="103" y="140"/>
                      <a:pt x="104" y="139"/>
                    </a:cubicBezTo>
                    <a:cubicBezTo>
                      <a:pt x="105" y="138"/>
                      <a:pt x="108" y="137"/>
                      <a:pt x="111" y="136"/>
                    </a:cubicBezTo>
                    <a:cubicBezTo>
                      <a:pt x="113" y="135"/>
                      <a:pt x="115" y="136"/>
                      <a:pt x="113" y="137"/>
                    </a:cubicBezTo>
                    <a:cubicBezTo>
                      <a:pt x="112" y="138"/>
                      <a:pt x="112" y="139"/>
                      <a:pt x="113" y="139"/>
                    </a:cubicBezTo>
                    <a:cubicBezTo>
                      <a:pt x="114" y="139"/>
                      <a:pt x="115" y="138"/>
                      <a:pt x="115" y="138"/>
                    </a:cubicBezTo>
                    <a:cubicBezTo>
                      <a:pt x="115" y="138"/>
                      <a:pt x="115" y="141"/>
                      <a:pt x="113" y="144"/>
                    </a:cubicBezTo>
                    <a:cubicBezTo>
                      <a:pt x="103" y="158"/>
                      <a:pt x="80" y="167"/>
                      <a:pt x="61" y="167"/>
                    </a:cubicBezTo>
                    <a:cubicBezTo>
                      <a:pt x="58" y="167"/>
                      <a:pt x="55" y="166"/>
                      <a:pt x="56" y="165"/>
                    </a:cubicBezTo>
                    <a:cubicBezTo>
                      <a:pt x="57" y="165"/>
                      <a:pt x="57" y="164"/>
                      <a:pt x="56" y="164"/>
                    </a:cubicBezTo>
                    <a:cubicBezTo>
                      <a:pt x="56" y="164"/>
                      <a:pt x="55" y="164"/>
                      <a:pt x="54" y="165"/>
                    </a:cubicBezTo>
                    <a:cubicBezTo>
                      <a:pt x="53" y="165"/>
                      <a:pt x="50" y="166"/>
                      <a:pt x="46" y="165"/>
                    </a:cubicBezTo>
                    <a:cubicBezTo>
                      <a:pt x="46" y="164"/>
                      <a:pt x="46" y="164"/>
                      <a:pt x="46" y="164"/>
                    </a:cubicBezTo>
                    <a:cubicBezTo>
                      <a:pt x="43" y="163"/>
                      <a:pt x="42" y="160"/>
                      <a:pt x="43" y="159"/>
                    </a:cubicBezTo>
                    <a:cubicBezTo>
                      <a:pt x="45" y="157"/>
                      <a:pt x="45" y="155"/>
                      <a:pt x="44" y="153"/>
                    </a:cubicBezTo>
                    <a:cubicBezTo>
                      <a:pt x="43" y="152"/>
                      <a:pt x="40" y="152"/>
                      <a:pt x="38" y="154"/>
                    </a:cubicBezTo>
                    <a:cubicBezTo>
                      <a:pt x="36" y="156"/>
                      <a:pt x="34" y="157"/>
                      <a:pt x="33" y="156"/>
                    </a:cubicBezTo>
                    <a:cubicBezTo>
                      <a:pt x="32" y="155"/>
                      <a:pt x="33" y="152"/>
                      <a:pt x="35" y="150"/>
                    </a:cubicBezTo>
                    <a:cubicBezTo>
                      <a:pt x="38" y="148"/>
                      <a:pt x="39" y="146"/>
                      <a:pt x="39" y="146"/>
                    </a:cubicBezTo>
                    <a:cubicBezTo>
                      <a:pt x="39" y="146"/>
                      <a:pt x="37" y="148"/>
                      <a:pt x="35" y="150"/>
                    </a:cubicBezTo>
                    <a:cubicBezTo>
                      <a:pt x="33" y="152"/>
                      <a:pt x="30" y="153"/>
                      <a:pt x="29" y="151"/>
                    </a:cubicBezTo>
                    <a:cubicBezTo>
                      <a:pt x="28" y="150"/>
                      <a:pt x="29" y="146"/>
                      <a:pt x="32" y="144"/>
                    </a:cubicBezTo>
                    <a:cubicBezTo>
                      <a:pt x="32" y="144"/>
                      <a:pt x="32" y="144"/>
                      <a:pt x="32" y="144"/>
                    </a:cubicBezTo>
                    <a:cubicBezTo>
                      <a:pt x="34" y="141"/>
                      <a:pt x="35" y="137"/>
                      <a:pt x="34" y="135"/>
                    </a:cubicBezTo>
                    <a:cubicBezTo>
                      <a:pt x="34" y="133"/>
                      <a:pt x="31" y="133"/>
                      <a:pt x="29" y="135"/>
                    </a:cubicBezTo>
                    <a:cubicBezTo>
                      <a:pt x="28" y="136"/>
                      <a:pt x="28" y="136"/>
                      <a:pt x="28" y="136"/>
                    </a:cubicBezTo>
                    <a:cubicBezTo>
                      <a:pt x="25" y="139"/>
                      <a:pt x="22" y="138"/>
                      <a:pt x="21" y="135"/>
                    </a:cubicBezTo>
                    <a:cubicBezTo>
                      <a:pt x="21" y="134"/>
                      <a:pt x="20" y="133"/>
                      <a:pt x="20" y="132"/>
                    </a:cubicBezTo>
                    <a:cubicBezTo>
                      <a:pt x="19" y="129"/>
                      <a:pt x="20" y="124"/>
                      <a:pt x="22" y="123"/>
                    </a:cubicBezTo>
                    <a:cubicBezTo>
                      <a:pt x="25" y="119"/>
                      <a:pt x="25" y="119"/>
                      <a:pt x="25" y="119"/>
                    </a:cubicBezTo>
                    <a:cubicBezTo>
                      <a:pt x="26" y="118"/>
                      <a:pt x="27" y="117"/>
                      <a:pt x="28" y="116"/>
                    </a:cubicBezTo>
                    <a:cubicBezTo>
                      <a:pt x="29" y="115"/>
                      <a:pt x="31" y="113"/>
                      <a:pt x="31" y="112"/>
                    </a:cubicBezTo>
                    <a:cubicBezTo>
                      <a:pt x="31" y="111"/>
                      <a:pt x="28" y="112"/>
                      <a:pt x="26" y="115"/>
                    </a:cubicBezTo>
                    <a:cubicBezTo>
                      <a:pt x="25" y="116"/>
                      <a:pt x="24" y="117"/>
                      <a:pt x="23" y="117"/>
                    </a:cubicBezTo>
                    <a:cubicBezTo>
                      <a:pt x="20" y="120"/>
                      <a:pt x="18" y="119"/>
                      <a:pt x="17" y="115"/>
                    </a:cubicBezTo>
                    <a:cubicBezTo>
                      <a:pt x="17" y="115"/>
                      <a:pt x="17" y="115"/>
                      <a:pt x="17" y="114"/>
                    </a:cubicBezTo>
                    <a:cubicBezTo>
                      <a:pt x="17" y="111"/>
                      <a:pt x="19" y="106"/>
                      <a:pt x="22" y="103"/>
                    </a:cubicBezTo>
                    <a:cubicBezTo>
                      <a:pt x="23" y="102"/>
                      <a:pt x="25" y="101"/>
                      <a:pt x="26" y="99"/>
                    </a:cubicBezTo>
                    <a:cubicBezTo>
                      <a:pt x="29" y="97"/>
                      <a:pt x="31" y="95"/>
                      <a:pt x="31" y="94"/>
                    </a:cubicBezTo>
                    <a:cubicBezTo>
                      <a:pt x="31" y="94"/>
                      <a:pt x="29" y="96"/>
                      <a:pt x="26" y="98"/>
                    </a:cubicBezTo>
                    <a:cubicBezTo>
                      <a:pt x="25" y="100"/>
                      <a:pt x="23" y="101"/>
                      <a:pt x="22" y="103"/>
                    </a:cubicBezTo>
                    <a:cubicBezTo>
                      <a:pt x="19" y="105"/>
                      <a:pt x="17" y="104"/>
                      <a:pt x="17" y="101"/>
                    </a:cubicBezTo>
                    <a:cubicBezTo>
                      <a:pt x="17" y="99"/>
                      <a:pt x="17" y="98"/>
                      <a:pt x="17" y="96"/>
                    </a:cubicBezTo>
                    <a:cubicBezTo>
                      <a:pt x="18" y="93"/>
                      <a:pt x="20" y="88"/>
                      <a:pt x="23" y="86"/>
                    </a:cubicBezTo>
                    <a:cubicBezTo>
                      <a:pt x="25" y="84"/>
                      <a:pt x="27" y="82"/>
                      <a:pt x="29" y="80"/>
                    </a:cubicBezTo>
                    <a:cubicBezTo>
                      <a:pt x="32" y="77"/>
                      <a:pt x="34" y="73"/>
                      <a:pt x="35" y="70"/>
                    </a:cubicBezTo>
                    <a:cubicBezTo>
                      <a:pt x="36" y="67"/>
                      <a:pt x="35" y="66"/>
                      <a:pt x="32" y="69"/>
                    </a:cubicBezTo>
                    <a:cubicBezTo>
                      <a:pt x="29" y="71"/>
                      <a:pt x="27" y="74"/>
                      <a:pt x="24" y="76"/>
                    </a:cubicBezTo>
                    <a:cubicBezTo>
                      <a:pt x="21" y="79"/>
                      <a:pt x="20" y="78"/>
                      <a:pt x="20" y="75"/>
                    </a:cubicBezTo>
                    <a:cubicBezTo>
                      <a:pt x="21" y="72"/>
                      <a:pt x="24" y="68"/>
                      <a:pt x="26" y="65"/>
                    </a:cubicBezTo>
                    <a:cubicBezTo>
                      <a:pt x="27" y="64"/>
                      <a:pt x="28" y="64"/>
                      <a:pt x="29" y="63"/>
                    </a:cubicBezTo>
                    <a:cubicBezTo>
                      <a:pt x="32" y="60"/>
                      <a:pt x="34" y="59"/>
                      <a:pt x="36" y="56"/>
                    </a:cubicBezTo>
                    <a:cubicBezTo>
                      <a:pt x="37" y="56"/>
                      <a:pt x="37" y="56"/>
                      <a:pt x="37" y="55"/>
                    </a:cubicBezTo>
                    <a:cubicBezTo>
                      <a:pt x="40" y="53"/>
                      <a:pt x="43" y="49"/>
                      <a:pt x="44" y="47"/>
                    </a:cubicBezTo>
                    <a:cubicBezTo>
                      <a:pt x="45" y="45"/>
                      <a:pt x="46" y="44"/>
                      <a:pt x="47" y="42"/>
                    </a:cubicBezTo>
                    <a:cubicBezTo>
                      <a:pt x="47" y="42"/>
                      <a:pt x="47" y="42"/>
                      <a:pt x="48" y="42"/>
                    </a:cubicBezTo>
                    <a:cubicBezTo>
                      <a:pt x="48" y="41"/>
                      <a:pt x="46" y="43"/>
                      <a:pt x="44" y="45"/>
                    </a:cubicBezTo>
                    <a:cubicBezTo>
                      <a:pt x="43" y="46"/>
                      <a:pt x="41" y="47"/>
                      <a:pt x="40" y="49"/>
                    </a:cubicBezTo>
                    <a:cubicBezTo>
                      <a:pt x="31" y="57"/>
                      <a:pt x="31" y="57"/>
                      <a:pt x="28" y="60"/>
                    </a:cubicBezTo>
                    <a:cubicBezTo>
                      <a:pt x="25" y="63"/>
                      <a:pt x="24" y="62"/>
                      <a:pt x="25" y="59"/>
                    </a:cubicBezTo>
                    <a:cubicBezTo>
                      <a:pt x="26" y="57"/>
                      <a:pt x="27" y="56"/>
                      <a:pt x="27" y="55"/>
                    </a:cubicBezTo>
                    <a:cubicBezTo>
                      <a:pt x="29" y="51"/>
                      <a:pt x="33" y="47"/>
                      <a:pt x="35" y="45"/>
                    </a:cubicBezTo>
                    <a:cubicBezTo>
                      <a:pt x="39" y="41"/>
                      <a:pt x="43" y="37"/>
                      <a:pt x="47" y="34"/>
                    </a:cubicBezTo>
                    <a:cubicBezTo>
                      <a:pt x="50" y="31"/>
                      <a:pt x="52" y="28"/>
                      <a:pt x="55" y="26"/>
                    </a:cubicBezTo>
                    <a:cubicBezTo>
                      <a:pt x="58" y="23"/>
                      <a:pt x="60" y="21"/>
                      <a:pt x="61" y="21"/>
                    </a:cubicBezTo>
                    <a:cubicBezTo>
                      <a:pt x="61" y="20"/>
                      <a:pt x="61" y="20"/>
                      <a:pt x="62" y="20"/>
                    </a:cubicBezTo>
                    <a:cubicBezTo>
                      <a:pt x="65" y="18"/>
                      <a:pt x="68" y="17"/>
                      <a:pt x="71" y="16"/>
                    </a:cubicBezTo>
                    <a:cubicBezTo>
                      <a:pt x="74" y="15"/>
                      <a:pt x="77" y="14"/>
                      <a:pt x="77" y="14"/>
                    </a:cubicBezTo>
                    <a:cubicBezTo>
                      <a:pt x="76" y="15"/>
                      <a:pt x="76" y="15"/>
                      <a:pt x="76" y="15"/>
                    </a:cubicBezTo>
                    <a:cubicBezTo>
                      <a:pt x="72" y="19"/>
                      <a:pt x="72" y="19"/>
                      <a:pt x="72" y="19"/>
                    </a:cubicBezTo>
                    <a:cubicBezTo>
                      <a:pt x="70" y="21"/>
                      <a:pt x="68" y="23"/>
                      <a:pt x="67" y="24"/>
                    </a:cubicBezTo>
                    <a:cubicBezTo>
                      <a:pt x="64" y="26"/>
                      <a:pt x="65" y="26"/>
                      <a:pt x="67" y="24"/>
                    </a:cubicBezTo>
                    <a:cubicBezTo>
                      <a:pt x="69" y="23"/>
                      <a:pt x="70" y="22"/>
                      <a:pt x="71" y="22"/>
                    </a:cubicBezTo>
                    <a:cubicBezTo>
                      <a:pt x="74" y="20"/>
                      <a:pt x="79" y="17"/>
                      <a:pt x="80" y="16"/>
                    </a:cubicBezTo>
                    <a:cubicBezTo>
                      <a:pt x="82" y="14"/>
                      <a:pt x="86" y="12"/>
                      <a:pt x="88" y="12"/>
                    </a:cubicBezTo>
                    <a:cubicBezTo>
                      <a:pt x="91" y="12"/>
                      <a:pt x="93" y="12"/>
                      <a:pt x="93" y="12"/>
                    </a:cubicBezTo>
                    <a:cubicBezTo>
                      <a:pt x="93" y="13"/>
                      <a:pt x="93" y="13"/>
                      <a:pt x="93" y="13"/>
                    </a:cubicBezTo>
                    <a:cubicBezTo>
                      <a:pt x="93" y="12"/>
                      <a:pt x="97" y="13"/>
                      <a:pt x="100" y="14"/>
                    </a:cubicBezTo>
                    <a:cubicBezTo>
                      <a:pt x="104" y="15"/>
                      <a:pt x="107" y="17"/>
                      <a:pt x="110" y="19"/>
                    </a:cubicBezTo>
                    <a:cubicBezTo>
                      <a:pt x="121" y="29"/>
                      <a:pt x="120" y="53"/>
                      <a:pt x="111" y="61"/>
                    </a:cubicBezTo>
                    <a:cubicBezTo>
                      <a:pt x="109" y="63"/>
                      <a:pt x="108" y="63"/>
                      <a:pt x="107" y="63"/>
                    </a:cubicBezTo>
                    <a:cubicBezTo>
                      <a:pt x="107" y="63"/>
                      <a:pt x="107" y="63"/>
                      <a:pt x="107" y="63"/>
                    </a:cubicBezTo>
                    <a:cubicBezTo>
                      <a:pt x="107" y="63"/>
                      <a:pt x="107" y="62"/>
                      <a:pt x="107" y="62"/>
                    </a:cubicBezTo>
                    <a:cubicBezTo>
                      <a:pt x="107" y="62"/>
                      <a:pt x="107" y="62"/>
                      <a:pt x="106" y="63"/>
                    </a:cubicBezTo>
                    <a:cubicBezTo>
                      <a:pt x="106" y="63"/>
                      <a:pt x="106" y="63"/>
                      <a:pt x="106" y="63"/>
                    </a:cubicBezTo>
                    <a:cubicBezTo>
                      <a:pt x="106" y="63"/>
                      <a:pt x="105" y="63"/>
                      <a:pt x="105" y="62"/>
                    </a:cubicBezTo>
                    <a:cubicBezTo>
                      <a:pt x="105" y="61"/>
                      <a:pt x="103" y="61"/>
                      <a:pt x="102" y="62"/>
                    </a:cubicBezTo>
                    <a:cubicBezTo>
                      <a:pt x="101" y="63"/>
                      <a:pt x="99" y="64"/>
                      <a:pt x="97" y="63"/>
                    </a:cubicBezTo>
                    <a:cubicBezTo>
                      <a:pt x="95" y="62"/>
                      <a:pt x="95" y="59"/>
                      <a:pt x="96" y="55"/>
                    </a:cubicBezTo>
                    <a:cubicBezTo>
                      <a:pt x="98" y="52"/>
                      <a:pt x="99" y="49"/>
                      <a:pt x="100" y="46"/>
                    </a:cubicBezTo>
                    <a:cubicBezTo>
                      <a:pt x="101" y="42"/>
                      <a:pt x="101" y="38"/>
                      <a:pt x="103" y="37"/>
                    </a:cubicBezTo>
                    <a:cubicBezTo>
                      <a:pt x="104" y="36"/>
                      <a:pt x="104" y="35"/>
                      <a:pt x="103" y="36"/>
                    </a:cubicBezTo>
                    <a:cubicBezTo>
                      <a:pt x="101" y="36"/>
                      <a:pt x="100" y="36"/>
                      <a:pt x="100" y="37"/>
                    </a:cubicBezTo>
                    <a:cubicBezTo>
                      <a:pt x="100" y="37"/>
                      <a:pt x="98" y="35"/>
                      <a:pt x="95" y="34"/>
                    </a:cubicBezTo>
                    <a:cubicBezTo>
                      <a:pt x="93" y="34"/>
                      <a:pt x="91" y="34"/>
                      <a:pt x="89" y="34"/>
                    </a:cubicBezTo>
                    <a:close/>
                    <a:moveTo>
                      <a:pt x="89" y="34"/>
                    </a:moveTo>
                    <a:cubicBezTo>
                      <a:pt x="89" y="34"/>
                      <a:pt x="89" y="34"/>
                      <a:pt x="89"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30" name="Freeform 13"/>
              <p:cNvSpPr>
                <a:spLocks noEditPoints="1"/>
              </p:cNvSpPr>
              <p:nvPr/>
            </p:nvSpPr>
            <p:spPr bwMode="auto">
              <a:xfrm>
                <a:off x="5949950" y="3276600"/>
                <a:ext cx="19050" cy="20638"/>
              </a:xfrm>
              <a:custGeom>
                <a:avLst/>
                <a:gdLst>
                  <a:gd name="T0" fmla="*/ 4 w 5"/>
                  <a:gd name="T1" fmla="*/ 3 h 6"/>
                  <a:gd name="T2" fmla="*/ 3 w 5"/>
                  <a:gd name="T3" fmla="*/ 2 h 6"/>
                  <a:gd name="T4" fmla="*/ 1 w 5"/>
                  <a:gd name="T5" fmla="*/ 6 h 6"/>
                  <a:gd name="T6" fmla="*/ 4 w 5"/>
                  <a:gd name="T7" fmla="*/ 3 h 6"/>
                  <a:gd name="T8" fmla="*/ 4 w 5"/>
                  <a:gd name="T9" fmla="*/ 3 h 6"/>
                  <a:gd name="T10" fmla="*/ 4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4" y="3"/>
                    </a:moveTo>
                    <a:cubicBezTo>
                      <a:pt x="5" y="1"/>
                      <a:pt x="4" y="0"/>
                      <a:pt x="3" y="2"/>
                    </a:cubicBezTo>
                    <a:cubicBezTo>
                      <a:pt x="1" y="3"/>
                      <a:pt x="0" y="5"/>
                      <a:pt x="1" y="6"/>
                    </a:cubicBezTo>
                    <a:cubicBezTo>
                      <a:pt x="1" y="6"/>
                      <a:pt x="3" y="5"/>
                      <a:pt x="4" y="3"/>
                    </a:cubicBezTo>
                    <a:close/>
                    <a:moveTo>
                      <a:pt x="4" y="3"/>
                    </a:moveTo>
                    <a:cubicBezTo>
                      <a:pt x="4" y="3"/>
                      <a:pt x="4" y="3"/>
                      <a:pt x="4"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35"/>
            <p:cNvGrpSpPr/>
            <p:nvPr/>
          </p:nvGrpSpPr>
          <p:grpSpPr>
            <a:xfrm>
              <a:off x="5356137" y="3329326"/>
              <a:ext cx="2038585" cy="543931"/>
              <a:chOff x="6042660" y="3535680"/>
              <a:chExt cx="2038585" cy="543931"/>
            </a:xfrm>
          </p:grpSpPr>
          <p:sp>
            <p:nvSpPr>
              <p:cNvPr id="35" name="TextBox 34"/>
              <p:cNvSpPr txBox="1"/>
              <p:nvPr/>
            </p:nvSpPr>
            <p:spPr>
              <a:xfrm>
                <a:off x="6042660" y="3535680"/>
                <a:ext cx="1902835" cy="408738"/>
              </a:xfrm>
              <a:prstGeom prst="rect">
                <a:avLst/>
              </a:prstGeom>
              <a:noFill/>
            </p:spPr>
            <p:txBody>
              <a:bodyPr wrap="square" rtlCol="0">
                <a:spAutoFit/>
              </a:bodyPr>
              <a:lstStyle/>
              <a:p>
                <a:r>
                  <a:rPr lang="en-US" sz="3500" dirty="0">
                    <a:solidFill>
                      <a:schemeClr val="bg1"/>
                    </a:solidFill>
                    <a:latin typeface="Architects Daughter" pitchFamily="2" charset="0"/>
                  </a:rPr>
                  <a:t>Corporate</a:t>
                </a:r>
              </a:p>
            </p:txBody>
          </p:sp>
          <p:sp>
            <p:nvSpPr>
              <p:cNvPr id="37" name="TextBox 36"/>
              <p:cNvSpPr txBox="1"/>
              <p:nvPr/>
            </p:nvSpPr>
            <p:spPr>
              <a:xfrm>
                <a:off x="6934199" y="3920104"/>
                <a:ext cx="1147046" cy="159507"/>
              </a:xfrm>
              <a:prstGeom prst="rect">
                <a:avLst/>
              </a:prstGeom>
              <a:noFill/>
            </p:spPr>
            <p:txBody>
              <a:bodyPr wrap="square" rtlCol="0">
                <a:spAutoFit/>
              </a:bodyPr>
              <a:lstStyle/>
              <a:p>
                <a:r>
                  <a:rPr lang="en-US" sz="1000" spc="400" dirty="0">
                    <a:solidFill>
                      <a:schemeClr val="accent2"/>
                    </a:solidFill>
                    <a:latin typeface="Architects Daughter" pitchFamily="2" charset="0"/>
                  </a:rPr>
                  <a:t>presentation</a:t>
                </a:r>
              </a:p>
            </p:txBody>
          </p:sp>
        </p:grpSp>
      </p:gr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10</a:t>
            </a:fld>
            <a:endParaRPr lang="en-US" dirty="0">
              <a:solidFill>
                <a:schemeClr val="tx1">
                  <a:lumMod val="75000"/>
                  <a:lumOff val="2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84" name="Freeform: Shape 83"/>
          <p:cNvSpPr/>
          <p:nvPr/>
        </p:nvSpPr>
        <p:spPr>
          <a:xfrm>
            <a:off x="838198" y="2080893"/>
            <a:ext cx="10571449" cy="2248888"/>
          </a:xfrm>
          <a:custGeom>
            <a:avLst/>
            <a:gdLst>
              <a:gd name="connsiteX0" fmla="*/ 0 w 10571449"/>
              <a:gd name="connsiteY0" fmla="*/ 0 h 2248888"/>
              <a:gd name="connsiteX1" fmla="*/ 10571449 w 10571449"/>
              <a:gd name="connsiteY1" fmla="*/ 0 h 2248888"/>
              <a:gd name="connsiteX2" fmla="*/ 10571449 w 10571449"/>
              <a:gd name="connsiteY2" fmla="*/ 2248888 h 2248888"/>
              <a:gd name="connsiteX3" fmla="*/ 0 w 10571449"/>
              <a:gd name="connsiteY3" fmla="*/ 2248888 h 2248888"/>
              <a:gd name="connsiteX4" fmla="*/ 0 w 10571449"/>
              <a:gd name="connsiteY4" fmla="*/ 0 h 2248888"/>
              <a:gd name="connsiteX5" fmla="*/ 3321052 w 10571449"/>
              <a:gd name="connsiteY5" fmla="*/ 387754 h 2248888"/>
              <a:gd name="connsiteX6" fmla="*/ 2717802 w 10571449"/>
              <a:gd name="connsiteY6" fmla="*/ 991004 h 2248888"/>
              <a:gd name="connsiteX7" fmla="*/ 3321052 w 10571449"/>
              <a:gd name="connsiteY7" fmla="*/ 1594254 h 2248888"/>
              <a:gd name="connsiteX8" fmla="*/ 3924302 w 10571449"/>
              <a:gd name="connsiteY8" fmla="*/ 991004 h 2248888"/>
              <a:gd name="connsiteX9" fmla="*/ 3321052 w 10571449"/>
              <a:gd name="connsiteY9" fmla="*/ 387754 h 2248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71449" h="2248888">
                <a:moveTo>
                  <a:pt x="0" y="0"/>
                </a:moveTo>
                <a:lnTo>
                  <a:pt x="10571449" y="0"/>
                </a:lnTo>
                <a:lnTo>
                  <a:pt x="10571449" y="2248888"/>
                </a:lnTo>
                <a:lnTo>
                  <a:pt x="0" y="2248888"/>
                </a:lnTo>
                <a:lnTo>
                  <a:pt x="0" y="0"/>
                </a:lnTo>
                <a:close/>
                <a:moveTo>
                  <a:pt x="3321052" y="387754"/>
                </a:moveTo>
                <a:cubicBezTo>
                  <a:pt x="2987886" y="387754"/>
                  <a:pt x="2717802" y="657838"/>
                  <a:pt x="2717802" y="991004"/>
                </a:cubicBezTo>
                <a:cubicBezTo>
                  <a:pt x="2717802" y="1324170"/>
                  <a:pt x="2987886" y="1594254"/>
                  <a:pt x="3321052" y="1594254"/>
                </a:cubicBezTo>
                <a:cubicBezTo>
                  <a:pt x="3654218" y="1594254"/>
                  <a:pt x="3924302" y="1324170"/>
                  <a:pt x="3924302" y="991004"/>
                </a:cubicBezTo>
                <a:cubicBezTo>
                  <a:pt x="3924302" y="657838"/>
                  <a:pt x="3654218" y="387754"/>
                  <a:pt x="3321052" y="387754"/>
                </a:cubicBezTo>
                <a:close/>
              </a:path>
            </a:pathLst>
          </a:custGeom>
          <a:solidFill>
            <a:srgbClr val="000000">
              <a:alpha val="5490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p:txBody>
          <a:bodyPr/>
          <a:lstStyle/>
          <a:p>
            <a:r>
              <a:rPr lang="en-US" dirty="0"/>
              <a:t>Project 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6" name="Rectangle 15"/>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a:cxnSpLocks/>
          </p:cNvCxnSpPr>
          <p:nvPr/>
        </p:nvCxnSpPr>
        <p:spPr>
          <a:xfrm>
            <a:off x="838200" y="1716946"/>
            <a:ext cx="10571448"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cxnSpLocks/>
          </p:cNvCxnSpPr>
          <p:nvPr/>
        </p:nvCxnSpPr>
        <p:spPr>
          <a:xfrm>
            <a:off x="838200" y="4693728"/>
            <a:ext cx="10571448"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8" name="Rectangle 9"/>
          <p:cNvSpPr>
            <a:spLocks/>
          </p:cNvSpPr>
          <p:nvPr/>
        </p:nvSpPr>
        <p:spPr bwMode="auto">
          <a:xfrm>
            <a:off x="838200" y="4886674"/>
            <a:ext cx="10571448" cy="1033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a:t>
            </a:r>
          </a:p>
        </p:txBody>
      </p:sp>
      <p:sp>
        <p:nvSpPr>
          <p:cNvPr id="3" name="Picture Placeholder 2">
            <a:extLst>
              <a:ext uri="{FF2B5EF4-FFF2-40B4-BE49-F238E27FC236}">
                <a16:creationId xmlns:a16="http://schemas.microsoft.com/office/drawing/2014/main" id="{A71D8FCD-4DC3-4904-9922-C620BBFB391D}"/>
              </a:ext>
            </a:extLst>
          </p:cNvPr>
          <p:cNvSpPr>
            <a:spLocks noGrp="1"/>
          </p:cNvSpPr>
          <p:nvPr>
            <p:ph type="pic" sz="quarter" idx="13"/>
          </p:nvPr>
        </p:nvSpPr>
        <p:spPr/>
      </p:sp>
      <p:sp>
        <p:nvSpPr>
          <p:cNvPr id="81" name="Oval 80"/>
          <p:cNvSpPr/>
          <p:nvPr/>
        </p:nvSpPr>
        <p:spPr>
          <a:xfrm>
            <a:off x="3556000" y="2468647"/>
            <a:ext cx="1206500" cy="1206500"/>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Freeform: Shape 84"/>
          <p:cNvSpPr/>
          <p:nvPr/>
        </p:nvSpPr>
        <p:spPr>
          <a:xfrm>
            <a:off x="3556000" y="2468647"/>
            <a:ext cx="1206500" cy="1206500"/>
          </a:xfrm>
          <a:custGeom>
            <a:avLst/>
            <a:gdLst>
              <a:gd name="connsiteX0" fmla="*/ 603250 w 1206500"/>
              <a:gd name="connsiteY0" fmla="*/ 0 h 1206500"/>
              <a:gd name="connsiteX1" fmla="*/ 1206500 w 1206500"/>
              <a:gd name="connsiteY1" fmla="*/ 603250 h 1206500"/>
              <a:gd name="connsiteX2" fmla="*/ 603250 w 1206500"/>
              <a:gd name="connsiteY2" fmla="*/ 1206500 h 1206500"/>
              <a:gd name="connsiteX3" fmla="*/ 0 w 1206500"/>
              <a:gd name="connsiteY3" fmla="*/ 603250 h 1206500"/>
              <a:gd name="connsiteX4" fmla="*/ 603250 w 1206500"/>
              <a:gd name="connsiteY4" fmla="*/ 0 h 1206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06500" h="1206500">
                <a:moveTo>
                  <a:pt x="603250" y="0"/>
                </a:moveTo>
                <a:cubicBezTo>
                  <a:pt x="936416" y="0"/>
                  <a:pt x="1206500" y="270084"/>
                  <a:pt x="1206500" y="603250"/>
                </a:cubicBezTo>
                <a:cubicBezTo>
                  <a:pt x="1206500" y="936416"/>
                  <a:pt x="936416" y="1206500"/>
                  <a:pt x="603250" y="1206500"/>
                </a:cubicBezTo>
                <a:cubicBezTo>
                  <a:pt x="270084" y="1206500"/>
                  <a:pt x="0" y="936416"/>
                  <a:pt x="0" y="603250"/>
                </a:cubicBezTo>
                <a:cubicBezTo>
                  <a:pt x="0" y="270084"/>
                  <a:pt x="270084" y="0"/>
                  <a:pt x="603250" y="0"/>
                </a:cubicBezTo>
                <a:close/>
              </a:path>
            </a:pathLst>
          </a:custGeom>
          <a:solidFill>
            <a:srgbClr val="FFFFFF">
              <a:alpha val="14902"/>
            </a:srgb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6824928"/>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ln>
                  <a:solidFill>
                    <a:schemeClr val="bg1">
                      <a:lumMod val="75000"/>
                    </a:schemeClr>
                  </a:solidFill>
                </a:ln>
                <a:solidFill>
                  <a:schemeClr val="tx1">
                    <a:lumMod val="85000"/>
                    <a:lumOff val="15000"/>
                  </a:schemeClr>
                </a:solidFill>
                <a:latin typeface="Architects Daughter" pitchFamily="2" charset="0"/>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n>
                  <a:solidFill>
                    <a:schemeClr val="bg1">
                      <a:lumMod val="75000"/>
                    </a:schemeClr>
                  </a:solidFill>
                </a:ln>
                <a:solidFill>
                  <a:schemeClr val="tx1">
                    <a:lumMod val="85000"/>
                    <a:lumOff val="15000"/>
                  </a:schemeClr>
                </a:solidFill>
                <a:latin typeface="Architects Daughter" pitchFamily="2" charset="0"/>
              </a:rPr>
              <a:pPr/>
              <a:t>11</a:t>
            </a:fld>
            <a:endParaRPr lang="en-US" dirty="0">
              <a:ln>
                <a:solidFill>
                  <a:schemeClr val="bg1">
                    <a:lumMod val="75000"/>
                  </a:schemeClr>
                </a:solidFill>
              </a:ln>
              <a:solidFill>
                <a:schemeClr val="tx1">
                  <a:lumMod val="85000"/>
                  <a:lumOff val="15000"/>
                </a:schemeClr>
              </a:solidFill>
              <a:latin typeface="Architects Daughter" pitchFamily="2" charset="0"/>
            </a:endParaRPr>
          </a:p>
        </p:txBody>
      </p:sp>
      <p:sp>
        <p:nvSpPr>
          <p:cNvPr id="28" name="Rectangle 27"/>
          <p:cNvSpPr/>
          <p:nvPr/>
        </p:nvSpPr>
        <p:spPr>
          <a:xfrm>
            <a:off x="0" y="0"/>
            <a:ext cx="12192000" cy="6857999"/>
          </a:xfrm>
          <a:prstGeom prst="rect">
            <a:avLst/>
          </a:prstGeom>
          <a:solidFill>
            <a:srgbClr val="222A35">
              <a:alpha val="9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3540369" y="3136612"/>
            <a:ext cx="5111262" cy="584775"/>
            <a:chOff x="3540369" y="3136612"/>
            <a:chExt cx="5111262" cy="584775"/>
          </a:xfrm>
        </p:grpSpPr>
        <p:sp>
          <p:nvSpPr>
            <p:cNvPr id="13" name="TextBox 12"/>
            <p:cNvSpPr txBox="1"/>
            <p:nvPr/>
          </p:nvSpPr>
          <p:spPr>
            <a:xfrm>
              <a:off x="4746172" y="3136612"/>
              <a:ext cx="2699656" cy="584775"/>
            </a:xfrm>
            <a:prstGeom prst="rect">
              <a:avLst/>
            </a:prstGeom>
            <a:noFill/>
          </p:spPr>
          <p:txBody>
            <a:bodyPr wrap="square" rtlCol="0">
              <a:spAutoFit/>
            </a:bodyPr>
            <a:lstStyle/>
            <a:p>
              <a:pPr algn="ctr"/>
              <a:r>
                <a:rPr lang="en-US" sz="3200" b="1" dirty="0">
                  <a:solidFill>
                    <a:schemeClr val="bg1"/>
                  </a:solidFill>
                  <a:latin typeface="Architects Daughter" pitchFamily="2" charset="0"/>
                </a:rPr>
                <a:t>THE END</a:t>
              </a:r>
            </a:p>
          </p:txBody>
        </p:sp>
        <p:cxnSp>
          <p:nvCxnSpPr>
            <p:cNvPr id="24" name="Straight Connector 23"/>
            <p:cNvCxnSpPr/>
            <p:nvPr/>
          </p:nvCxnSpPr>
          <p:spPr>
            <a:xfrm>
              <a:off x="7445828" y="3428999"/>
              <a:ext cx="120580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3540369" y="3428999"/>
              <a:ext cx="1205803"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9845817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65000"/>
                    <a:lumOff val="35000"/>
                  </a:schemeClr>
                </a:solidFill>
                <a:latin typeface="Architects Daughter" pitchFamily="2" charset="0"/>
              </a:rPr>
              <a:pPr/>
              <a:t>2</a:t>
            </a:fld>
            <a:endParaRPr lang="en-US" dirty="0">
              <a:solidFill>
                <a:schemeClr val="tx1">
                  <a:lumMod val="65000"/>
                  <a:lumOff val="3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65000"/>
                    <a:lumOff val="35000"/>
                  </a:schemeClr>
                </a:solidFill>
                <a:latin typeface="Architects Daughter" pitchFamily="2" charset="0"/>
              </a:rPr>
              <a:t>www.yourwebsite.com</a:t>
            </a:r>
          </a:p>
        </p:txBody>
      </p:sp>
      <p:sp>
        <p:nvSpPr>
          <p:cNvPr id="2" name="Title 1"/>
          <p:cNvSpPr>
            <a:spLocks noGrp="1"/>
          </p:cNvSpPr>
          <p:nvPr>
            <p:ph type="title"/>
          </p:nvPr>
        </p:nvSpPr>
        <p:spPr/>
        <p:txBody>
          <a:bodyPr/>
          <a:lstStyle/>
          <a:p>
            <a:r>
              <a:rPr lang="en-US" dirty="0"/>
              <a:t>Welcome Message</a:t>
            </a:r>
          </a:p>
        </p:txBody>
      </p:sp>
      <p:sp>
        <p:nvSpPr>
          <p:cNvPr id="3" name="Text Placeholder 2"/>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4" name="Rectangle 3"/>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p:cNvGrpSpPr/>
          <p:nvPr/>
        </p:nvGrpSpPr>
        <p:grpSpPr>
          <a:xfrm>
            <a:off x="3760754" y="2140906"/>
            <a:ext cx="4018679" cy="682781"/>
            <a:chOff x="2468336" y="2009958"/>
            <a:chExt cx="3316855" cy="682781"/>
          </a:xfrm>
        </p:grpSpPr>
        <p:sp>
          <p:nvSpPr>
            <p:cNvPr id="31" name="TextBox 30"/>
            <p:cNvSpPr txBox="1"/>
            <p:nvPr/>
          </p:nvSpPr>
          <p:spPr>
            <a:xfrm>
              <a:off x="2468336" y="2009958"/>
              <a:ext cx="1378857" cy="400110"/>
            </a:xfrm>
            <a:prstGeom prst="rect">
              <a:avLst/>
            </a:prstGeom>
            <a:noFill/>
          </p:spPr>
          <p:txBody>
            <a:bodyPr wrap="square" rtlCol="0">
              <a:spAutoFit/>
            </a:bodyPr>
            <a:lstStyle/>
            <a:p>
              <a:r>
                <a:rPr lang="en-US" sz="2000" b="1" spc="200" dirty="0">
                  <a:solidFill>
                    <a:schemeClr val="accent1"/>
                  </a:solidFill>
                  <a:latin typeface="Architects Daughter" pitchFamily="2" charset="0"/>
                  <a:ea typeface="Roboto Slab" pitchFamily="2" charset="0"/>
                </a:rPr>
                <a:t>HELLO”</a:t>
              </a:r>
            </a:p>
          </p:txBody>
        </p:sp>
        <p:sp>
          <p:nvSpPr>
            <p:cNvPr id="32" name="TextBox 31"/>
            <p:cNvSpPr txBox="1"/>
            <p:nvPr/>
          </p:nvSpPr>
          <p:spPr>
            <a:xfrm>
              <a:off x="2468336" y="2354185"/>
              <a:ext cx="3316855" cy="338554"/>
            </a:xfrm>
            <a:prstGeom prst="rect">
              <a:avLst/>
            </a:prstGeom>
            <a:noFill/>
          </p:spPr>
          <p:txBody>
            <a:bodyPr wrap="square" rtlCol="0">
              <a:spAutoFit/>
            </a:bodyPr>
            <a:lstStyle/>
            <a:p>
              <a:r>
                <a:rPr lang="en-US" sz="1600" dirty="0" err="1">
                  <a:latin typeface="Architects Daughter" pitchFamily="2" charset="0"/>
                  <a:ea typeface="Roboto Slab" pitchFamily="2" charset="0"/>
                </a:rPr>
                <a:t>Iam</a:t>
              </a:r>
              <a:r>
                <a:rPr lang="en-US" sz="1600" dirty="0">
                  <a:latin typeface="Architects Daughter" pitchFamily="2" charset="0"/>
                  <a:ea typeface="Roboto Slab" pitchFamily="2" charset="0"/>
                </a:rPr>
                <a:t> John Deo, Your Presenter!</a:t>
              </a:r>
            </a:p>
          </p:txBody>
        </p:sp>
      </p:grpSp>
      <p:cxnSp>
        <p:nvCxnSpPr>
          <p:cNvPr id="33" name="Straight Connector 32"/>
          <p:cNvCxnSpPr>
            <a:cxnSpLocks/>
          </p:cNvCxnSpPr>
          <p:nvPr/>
        </p:nvCxnSpPr>
        <p:spPr>
          <a:xfrm>
            <a:off x="3857137" y="3001975"/>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p:cNvGrpSpPr/>
          <p:nvPr/>
        </p:nvGrpSpPr>
        <p:grpSpPr>
          <a:xfrm>
            <a:off x="3760754" y="4557533"/>
            <a:ext cx="5105835" cy="674045"/>
            <a:chOff x="3291862" y="3029792"/>
            <a:chExt cx="5105835" cy="674045"/>
          </a:xfrm>
        </p:grpSpPr>
        <p:grpSp>
          <p:nvGrpSpPr>
            <p:cNvPr id="35" name="Group 34"/>
            <p:cNvGrpSpPr/>
            <p:nvPr/>
          </p:nvGrpSpPr>
          <p:grpSpPr>
            <a:xfrm>
              <a:off x="3363857" y="3397975"/>
              <a:ext cx="958829" cy="305862"/>
              <a:chOff x="4052943" y="5412792"/>
              <a:chExt cx="958829" cy="305862"/>
            </a:xfrm>
          </p:grpSpPr>
          <p:grpSp>
            <p:nvGrpSpPr>
              <p:cNvPr id="37" name="Group 36"/>
              <p:cNvGrpSpPr/>
              <p:nvPr/>
            </p:nvGrpSpPr>
            <p:grpSpPr>
              <a:xfrm>
                <a:off x="4052943" y="5412793"/>
                <a:ext cx="305861" cy="305861"/>
                <a:chOff x="1324575" y="5760204"/>
                <a:chExt cx="305861" cy="305861"/>
              </a:xfrm>
            </p:grpSpPr>
            <p:sp>
              <p:nvSpPr>
                <p:cNvPr id="44" name="Oval 43"/>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8" name="Group 37"/>
              <p:cNvGrpSpPr/>
              <p:nvPr/>
            </p:nvGrpSpPr>
            <p:grpSpPr>
              <a:xfrm>
                <a:off x="4379427" y="5412793"/>
                <a:ext cx="305861" cy="305861"/>
                <a:chOff x="1684215" y="5760204"/>
                <a:chExt cx="305861" cy="305861"/>
              </a:xfrm>
            </p:grpSpPr>
            <p:sp>
              <p:nvSpPr>
                <p:cNvPr id="42" name="Oval 41"/>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9" name="Group 38"/>
              <p:cNvGrpSpPr/>
              <p:nvPr/>
            </p:nvGrpSpPr>
            <p:grpSpPr>
              <a:xfrm>
                <a:off x="4705911" y="5412792"/>
                <a:ext cx="305861" cy="305861"/>
                <a:chOff x="2177216" y="5760204"/>
                <a:chExt cx="305861" cy="305861"/>
              </a:xfrm>
            </p:grpSpPr>
            <p:sp>
              <p:nvSpPr>
                <p:cNvPr id="40" name="Oval 39"/>
                <p:cNvSpPr/>
                <p:nvPr/>
              </p:nvSpPr>
              <p:spPr>
                <a:xfrm>
                  <a:off x="2177216" y="5760204"/>
                  <a:ext cx="305861" cy="305861"/>
                </a:xfrm>
                <a:prstGeom prst="ellipse">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1"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36" name="TextBox 35"/>
            <p:cNvSpPr txBox="1"/>
            <p:nvPr/>
          </p:nvSpPr>
          <p:spPr>
            <a:xfrm>
              <a:off x="3291862" y="3029792"/>
              <a:ext cx="5105835" cy="246221"/>
            </a:xfrm>
            <a:prstGeom prst="rect">
              <a:avLst/>
            </a:prstGeom>
            <a:noFill/>
          </p:spPr>
          <p:txBody>
            <a:bodyPr wrap="square" rtlCol="0">
              <a:spAutoFit/>
            </a:bodyPr>
            <a:lstStyle/>
            <a:p>
              <a:r>
                <a:rPr lang="en-US" sz="1000" spc="200" dirty="0">
                  <a:latin typeface="Architects Daughter" pitchFamily="2" charset="0"/>
                  <a:ea typeface="Roboto Slab" pitchFamily="2" charset="0"/>
                </a:rPr>
                <a:t>www.website/ fb/ you tube/company name.com</a:t>
              </a:r>
            </a:p>
          </p:txBody>
        </p:sp>
      </p:grpSp>
      <p:sp>
        <p:nvSpPr>
          <p:cNvPr id="46" name="Rectangle 9"/>
          <p:cNvSpPr>
            <a:spLocks/>
          </p:cNvSpPr>
          <p:nvPr/>
        </p:nvSpPr>
        <p:spPr bwMode="auto">
          <a:xfrm>
            <a:off x="3857136" y="3203183"/>
            <a:ext cx="4561352" cy="966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a:t>
            </a:r>
          </a:p>
        </p:txBody>
      </p:sp>
      <p:cxnSp>
        <p:nvCxnSpPr>
          <p:cNvPr id="52" name="Straight Connector 51"/>
          <p:cNvCxnSpPr>
            <a:cxnSpLocks/>
          </p:cNvCxnSpPr>
          <p:nvPr/>
        </p:nvCxnSpPr>
        <p:spPr>
          <a:xfrm>
            <a:off x="3857137" y="4371123"/>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Picture Placeholder 7">
            <a:extLst>
              <a:ext uri="{FF2B5EF4-FFF2-40B4-BE49-F238E27FC236}">
                <a16:creationId xmlns:a16="http://schemas.microsoft.com/office/drawing/2014/main" id="{E66E1C1B-69C1-4654-A986-86885A98A5DA}"/>
              </a:ext>
            </a:extLst>
          </p:cNvPr>
          <p:cNvSpPr>
            <a:spLocks noGrp="1"/>
          </p:cNvSpPr>
          <p:nvPr>
            <p:ph type="pic" sz="quarter" idx="14"/>
          </p:nvPr>
        </p:nvSpPr>
        <p:spPr/>
      </p:sp>
      <p:sp>
        <p:nvSpPr>
          <p:cNvPr id="10" name="Picture Placeholder 9">
            <a:extLst>
              <a:ext uri="{FF2B5EF4-FFF2-40B4-BE49-F238E27FC236}">
                <a16:creationId xmlns:a16="http://schemas.microsoft.com/office/drawing/2014/main" id="{AD5AF954-E443-49C2-A5E8-4B5CB14A3933}"/>
              </a:ext>
            </a:extLst>
          </p:cNvPr>
          <p:cNvSpPr>
            <a:spLocks noGrp="1"/>
          </p:cNvSpPr>
          <p:nvPr>
            <p:ph type="pic" sz="quarter" idx="13"/>
          </p:nvPr>
        </p:nvSpPr>
        <p:spPr/>
      </p:sp>
    </p:spTree>
    <p:extLst>
      <p:ext uri="{BB962C8B-B14F-4D97-AF65-F5344CB8AC3E}">
        <p14:creationId xmlns:p14="http://schemas.microsoft.com/office/powerpoint/2010/main" val="9734456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3</a:t>
            </a:fld>
            <a:endParaRPr lang="en-US" dirty="0">
              <a:solidFill>
                <a:schemeClr val="tx1">
                  <a:lumMod val="75000"/>
                  <a:lumOff val="2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2" name="Title 1"/>
          <p:cNvSpPr>
            <a:spLocks noGrp="1"/>
          </p:cNvSpPr>
          <p:nvPr>
            <p:ph type="title"/>
          </p:nvPr>
        </p:nvSpPr>
        <p:spPr/>
        <p:txBody>
          <a:bodyPr/>
          <a:lstStyle/>
          <a:p>
            <a:r>
              <a:rPr lang="en-US" b="0" dirty="0">
                <a:latin typeface="Architects Daughter" pitchFamily="2" charset="0"/>
              </a:rPr>
              <a:t>Company About Us</a:t>
            </a:r>
          </a:p>
        </p:txBody>
      </p:sp>
      <p:sp>
        <p:nvSpPr>
          <p:cNvPr id="3" name="Text Placeholder 2"/>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grpSp>
        <p:nvGrpSpPr>
          <p:cNvPr id="7" name="Group 6"/>
          <p:cNvGrpSpPr/>
          <p:nvPr/>
        </p:nvGrpSpPr>
        <p:grpSpPr>
          <a:xfrm>
            <a:off x="838200" y="1997327"/>
            <a:ext cx="1788092" cy="3619954"/>
            <a:chOff x="18223908" y="3214668"/>
            <a:chExt cx="7266425" cy="14710811"/>
          </a:xfrm>
          <a:effectLst>
            <a:reflection blurRad="6350" stA="25000" endPos="15000" dir="5400000" sy="-100000" algn="bl" rotWithShape="0"/>
          </a:effectLst>
        </p:grpSpPr>
        <p:sp>
          <p:nvSpPr>
            <p:cNvPr id="8" name="Shape 6"/>
            <p:cNvSpPr/>
            <p:nvPr/>
          </p:nvSpPr>
          <p:spPr>
            <a:xfrm>
              <a:off x="18287967" y="3225345"/>
              <a:ext cx="7127581" cy="14691957"/>
            </a:xfrm>
            <a:custGeom>
              <a:avLst/>
              <a:gdLst/>
              <a:ahLst/>
              <a:cxnLst>
                <a:cxn ang="0">
                  <a:pos x="wd2" y="hd2"/>
                </a:cxn>
                <a:cxn ang="5400000">
                  <a:pos x="wd2" y="hd2"/>
                </a:cxn>
                <a:cxn ang="10800000">
                  <a:pos x="wd2" y="hd2"/>
                </a:cxn>
                <a:cxn ang="16200000">
                  <a:pos x="wd2" y="hd2"/>
                </a:cxn>
              </a:cxnLst>
              <a:rect l="0" t="0" r="r" b="b"/>
              <a:pathLst>
                <a:path w="21600" h="21600" extrusionOk="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chemeClr val="tx1">
                <a:lumMod val="65000"/>
                <a:lumOff val="35000"/>
              </a:schemeClr>
            </a:solidFill>
            <a:ln w="12700">
              <a:no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9" name="Shape 7"/>
            <p:cNvSpPr/>
            <p:nvPr/>
          </p:nvSpPr>
          <p:spPr>
            <a:xfrm>
              <a:off x="18405409" y="3342786"/>
              <a:ext cx="6893836" cy="14458167"/>
            </a:xfrm>
            <a:custGeom>
              <a:avLst/>
              <a:gdLst/>
              <a:ahLst/>
              <a:cxnLst>
                <a:cxn ang="0">
                  <a:pos x="wd2" y="hd2"/>
                </a:cxn>
                <a:cxn ang="5400000">
                  <a:pos x="wd2" y="hd2"/>
                </a:cxn>
                <a:cxn ang="10800000">
                  <a:pos x="wd2" y="hd2"/>
                </a:cxn>
                <a:cxn ang="16200000">
                  <a:pos x="wd2" y="hd2"/>
                </a:cxn>
              </a:cxnLst>
              <a:rect l="0" t="0" r="r" b="b"/>
              <a:pathLst>
                <a:path w="21600" h="21600" extrusionOk="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10" name="Shape 8"/>
            <p:cNvSpPr/>
            <p:nvPr/>
          </p:nvSpPr>
          <p:spPr>
            <a:xfrm>
              <a:off x="18490821" y="3428198"/>
              <a:ext cx="6726856" cy="14291214"/>
            </a:xfrm>
            <a:custGeom>
              <a:avLst/>
              <a:gdLst/>
              <a:ahLst/>
              <a:cxnLst>
                <a:cxn ang="0">
                  <a:pos x="wd2" y="hd2"/>
                </a:cxn>
                <a:cxn ang="5400000">
                  <a:pos x="wd2" y="hd2"/>
                </a:cxn>
                <a:cxn ang="10800000">
                  <a:pos x="wd2" y="hd2"/>
                </a:cxn>
                <a:cxn ang="16200000">
                  <a:pos x="wd2" y="hd2"/>
                </a:cxn>
              </a:cxnLst>
              <a:rect l="0" t="0" r="r" b="b"/>
              <a:pathLst>
                <a:path w="21600" h="21600" extrusionOk="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 name="Shape 9"/>
            <p:cNvSpPr/>
            <p:nvPr/>
          </p:nvSpPr>
          <p:spPr>
            <a:xfrm>
              <a:off x="21298748" y="16421528"/>
              <a:ext cx="1118365" cy="1118365"/>
            </a:xfrm>
            <a:custGeom>
              <a:avLst/>
              <a:gdLst/>
              <a:ahLst/>
              <a:cxnLst>
                <a:cxn ang="0">
                  <a:pos x="wd2" y="hd2"/>
                </a:cxn>
                <a:cxn ang="5400000">
                  <a:pos x="wd2" y="hd2"/>
                </a:cxn>
                <a:cxn ang="10800000">
                  <a:pos x="wd2" y="hd2"/>
                </a:cxn>
                <a:cxn ang="16200000">
                  <a:pos x="wd2" y="hd2"/>
                </a:cxn>
              </a:cxnLst>
              <a:rect l="0" t="0" r="r" b="b"/>
              <a:pathLst>
                <a:path w="21600" h="21600" extrusionOk="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chemeClr val="tx1">
                <a:lumMod val="65000"/>
                <a:lumOff val="3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12" name="Shape 10"/>
            <p:cNvSpPr/>
            <p:nvPr/>
          </p:nvSpPr>
          <p:spPr>
            <a:xfrm>
              <a:off x="21341454" y="16421528"/>
              <a:ext cx="914946" cy="363826"/>
            </a:xfrm>
            <a:custGeom>
              <a:avLst/>
              <a:gdLst/>
              <a:ahLst/>
              <a:cxnLst>
                <a:cxn ang="0">
                  <a:pos x="wd2" y="hd2"/>
                </a:cxn>
                <a:cxn ang="5400000">
                  <a:pos x="wd2" y="hd2"/>
                </a:cxn>
                <a:cxn ang="10800000">
                  <a:pos x="wd2" y="hd2"/>
                </a:cxn>
                <a:cxn ang="16200000">
                  <a:pos x="wd2" y="hd2"/>
                </a:cxn>
              </a:cxnLst>
              <a:rect l="0" t="0" r="r" b="b"/>
              <a:pathLst>
                <a:path w="21600" h="21600" extrusionOk="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solidFill>
              <a:schemeClr val="tx1">
                <a:lumMod val="95000"/>
                <a:lumOff val="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11"/>
            <p:cNvSpPr/>
            <p:nvPr/>
          </p:nvSpPr>
          <p:spPr>
            <a:xfrm>
              <a:off x="21715132" y="17435797"/>
              <a:ext cx="392475" cy="107914"/>
            </a:xfrm>
            <a:custGeom>
              <a:avLst/>
              <a:gdLst/>
              <a:ahLst/>
              <a:cxnLst>
                <a:cxn ang="0">
                  <a:pos x="wd2" y="hd2"/>
                </a:cxn>
                <a:cxn ang="5400000">
                  <a:pos x="wd2" y="hd2"/>
                </a:cxn>
                <a:cxn ang="10800000">
                  <a:pos x="wd2" y="hd2"/>
                </a:cxn>
                <a:cxn ang="16200000">
                  <a:pos x="wd2" y="hd2"/>
                </a:cxn>
              </a:cxnLst>
              <a:rect l="0" t="0" r="r" b="b"/>
              <a:pathLst>
                <a:path w="21600" h="21600" extrusionOk="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solidFill>
              <a:schemeClr val="bg1">
                <a:lumMod val="6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12"/>
            <p:cNvSpPr/>
            <p:nvPr/>
          </p:nvSpPr>
          <p:spPr>
            <a:xfrm>
              <a:off x="18277291" y="3214668"/>
              <a:ext cx="7146526" cy="14710811"/>
            </a:xfrm>
            <a:custGeom>
              <a:avLst/>
              <a:gdLst/>
              <a:ahLst/>
              <a:cxnLst>
                <a:cxn ang="0">
                  <a:pos x="wd2" y="hd2"/>
                </a:cxn>
                <a:cxn ang="5400000">
                  <a:pos x="wd2" y="hd2"/>
                </a:cxn>
                <a:cxn ang="10800000">
                  <a:pos x="wd2" y="hd2"/>
                </a:cxn>
                <a:cxn ang="16200000">
                  <a:pos x="wd2" y="hd2"/>
                </a:cxn>
              </a:cxnLst>
              <a:rect l="0" t="0" r="r" b="b"/>
              <a:pathLst>
                <a:path w="21600" h="21600" extrusionOk="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chemeClr val="tx1">
                <a:lumMod val="65000"/>
                <a:lumOff val="35000"/>
                <a:alpha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5" name="Freeform 13"/>
            <p:cNvSpPr/>
            <p:nvPr/>
          </p:nvSpPr>
          <p:spPr>
            <a:xfrm>
              <a:off x="18832469" y="5104412"/>
              <a:ext cx="6069982" cy="169787"/>
            </a:xfrm>
            <a:custGeom>
              <a:avLst/>
              <a:gdLst>
                <a:gd name="connsiteX0" fmla="*/ 884246 w 7220398"/>
                <a:gd name="connsiteY0" fmla="*/ 101599 h 201966"/>
                <a:gd name="connsiteX1" fmla="*/ 932171 w 7220398"/>
                <a:gd name="connsiteY1" fmla="*/ 121452 h 201966"/>
                <a:gd name="connsiteX2" fmla="*/ 884273 w 7220398"/>
                <a:gd name="connsiteY2" fmla="*/ 169391 h 201966"/>
                <a:gd name="connsiteX3" fmla="*/ 836321 w 7220398"/>
                <a:gd name="connsiteY3" fmla="*/ 121452 h 201966"/>
                <a:gd name="connsiteX4" fmla="*/ 884246 w 7220398"/>
                <a:gd name="connsiteY4" fmla="*/ 101599 h 201966"/>
                <a:gd name="connsiteX5" fmla="*/ 628020 w 7220398"/>
                <a:gd name="connsiteY5" fmla="*/ 50800 h 201966"/>
                <a:gd name="connsiteX6" fmla="*/ 684541 w 7220398"/>
                <a:gd name="connsiteY6" fmla="*/ 107306 h 201966"/>
                <a:gd name="connsiteX7" fmla="*/ 628020 w 7220398"/>
                <a:gd name="connsiteY7" fmla="*/ 163823 h 201966"/>
                <a:gd name="connsiteX8" fmla="*/ 571500 w 7220398"/>
                <a:gd name="connsiteY8" fmla="*/ 107306 h 201966"/>
                <a:gd name="connsiteX9" fmla="*/ 628020 w 7220398"/>
                <a:gd name="connsiteY9" fmla="*/ 50800 h 201966"/>
                <a:gd name="connsiteX10" fmla="*/ 488318 w 7220398"/>
                <a:gd name="connsiteY10" fmla="*/ 50800 h 201966"/>
                <a:gd name="connsiteX11" fmla="*/ 544837 w 7220398"/>
                <a:gd name="connsiteY11" fmla="*/ 107306 h 201966"/>
                <a:gd name="connsiteX12" fmla="*/ 488318 w 7220398"/>
                <a:gd name="connsiteY12" fmla="*/ 163823 h 201966"/>
                <a:gd name="connsiteX13" fmla="*/ 431800 w 7220398"/>
                <a:gd name="connsiteY13" fmla="*/ 107306 h 201966"/>
                <a:gd name="connsiteX14" fmla="*/ 488318 w 7220398"/>
                <a:gd name="connsiteY14" fmla="*/ 50800 h 201966"/>
                <a:gd name="connsiteX15" fmla="*/ 348620 w 7220398"/>
                <a:gd name="connsiteY15" fmla="*/ 50800 h 201966"/>
                <a:gd name="connsiteX16" fmla="*/ 405141 w 7220398"/>
                <a:gd name="connsiteY16" fmla="*/ 107306 h 201966"/>
                <a:gd name="connsiteX17" fmla="*/ 348620 w 7220398"/>
                <a:gd name="connsiteY17" fmla="*/ 163823 h 201966"/>
                <a:gd name="connsiteX18" fmla="*/ 292100 w 7220398"/>
                <a:gd name="connsiteY18" fmla="*/ 107306 h 201966"/>
                <a:gd name="connsiteX19" fmla="*/ 348620 w 7220398"/>
                <a:gd name="connsiteY19" fmla="*/ 50800 h 201966"/>
                <a:gd name="connsiteX20" fmla="*/ 196222 w 7220398"/>
                <a:gd name="connsiteY20" fmla="*/ 50800 h 201966"/>
                <a:gd name="connsiteX21" fmla="*/ 252713 w 7220398"/>
                <a:gd name="connsiteY21" fmla="*/ 107306 h 201966"/>
                <a:gd name="connsiteX22" fmla="*/ 196222 w 7220398"/>
                <a:gd name="connsiteY22" fmla="*/ 163823 h 201966"/>
                <a:gd name="connsiteX23" fmla="*/ 139700 w 7220398"/>
                <a:gd name="connsiteY23" fmla="*/ 107306 h 201966"/>
                <a:gd name="connsiteX24" fmla="*/ 196222 w 7220398"/>
                <a:gd name="connsiteY24" fmla="*/ 50800 h 201966"/>
                <a:gd name="connsiteX25" fmla="*/ 56517 w 7220398"/>
                <a:gd name="connsiteY25" fmla="*/ 50800 h 201966"/>
                <a:gd name="connsiteX26" fmla="*/ 113013 w 7220398"/>
                <a:gd name="connsiteY26" fmla="*/ 107306 h 201966"/>
                <a:gd name="connsiteX27" fmla="*/ 56517 w 7220398"/>
                <a:gd name="connsiteY27" fmla="*/ 163823 h 201966"/>
                <a:gd name="connsiteX28" fmla="*/ 0 w 7220398"/>
                <a:gd name="connsiteY28" fmla="*/ 107306 h 201966"/>
                <a:gd name="connsiteX29" fmla="*/ 56517 w 7220398"/>
                <a:gd name="connsiteY29" fmla="*/ 50800 h 201966"/>
                <a:gd name="connsiteX30" fmla="*/ 884231 w 7220398"/>
                <a:gd name="connsiteY30" fmla="*/ 50799 h 201966"/>
                <a:gd name="connsiteX31" fmla="*/ 968363 w 7220398"/>
                <a:gd name="connsiteY31" fmla="*/ 85665 h 201966"/>
                <a:gd name="connsiteX32" fmla="*/ 949994 w 7220398"/>
                <a:gd name="connsiteY32" fmla="*/ 104064 h 201966"/>
                <a:gd name="connsiteX33" fmla="*/ 818500 w 7220398"/>
                <a:gd name="connsiteY33" fmla="*/ 104064 h 201966"/>
                <a:gd name="connsiteX34" fmla="*/ 800100 w 7220398"/>
                <a:gd name="connsiteY34" fmla="*/ 85665 h 201966"/>
                <a:gd name="connsiteX35" fmla="*/ 884231 w 7220398"/>
                <a:gd name="connsiteY35" fmla="*/ 50799 h 201966"/>
                <a:gd name="connsiteX36" fmla="*/ 6760660 w 7220398"/>
                <a:gd name="connsiteY36" fmla="*/ 36283 h 201966"/>
                <a:gd name="connsiteX37" fmla="*/ 7080614 w 7220398"/>
                <a:gd name="connsiteY37" fmla="*/ 36283 h 201966"/>
                <a:gd name="connsiteX38" fmla="*/ 7088316 w 7220398"/>
                <a:gd name="connsiteY38" fmla="*/ 43991 h 201966"/>
                <a:gd name="connsiteX39" fmla="*/ 7088316 w 7220398"/>
                <a:gd name="connsiteY39" fmla="*/ 153938 h 201966"/>
                <a:gd name="connsiteX40" fmla="*/ 7080614 w 7220398"/>
                <a:gd name="connsiteY40" fmla="*/ 161645 h 201966"/>
                <a:gd name="connsiteX41" fmla="*/ 6760660 w 7220398"/>
                <a:gd name="connsiteY41" fmla="*/ 161645 h 201966"/>
                <a:gd name="connsiteX42" fmla="*/ 6752944 w 7220398"/>
                <a:gd name="connsiteY42" fmla="*/ 153938 h 201966"/>
                <a:gd name="connsiteX43" fmla="*/ 6752944 w 7220398"/>
                <a:gd name="connsiteY43" fmla="*/ 43991 h 201966"/>
                <a:gd name="connsiteX44" fmla="*/ 6760660 w 7220398"/>
                <a:gd name="connsiteY44" fmla="*/ 36283 h 201966"/>
                <a:gd name="connsiteX45" fmla="*/ 6750030 w 7220398"/>
                <a:gd name="connsiteY45" fmla="*/ 8275 h 201966"/>
                <a:gd name="connsiteX46" fmla="*/ 6726576 w 7220398"/>
                <a:gd name="connsiteY46" fmla="*/ 31726 h 201966"/>
                <a:gd name="connsiteX47" fmla="*/ 6726576 w 7220398"/>
                <a:gd name="connsiteY47" fmla="*/ 170241 h 201966"/>
                <a:gd name="connsiteX48" fmla="*/ 6750030 w 7220398"/>
                <a:gd name="connsiteY48" fmla="*/ 193691 h 201966"/>
                <a:gd name="connsiteX49" fmla="*/ 7153150 w 7220398"/>
                <a:gd name="connsiteY49" fmla="*/ 193691 h 201966"/>
                <a:gd name="connsiteX50" fmla="*/ 7176604 w 7220398"/>
                <a:gd name="connsiteY50" fmla="*/ 170241 h 201966"/>
                <a:gd name="connsiteX51" fmla="*/ 7176604 w 7220398"/>
                <a:gd name="connsiteY51" fmla="*/ 31726 h 201966"/>
                <a:gd name="connsiteX52" fmla="*/ 7153150 w 7220398"/>
                <a:gd name="connsiteY52" fmla="*/ 8275 h 201966"/>
                <a:gd name="connsiteX53" fmla="*/ 6750030 w 7220398"/>
                <a:gd name="connsiteY53" fmla="*/ 0 h 201966"/>
                <a:gd name="connsiteX54" fmla="*/ 7153150 w 7220398"/>
                <a:gd name="connsiteY54" fmla="*/ 0 h 201966"/>
                <a:gd name="connsiteX55" fmla="*/ 7184856 w 7220398"/>
                <a:gd name="connsiteY55" fmla="*/ 31726 h 201966"/>
                <a:gd name="connsiteX56" fmla="*/ 7184856 w 7220398"/>
                <a:gd name="connsiteY56" fmla="*/ 64134 h 201966"/>
                <a:gd name="connsiteX57" fmla="*/ 7220398 w 7220398"/>
                <a:gd name="connsiteY57" fmla="*/ 100983 h 201966"/>
                <a:gd name="connsiteX58" fmla="*/ 7184856 w 7220398"/>
                <a:gd name="connsiteY58" fmla="*/ 137833 h 201966"/>
                <a:gd name="connsiteX59" fmla="*/ 7184856 w 7220398"/>
                <a:gd name="connsiteY59" fmla="*/ 170241 h 201966"/>
                <a:gd name="connsiteX60" fmla="*/ 7153150 w 7220398"/>
                <a:gd name="connsiteY60" fmla="*/ 201966 h 201966"/>
                <a:gd name="connsiteX61" fmla="*/ 6750030 w 7220398"/>
                <a:gd name="connsiteY61" fmla="*/ 201966 h 201966"/>
                <a:gd name="connsiteX62" fmla="*/ 6718300 w 7220398"/>
                <a:gd name="connsiteY62" fmla="*/ 170241 h 201966"/>
                <a:gd name="connsiteX63" fmla="*/ 6718300 w 7220398"/>
                <a:gd name="connsiteY63" fmla="*/ 31726 h 201966"/>
                <a:gd name="connsiteX64" fmla="*/ 6750030 w 7220398"/>
                <a:gd name="connsiteY64" fmla="*/ 0 h 201966"/>
                <a:gd name="connsiteX65" fmla="*/ 881329 w 7220398"/>
                <a:gd name="connsiteY65" fmla="*/ 0 h 201966"/>
                <a:gd name="connsiteX66" fmla="*/ 1000659 w 7220398"/>
                <a:gd name="connsiteY66" fmla="*/ 49421 h 201966"/>
                <a:gd name="connsiteX67" fmla="*/ 982307 w 7220398"/>
                <a:gd name="connsiteY67" fmla="*/ 67782 h 201966"/>
                <a:gd name="connsiteX68" fmla="*/ 780319 w 7220398"/>
                <a:gd name="connsiteY68" fmla="*/ 67770 h 201966"/>
                <a:gd name="connsiteX69" fmla="*/ 762000 w 7220398"/>
                <a:gd name="connsiteY69" fmla="*/ 49421 h 201966"/>
                <a:gd name="connsiteX70" fmla="*/ 881329 w 7220398"/>
                <a:gd name="connsiteY70" fmla="*/ 0 h 201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7220398" h="201966">
                  <a:moveTo>
                    <a:pt x="884246" y="101599"/>
                  </a:moveTo>
                  <a:cubicBezTo>
                    <a:pt x="901595" y="101599"/>
                    <a:pt x="918943" y="108217"/>
                    <a:pt x="932171" y="121452"/>
                  </a:cubicBezTo>
                  <a:lnTo>
                    <a:pt x="884273" y="169391"/>
                  </a:lnTo>
                  <a:lnTo>
                    <a:pt x="836321" y="121452"/>
                  </a:lnTo>
                  <a:cubicBezTo>
                    <a:pt x="849549" y="108217"/>
                    <a:pt x="866897" y="101599"/>
                    <a:pt x="884246" y="101599"/>
                  </a:cubicBezTo>
                  <a:close/>
                  <a:moveTo>
                    <a:pt x="628020" y="50800"/>
                  </a:moveTo>
                  <a:cubicBezTo>
                    <a:pt x="659217" y="50800"/>
                    <a:pt x="684541" y="76094"/>
                    <a:pt x="684541" y="107306"/>
                  </a:cubicBezTo>
                  <a:cubicBezTo>
                    <a:pt x="684541" y="138529"/>
                    <a:pt x="659217" y="163823"/>
                    <a:pt x="628020" y="163823"/>
                  </a:cubicBezTo>
                  <a:cubicBezTo>
                    <a:pt x="596798" y="163823"/>
                    <a:pt x="571500" y="138529"/>
                    <a:pt x="571500" y="107306"/>
                  </a:cubicBezTo>
                  <a:cubicBezTo>
                    <a:pt x="571500" y="76094"/>
                    <a:pt x="596798" y="50800"/>
                    <a:pt x="628020" y="50800"/>
                  </a:cubicBezTo>
                  <a:close/>
                  <a:moveTo>
                    <a:pt x="488318" y="50800"/>
                  </a:moveTo>
                  <a:cubicBezTo>
                    <a:pt x="519540" y="50800"/>
                    <a:pt x="544837" y="76094"/>
                    <a:pt x="544837" y="107306"/>
                  </a:cubicBezTo>
                  <a:cubicBezTo>
                    <a:pt x="544837" y="138529"/>
                    <a:pt x="519540" y="163823"/>
                    <a:pt x="488318" y="163823"/>
                  </a:cubicBezTo>
                  <a:cubicBezTo>
                    <a:pt x="457123" y="163823"/>
                    <a:pt x="431800" y="138529"/>
                    <a:pt x="431800" y="107306"/>
                  </a:cubicBezTo>
                  <a:cubicBezTo>
                    <a:pt x="431800" y="76094"/>
                    <a:pt x="457123" y="50800"/>
                    <a:pt x="488318" y="50800"/>
                  </a:cubicBezTo>
                  <a:close/>
                  <a:moveTo>
                    <a:pt x="348620" y="50800"/>
                  </a:moveTo>
                  <a:cubicBezTo>
                    <a:pt x="379817" y="50800"/>
                    <a:pt x="405141" y="76094"/>
                    <a:pt x="405141" y="107306"/>
                  </a:cubicBezTo>
                  <a:cubicBezTo>
                    <a:pt x="405141" y="138529"/>
                    <a:pt x="379817" y="163823"/>
                    <a:pt x="348620" y="163823"/>
                  </a:cubicBezTo>
                  <a:cubicBezTo>
                    <a:pt x="317398" y="163823"/>
                    <a:pt x="292100" y="138529"/>
                    <a:pt x="292100" y="107306"/>
                  </a:cubicBezTo>
                  <a:cubicBezTo>
                    <a:pt x="292100" y="76094"/>
                    <a:pt x="317398" y="50800"/>
                    <a:pt x="348620" y="50800"/>
                  </a:cubicBezTo>
                  <a:close/>
                  <a:moveTo>
                    <a:pt x="196222" y="50800"/>
                  </a:moveTo>
                  <a:cubicBezTo>
                    <a:pt x="227416" y="50800"/>
                    <a:pt x="252713" y="76094"/>
                    <a:pt x="252713" y="107306"/>
                  </a:cubicBezTo>
                  <a:cubicBezTo>
                    <a:pt x="252713" y="138529"/>
                    <a:pt x="227416" y="163823"/>
                    <a:pt x="196222" y="163823"/>
                  </a:cubicBezTo>
                  <a:cubicBezTo>
                    <a:pt x="164971" y="163823"/>
                    <a:pt x="139700" y="138529"/>
                    <a:pt x="139700" y="107306"/>
                  </a:cubicBezTo>
                  <a:cubicBezTo>
                    <a:pt x="139700" y="76094"/>
                    <a:pt x="164971" y="50800"/>
                    <a:pt x="196222" y="50800"/>
                  </a:cubicBezTo>
                  <a:close/>
                  <a:moveTo>
                    <a:pt x="56517" y="50800"/>
                  </a:moveTo>
                  <a:cubicBezTo>
                    <a:pt x="87742" y="50800"/>
                    <a:pt x="113013" y="76094"/>
                    <a:pt x="113013" y="107306"/>
                  </a:cubicBezTo>
                  <a:cubicBezTo>
                    <a:pt x="113013" y="138529"/>
                    <a:pt x="87742" y="163823"/>
                    <a:pt x="56517" y="163823"/>
                  </a:cubicBezTo>
                  <a:cubicBezTo>
                    <a:pt x="25297" y="163823"/>
                    <a:pt x="0" y="138529"/>
                    <a:pt x="0" y="107306"/>
                  </a:cubicBezTo>
                  <a:cubicBezTo>
                    <a:pt x="0" y="76094"/>
                    <a:pt x="25297" y="50800"/>
                    <a:pt x="56517" y="50800"/>
                  </a:cubicBezTo>
                  <a:close/>
                  <a:moveTo>
                    <a:pt x="884231" y="50799"/>
                  </a:moveTo>
                  <a:cubicBezTo>
                    <a:pt x="914686" y="50799"/>
                    <a:pt x="945141" y="62421"/>
                    <a:pt x="968363" y="85665"/>
                  </a:cubicBezTo>
                  <a:lnTo>
                    <a:pt x="949994" y="104064"/>
                  </a:lnTo>
                  <a:cubicBezTo>
                    <a:pt x="913678" y="67746"/>
                    <a:pt x="854785" y="67746"/>
                    <a:pt x="818500" y="104064"/>
                  </a:cubicBezTo>
                  <a:lnTo>
                    <a:pt x="800100" y="85665"/>
                  </a:lnTo>
                  <a:cubicBezTo>
                    <a:pt x="823322" y="62421"/>
                    <a:pt x="853777" y="50799"/>
                    <a:pt x="884231" y="50799"/>
                  </a:cubicBezTo>
                  <a:close/>
                  <a:moveTo>
                    <a:pt x="6760660" y="36283"/>
                  </a:moveTo>
                  <a:lnTo>
                    <a:pt x="7080614" y="36283"/>
                  </a:lnTo>
                  <a:cubicBezTo>
                    <a:pt x="7084854" y="36283"/>
                    <a:pt x="7088316" y="39748"/>
                    <a:pt x="7088316" y="43991"/>
                  </a:cubicBezTo>
                  <a:lnTo>
                    <a:pt x="7088316" y="153938"/>
                  </a:lnTo>
                  <a:cubicBezTo>
                    <a:pt x="7088316" y="158180"/>
                    <a:pt x="7084854" y="161645"/>
                    <a:pt x="7080614" y="161645"/>
                  </a:cubicBezTo>
                  <a:cubicBezTo>
                    <a:pt x="7080614" y="161645"/>
                    <a:pt x="6760660" y="161645"/>
                    <a:pt x="6760660" y="161645"/>
                  </a:cubicBezTo>
                  <a:cubicBezTo>
                    <a:pt x="6756406" y="161645"/>
                    <a:pt x="6752944" y="158180"/>
                    <a:pt x="6752944" y="153938"/>
                  </a:cubicBezTo>
                  <a:lnTo>
                    <a:pt x="6752944" y="43991"/>
                  </a:lnTo>
                  <a:cubicBezTo>
                    <a:pt x="6752944" y="39748"/>
                    <a:pt x="6756406" y="36283"/>
                    <a:pt x="6760660" y="36283"/>
                  </a:cubicBezTo>
                  <a:close/>
                  <a:moveTo>
                    <a:pt x="6750030" y="8275"/>
                  </a:moveTo>
                  <a:cubicBezTo>
                    <a:pt x="6737106" y="8275"/>
                    <a:pt x="6726576" y="18785"/>
                    <a:pt x="6726576" y="31726"/>
                  </a:cubicBezTo>
                  <a:lnTo>
                    <a:pt x="6726576" y="170241"/>
                  </a:lnTo>
                  <a:cubicBezTo>
                    <a:pt x="6726576" y="183172"/>
                    <a:pt x="6737106" y="193691"/>
                    <a:pt x="6750030" y="193691"/>
                  </a:cubicBezTo>
                  <a:lnTo>
                    <a:pt x="7153150" y="193691"/>
                  </a:lnTo>
                  <a:cubicBezTo>
                    <a:pt x="7166098" y="193691"/>
                    <a:pt x="7176604" y="183172"/>
                    <a:pt x="7176604" y="170241"/>
                  </a:cubicBezTo>
                  <a:cubicBezTo>
                    <a:pt x="7176604" y="170241"/>
                    <a:pt x="7176604" y="31726"/>
                    <a:pt x="7176604" y="31726"/>
                  </a:cubicBezTo>
                  <a:cubicBezTo>
                    <a:pt x="7176604" y="18785"/>
                    <a:pt x="7166098" y="8275"/>
                    <a:pt x="7153150" y="8275"/>
                  </a:cubicBezTo>
                  <a:close/>
                  <a:moveTo>
                    <a:pt x="6750030" y="0"/>
                  </a:moveTo>
                  <a:lnTo>
                    <a:pt x="7153150" y="0"/>
                  </a:lnTo>
                  <a:cubicBezTo>
                    <a:pt x="7170630" y="0"/>
                    <a:pt x="7184856" y="14222"/>
                    <a:pt x="7184856" y="31726"/>
                  </a:cubicBezTo>
                  <a:lnTo>
                    <a:pt x="7184856" y="64134"/>
                  </a:lnTo>
                  <a:cubicBezTo>
                    <a:pt x="7204614" y="65031"/>
                    <a:pt x="7220398" y="81030"/>
                    <a:pt x="7220398" y="100983"/>
                  </a:cubicBezTo>
                  <a:cubicBezTo>
                    <a:pt x="7220398" y="120927"/>
                    <a:pt x="7204614" y="136935"/>
                    <a:pt x="7184856" y="137833"/>
                  </a:cubicBezTo>
                  <a:lnTo>
                    <a:pt x="7184856" y="170241"/>
                  </a:lnTo>
                  <a:cubicBezTo>
                    <a:pt x="7184856" y="187744"/>
                    <a:pt x="7170630" y="201966"/>
                    <a:pt x="7153150" y="201966"/>
                  </a:cubicBezTo>
                  <a:lnTo>
                    <a:pt x="6750030" y="201966"/>
                  </a:lnTo>
                  <a:cubicBezTo>
                    <a:pt x="6732526" y="201966"/>
                    <a:pt x="6718300" y="187744"/>
                    <a:pt x="6718300" y="170241"/>
                  </a:cubicBezTo>
                  <a:lnTo>
                    <a:pt x="6718300" y="31726"/>
                  </a:lnTo>
                  <a:cubicBezTo>
                    <a:pt x="6718300" y="14222"/>
                    <a:pt x="6732526" y="0"/>
                    <a:pt x="6750030" y="0"/>
                  </a:cubicBezTo>
                  <a:close/>
                  <a:moveTo>
                    <a:pt x="881329" y="0"/>
                  </a:moveTo>
                  <a:cubicBezTo>
                    <a:pt x="924520" y="0"/>
                    <a:pt x="967711" y="16474"/>
                    <a:pt x="1000659" y="49421"/>
                  </a:cubicBezTo>
                  <a:lnTo>
                    <a:pt x="982307" y="67782"/>
                  </a:lnTo>
                  <a:cubicBezTo>
                    <a:pt x="926553" y="12002"/>
                    <a:pt x="836106" y="12002"/>
                    <a:pt x="780319" y="67770"/>
                  </a:cubicBezTo>
                  <a:cubicBezTo>
                    <a:pt x="780319" y="67770"/>
                    <a:pt x="762000" y="49421"/>
                    <a:pt x="762000" y="49421"/>
                  </a:cubicBezTo>
                  <a:cubicBezTo>
                    <a:pt x="794948" y="16474"/>
                    <a:pt x="838139" y="0"/>
                    <a:pt x="881329" y="0"/>
                  </a:cubicBezTo>
                  <a:close/>
                </a:path>
              </a:pathLst>
            </a:custGeom>
            <a:solidFill>
              <a:srgbClr val="000000"/>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23"/>
            <p:cNvSpPr/>
            <p:nvPr/>
          </p:nvSpPr>
          <p:spPr>
            <a:xfrm>
              <a:off x="18245261"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tx1">
                <a:lumMod val="75000"/>
                <a:lumOff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24"/>
            <p:cNvSpPr/>
            <p:nvPr/>
          </p:nvSpPr>
          <p:spPr>
            <a:xfrm>
              <a:off x="18223908" y="635356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bg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 name="Shape 25"/>
            <p:cNvSpPr/>
            <p:nvPr/>
          </p:nvSpPr>
          <p:spPr>
            <a:xfrm>
              <a:off x="18266614" y="5093736"/>
              <a:ext cx="26590" cy="57825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tx1">
                <a:lumMod val="75000"/>
                <a:lumOff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19" name="Shape 26"/>
            <p:cNvSpPr/>
            <p:nvPr/>
          </p:nvSpPr>
          <p:spPr>
            <a:xfrm>
              <a:off x="18255938" y="5093736"/>
              <a:ext cx="13295" cy="57797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0997"/>
                  </a:lnTo>
                  <a:lnTo>
                    <a:pt x="0" y="604"/>
                  </a:lnTo>
                  <a:cubicBezTo>
                    <a:pt x="0" y="604"/>
                    <a:pt x="21600" y="0"/>
                    <a:pt x="21600" y="0"/>
                  </a:cubicBezTo>
                  <a:close/>
                </a:path>
              </a:pathLst>
            </a:custGeom>
            <a:solidFill>
              <a:schemeClr val="bg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20" name="Shape 27"/>
            <p:cNvSpPr/>
            <p:nvPr/>
          </p:nvSpPr>
          <p:spPr>
            <a:xfrm>
              <a:off x="18245261" y="7698808"/>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tx1">
                <a:lumMod val="75000"/>
                <a:lumOff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28"/>
            <p:cNvSpPr/>
            <p:nvPr/>
          </p:nvSpPr>
          <p:spPr>
            <a:xfrm>
              <a:off x="18223908" y="7698808"/>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041"/>
                  </a:lnTo>
                  <a:lnTo>
                    <a:pt x="0" y="559"/>
                  </a:lnTo>
                  <a:cubicBezTo>
                    <a:pt x="0" y="559"/>
                    <a:pt x="21600" y="0"/>
                    <a:pt x="21600" y="0"/>
                  </a:cubicBezTo>
                  <a:close/>
                </a:path>
              </a:pathLst>
            </a:custGeom>
            <a:solidFill>
              <a:schemeClr val="bg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29"/>
            <p:cNvSpPr/>
            <p:nvPr/>
          </p:nvSpPr>
          <p:spPr>
            <a:xfrm>
              <a:off x="25419887" y="6353566"/>
              <a:ext cx="46382" cy="10899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tx1">
                <a:lumMod val="75000"/>
                <a:lumOff val="2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30"/>
            <p:cNvSpPr/>
            <p:nvPr/>
          </p:nvSpPr>
          <p:spPr>
            <a:xfrm>
              <a:off x="25467142" y="6355146"/>
              <a:ext cx="23191" cy="10895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559"/>
                  </a:lnTo>
                  <a:lnTo>
                    <a:pt x="21600" y="21041"/>
                  </a:lnTo>
                  <a:cubicBezTo>
                    <a:pt x="21600" y="21041"/>
                    <a:pt x="0" y="21600"/>
                    <a:pt x="0" y="21600"/>
                  </a:cubicBezTo>
                  <a:close/>
                </a:path>
              </a:pathLst>
            </a:custGeom>
            <a:solidFill>
              <a:schemeClr val="bg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31"/>
            <p:cNvSpPr/>
            <p:nvPr/>
          </p:nvSpPr>
          <p:spPr>
            <a:xfrm>
              <a:off x="20594097" y="4036760"/>
              <a:ext cx="241079" cy="241091"/>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solidFill>
              <a:schemeClr val="bg1">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32"/>
            <p:cNvSpPr/>
            <p:nvPr/>
          </p:nvSpPr>
          <p:spPr>
            <a:xfrm>
              <a:off x="20658156" y="4090143"/>
              <a:ext cx="129247" cy="129237"/>
            </a:xfrm>
            <a:custGeom>
              <a:avLst/>
              <a:gdLst/>
              <a:ahLst/>
              <a:cxnLst>
                <a:cxn ang="0">
                  <a:pos x="wd2" y="hd2"/>
                </a:cxn>
                <a:cxn ang="5400000">
                  <a:pos x="wd2" y="hd2"/>
                </a:cxn>
                <a:cxn ang="10800000">
                  <a:pos x="wd2" y="hd2"/>
                </a:cxn>
                <a:cxn ang="16200000">
                  <a:pos x="wd2" y="hd2"/>
                </a:cxn>
              </a:cxnLst>
              <a:rect l="0" t="0" r="r" b="b"/>
              <a:pathLst>
                <a:path w="21600" h="21600" extrusionOk="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33"/>
            <p:cNvSpPr/>
            <p:nvPr/>
          </p:nvSpPr>
          <p:spPr>
            <a:xfrm>
              <a:off x="20668833" y="4100819"/>
              <a:ext cx="111876" cy="11187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solidFill>
              <a:schemeClr val="accent6"/>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34"/>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35"/>
            <p:cNvSpPr/>
            <p:nvPr/>
          </p:nvSpPr>
          <p:spPr>
            <a:xfrm>
              <a:off x="21277395" y="4100819"/>
              <a:ext cx="1159539" cy="116724"/>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solidFill>
              <a:schemeClr val="bg1">
                <a:lumMod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36"/>
            <p:cNvSpPr/>
            <p:nvPr/>
          </p:nvSpPr>
          <p:spPr>
            <a:xfrm>
              <a:off x="21277395" y="4090143"/>
              <a:ext cx="1159539" cy="133347"/>
            </a:xfrm>
            <a:custGeom>
              <a:avLst/>
              <a:gdLst/>
              <a:ahLst/>
              <a:cxnLst>
                <a:cxn ang="0">
                  <a:pos x="wd2" y="hd2"/>
                </a:cxn>
                <a:cxn ang="5400000">
                  <a:pos x="wd2" y="hd2"/>
                </a:cxn>
                <a:cxn ang="10800000">
                  <a:pos x="wd2" y="hd2"/>
                </a:cxn>
                <a:cxn ang="16200000">
                  <a:pos x="wd2" y="hd2"/>
                </a:cxn>
              </a:cxnLst>
              <a:rect l="0" t="0" r="r" b="b"/>
              <a:pathLst>
                <a:path w="21600" h="21600" extrusionOk="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chemeClr val="tx1">
                <a:lumMod val="50000"/>
                <a:lumOff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37"/>
            <p:cNvSpPr/>
            <p:nvPr/>
          </p:nvSpPr>
          <p:spPr>
            <a:xfrm>
              <a:off x="18287967" y="16528293"/>
              <a:ext cx="116882" cy="212433"/>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0" y="0"/>
                  </a:lnTo>
                  <a:lnTo>
                    <a:pt x="21600" y="0"/>
                  </a:lnTo>
                  <a:cubicBezTo>
                    <a:pt x="21600" y="0"/>
                    <a:pt x="21600" y="21600"/>
                    <a:pt x="21600" y="21600"/>
                  </a:cubicBezTo>
                  <a:close/>
                </a:path>
              </a:pathLst>
            </a:custGeom>
            <a:solidFill>
              <a:schemeClr val="bg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dirty="0"/>
            </a:p>
          </p:txBody>
        </p:sp>
        <p:sp>
          <p:nvSpPr>
            <p:cNvPr id="31" name="Oval 30"/>
            <p:cNvSpPr/>
            <p:nvPr/>
          </p:nvSpPr>
          <p:spPr>
            <a:xfrm>
              <a:off x="21720541" y="3713462"/>
              <a:ext cx="146946" cy="146946"/>
            </a:xfrm>
            <a:prstGeom prst="ellipse">
              <a:avLst/>
            </a:prstGeom>
            <a:solidFill>
              <a:srgbClr val="000000"/>
            </a:solidFill>
            <a:ln w="25400" cap="flat">
              <a:noFill/>
              <a:prstDash val="solid"/>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38100" tIns="38100" rIns="38100" bIns="381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endParaRPr>
            </a:p>
          </p:txBody>
        </p:sp>
      </p:grpSp>
      <p:sp>
        <p:nvSpPr>
          <p:cNvPr id="32" name="Rectangle 31"/>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3457812" y="1997327"/>
            <a:ext cx="6467902" cy="1582015"/>
            <a:chOff x="3256669" y="2220728"/>
            <a:chExt cx="6467902" cy="1582015"/>
          </a:xfrm>
        </p:grpSpPr>
        <p:sp>
          <p:nvSpPr>
            <p:cNvPr id="33" name="Rectangle 9"/>
            <p:cNvSpPr>
              <a:spLocks/>
            </p:cNvSpPr>
            <p:nvPr/>
          </p:nvSpPr>
          <p:spPr bwMode="auto">
            <a:xfrm>
              <a:off x="3363857" y="2769729"/>
              <a:ext cx="6360714" cy="1033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3256669" y="2220728"/>
              <a:ext cx="2873828" cy="477054"/>
            </a:xfrm>
            <a:prstGeom prst="rect">
              <a:avLst/>
            </a:prstGeom>
            <a:noFill/>
          </p:spPr>
          <p:txBody>
            <a:bodyPr wrap="square" rtlCol="0">
              <a:spAutoFit/>
            </a:bodyPr>
            <a:lstStyle/>
            <a:p>
              <a:r>
                <a:rPr lang="en-US" sz="2500" dirty="0">
                  <a:latin typeface="Architects Daughter" pitchFamily="2" charset="0"/>
                </a:rPr>
                <a:t>Some Heading</a:t>
              </a:r>
            </a:p>
          </p:txBody>
        </p:sp>
      </p:grpSp>
      <p:grpSp>
        <p:nvGrpSpPr>
          <p:cNvPr id="49" name="Group 48"/>
          <p:cNvGrpSpPr/>
          <p:nvPr/>
        </p:nvGrpSpPr>
        <p:grpSpPr>
          <a:xfrm>
            <a:off x="3566372" y="4366172"/>
            <a:ext cx="2914256" cy="439510"/>
            <a:chOff x="3384944" y="4183289"/>
            <a:chExt cx="2914256" cy="439510"/>
          </a:xfrm>
        </p:grpSpPr>
        <p:grpSp>
          <p:nvGrpSpPr>
            <p:cNvPr id="38" name="Group 37"/>
            <p:cNvGrpSpPr/>
            <p:nvPr/>
          </p:nvGrpSpPr>
          <p:grpSpPr>
            <a:xfrm>
              <a:off x="3384944" y="4183289"/>
              <a:ext cx="439512" cy="439510"/>
              <a:chOff x="3764416" y="4243388"/>
              <a:chExt cx="439512" cy="439510"/>
            </a:xfrm>
          </p:grpSpPr>
          <p:sp>
            <p:nvSpPr>
              <p:cNvPr id="36" name="Oval 35"/>
              <p:cNvSpPr/>
              <p:nvPr/>
            </p:nvSpPr>
            <p:spPr>
              <a:xfrm>
                <a:off x="3764416" y="4243388"/>
                <a:ext cx="439512" cy="4395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extBox 36"/>
              <p:cNvSpPr txBox="1"/>
              <p:nvPr/>
            </p:nvSpPr>
            <p:spPr>
              <a:xfrm>
                <a:off x="3806824" y="4301559"/>
                <a:ext cx="354694" cy="323165"/>
              </a:xfrm>
              <a:prstGeom prst="rect">
                <a:avLst/>
              </a:prstGeom>
              <a:noFill/>
            </p:spPr>
            <p:txBody>
              <a:bodyPr wrap="square" rtlCol="0">
                <a:spAutoFit/>
              </a:bodyPr>
              <a:lstStyle/>
              <a:p>
                <a:pPr algn="ctr"/>
                <a:r>
                  <a:rPr lang="en-US" sz="1500" dirty="0">
                    <a:solidFill>
                      <a:schemeClr val="bg1"/>
                    </a:solidFill>
                    <a:latin typeface="Architects Daughter" pitchFamily="2" charset="0"/>
                  </a:rPr>
                  <a:t>1</a:t>
                </a:r>
              </a:p>
            </p:txBody>
          </p:sp>
        </p:grpSp>
        <p:sp>
          <p:nvSpPr>
            <p:cNvPr id="48" name="Rectangle 17"/>
            <p:cNvSpPr>
              <a:spLocks/>
            </p:cNvSpPr>
            <p:nvPr/>
          </p:nvSpPr>
          <p:spPr bwMode="auto">
            <a:xfrm>
              <a:off x="4044382" y="4196092"/>
              <a:ext cx="2254818"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nvGrpSpPr>
          <p:cNvPr id="50" name="Group 49"/>
          <p:cNvGrpSpPr/>
          <p:nvPr/>
        </p:nvGrpSpPr>
        <p:grpSpPr>
          <a:xfrm>
            <a:off x="7011458" y="4366172"/>
            <a:ext cx="2914256" cy="439510"/>
            <a:chOff x="3384944" y="4183289"/>
            <a:chExt cx="2914256" cy="439510"/>
          </a:xfrm>
        </p:grpSpPr>
        <p:grpSp>
          <p:nvGrpSpPr>
            <p:cNvPr id="51" name="Group 50"/>
            <p:cNvGrpSpPr/>
            <p:nvPr/>
          </p:nvGrpSpPr>
          <p:grpSpPr>
            <a:xfrm>
              <a:off x="3384944" y="4183289"/>
              <a:ext cx="439512" cy="439510"/>
              <a:chOff x="3764416" y="4243388"/>
              <a:chExt cx="439512" cy="439510"/>
            </a:xfrm>
          </p:grpSpPr>
          <p:sp>
            <p:nvSpPr>
              <p:cNvPr id="53" name="Oval 52"/>
              <p:cNvSpPr/>
              <p:nvPr/>
            </p:nvSpPr>
            <p:spPr>
              <a:xfrm>
                <a:off x="3764416" y="4243388"/>
                <a:ext cx="439512" cy="4395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p:cNvSpPr txBox="1"/>
              <p:nvPr/>
            </p:nvSpPr>
            <p:spPr>
              <a:xfrm>
                <a:off x="3806824" y="4301559"/>
                <a:ext cx="354694" cy="323165"/>
              </a:xfrm>
              <a:prstGeom prst="rect">
                <a:avLst/>
              </a:prstGeom>
              <a:noFill/>
            </p:spPr>
            <p:txBody>
              <a:bodyPr wrap="square" rtlCol="0">
                <a:spAutoFit/>
              </a:bodyPr>
              <a:lstStyle/>
              <a:p>
                <a:pPr algn="ctr"/>
                <a:r>
                  <a:rPr lang="en-US" sz="1500" dirty="0">
                    <a:solidFill>
                      <a:schemeClr val="bg1"/>
                    </a:solidFill>
                    <a:latin typeface="Architects Daughter" pitchFamily="2" charset="0"/>
                  </a:rPr>
                  <a:t>2</a:t>
                </a:r>
              </a:p>
            </p:txBody>
          </p:sp>
        </p:grpSp>
        <p:sp>
          <p:nvSpPr>
            <p:cNvPr id="52" name="Rectangle 17"/>
            <p:cNvSpPr>
              <a:spLocks/>
            </p:cNvSpPr>
            <p:nvPr/>
          </p:nvSpPr>
          <p:spPr bwMode="auto">
            <a:xfrm>
              <a:off x="4044382" y="4196092"/>
              <a:ext cx="2254818"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nvGrpSpPr>
          <p:cNvPr id="55" name="Group 54"/>
          <p:cNvGrpSpPr/>
          <p:nvPr/>
        </p:nvGrpSpPr>
        <p:grpSpPr>
          <a:xfrm>
            <a:off x="3566372" y="5177771"/>
            <a:ext cx="2914256" cy="439510"/>
            <a:chOff x="3384944" y="4183289"/>
            <a:chExt cx="2914256" cy="439510"/>
          </a:xfrm>
        </p:grpSpPr>
        <p:grpSp>
          <p:nvGrpSpPr>
            <p:cNvPr id="56" name="Group 55"/>
            <p:cNvGrpSpPr/>
            <p:nvPr/>
          </p:nvGrpSpPr>
          <p:grpSpPr>
            <a:xfrm>
              <a:off x="3384944" y="4183289"/>
              <a:ext cx="439512" cy="439510"/>
              <a:chOff x="3764416" y="4243388"/>
              <a:chExt cx="439512" cy="439510"/>
            </a:xfrm>
          </p:grpSpPr>
          <p:sp>
            <p:nvSpPr>
              <p:cNvPr id="58" name="Oval 57"/>
              <p:cNvSpPr/>
              <p:nvPr/>
            </p:nvSpPr>
            <p:spPr>
              <a:xfrm>
                <a:off x="3764416" y="4243388"/>
                <a:ext cx="439512" cy="4395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p:cNvSpPr txBox="1"/>
              <p:nvPr/>
            </p:nvSpPr>
            <p:spPr>
              <a:xfrm>
                <a:off x="3806824" y="4301559"/>
                <a:ext cx="354694" cy="323165"/>
              </a:xfrm>
              <a:prstGeom prst="rect">
                <a:avLst/>
              </a:prstGeom>
              <a:noFill/>
            </p:spPr>
            <p:txBody>
              <a:bodyPr wrap="square" rtlCol="0">
                <a:spAutoFit/>
              </a:bodyPr>
              <a:lstStyle/>
              <a:p>
                <a:pPr algn="ctr"/>
                <a:r>
                  <a:rPr lang="en-US" sz="1500" dirty="0">
                    <a:solidFill>
                      <a:schemeClr val="bg1"/>
                    </a:solidFill>
                    <a:latin typeface="Architects Daughter" pitchFamily="2" charset="0"/>
                  </a:rPr>
                  <a:t>3</a:t>
                </a:r>
              </a:p>
            </p:txBody>
          </p:sp>
        </p:grpSp>
        <p:sp>
          <p:nvSpPr>
            <p:cNvPr id="57" name="Rectangle 17"/>
            <p:cNvSpPr>
              <a:spLocks/>
            </p:cNvSpPr>
            <p:nvPr/>
          </p:nvSpPr>
          <p:spPr bwMode="auto">
            <a:xfrm>
              <a:off x="4044382" y="4196092"/>
              <a:ext cx="2254818"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grpSp>
        <p:nvGrpSpPr>
          <p:cNvPr id="60" name="Group 59"/>
          <p:cNvGrpSpPr/>
          <p:nvPr/>
        </p:nvGrpSpPr>
        <p:grpSpPr>
          <a:xfrm>
            <a:off x="7011458" y="5177771"/>
            <a:ext cx="2914256" cy="439510"/>
            <a:chOff x="3384944" y="4183289"/>
            <a:chExt cx="2914256" cy="439510"/>
          </a:xfrm>
        </p:grpSpPr>
        <p:grpSp>
          <p:nvGrpSpPr>
            <p:cNvPr id="61" name="Group 60"/>
            <p:cNvGrpSpPr/>
            <p:nvPr/>
          </p:nvGrpSpPr>
          <p:grpSpPr>
            <a:xfrm>
              <a:off x="3384944" y="4183289"/>
              <a:ext cx="439512" cy="439510"/>
              <a:chOff x="3764416" y="4243388"/>
              <a:chExt cx="439512" cy="439510"/>
            </a:xfrm>
          </p:grpSpPr>
          <p:sp>
            <p:nvSpPr>
              <p:cNvPr id="63" name="Oval 62"/>
              <p:cNvSpPr/>
              <p:nvPr/>
            </p:nvSpPr>
            <p:spPr>
              <a:xfrm>
                <a:off x="3764416" y="4243388"/>
                <a:ext cx="439512" cy="4395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p:cNvSpPr txBox="1"/>
              <p:nvPr/>
            </p:nvSpPr>
            <p:spPr>
              <a:xfrm>
                <a:off x="3806824" y="4301559"/>
                <a:ext cx="354694" cy="323165"/>
              </a:xfrm>
              <a:prstGeom prst="rect">
                <a:avLst/>
              </a:prstGeom>
              <a:noFill/>
            </p:spPr>
            <p:txBody>
              <a:bodyPr wrap="square" rtlCol="0">
                <a:spAutoFit/>
              </a:bodyPr>
              <a:lstStyle/>
              <a:p>
                <a:pPr algn="ctr"/>
                <a:r>
                  <a:rPr lang="en-US" sz="1500" dirty="0">
                    <a:solidFill>
                      <a:schemeClr val="bg1"/>
                    </a:solidFill>
                    <a:latin typeface="Architects Daughter" pitchFamily="2" charset="0"/>
                  </a:rPr>
                  <a:t>4</a:t>
                </a:r>
              </a:p>
            </p:txBody>
          </p:sp>
        </p:grpSp>
        <p:sp>
          <p:nvSpPr>
            <p:cNvPr id="62" name="Rectangle 17"/>
            <p:cNvSpPr>
              <a:spLocks/>
            </p:cNvSpPr>
            <p:nvPr/>
          </p:nvSpPr>
          <p:spPr bwMode="auto">
            <a:xfrm>
              <a:off x="4044382" y="4196092"/>
              <a:ext cx="2254818"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professional</a:t>
              </a:r>
            </a:p>
          </p:txBody>
        </p:sp>
      </p:grpSp>
      <p:cxnSp>
        <p:nvCxnSpPr>
          <p:cNvPr id="81" name="Straight Connector 80"/>
          <p:cNvCxnSpPr>
            <a:cxnSpLocks/>
          </p:cNvCxnSpPr>
          <p:nvPr/>
        </p:nvCxnSpPr>
        <p:spPr>
          <a:xfrm>
            <a:off x="3566372" y="3924742"/>
            <a:ext cx="635934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9" name="Picture Placeholder 38">
            <a:extLst>
              <a:ext uri="{FF2B5EF4-FFF2-40B4-BE49-F238E27FC236}">
                <a16:creationId xmlns:a16="http://schemas.microsoft.com/office/drawing/2014/main" id="{534703A7-599B-4C9F-A686-BF1AFBB1BB1C}"/>
              </a:ext>
            </a:extLst>
          </p:cNvPr>
          <p:cNvSpPr>
            <a:spLocks noGrp="1"/>
          </p:cNvSpPr>
          <p:nvPr>
            <p:ph type="pic" sz="quarter" idx="13"/>
          </p:nvPr>
        </p:nvSpPr>
        <p:spPr/>
      </p:sp>
    </p:spTree>
    <p:extLst>
      <p:ext uri="{BB962C8B-B14F-4D97-AF65-F5344CB8AC3E}">
        <p14:creationId xmlns:p14="http://schemas.microsoft.com/office/powerpoint/2010/main" val="3462066242"/>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4</a:t>
            </a:fld>
            <a:endParaRPr lang="en-US" dirty="0">
              <a:solidFill>
                <a:schemeClr val="tx1">
                  <a:lumMod val="75000"/>
                  <a:lumOff val="2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2" name="Title 1"/>
          <p:cNvSpPr>
            <a:spLocks noGrp="1"/>
          </p:cNvSpPr>
          <p:nvPr>
            <p:ph type="title"/>
          </p:nvPr>
        </p:nvSpPr>
        <p:spPr/>
        <p:txBody>
          <a:bodyPr/>
          <a:lstStyle/>
          <a:p>
            <a:r>
              <a:rPr lang="en-US" b="0" dirty="0">
                <a:latin typeface="Architects Daughter" pitchFamily="2" charset="0"/>
              </a:rPr>
              <a:t>Company Service</a:t>
            </a:r>
          </a:p>
        </p:txBody>
      </p:sp>
      <p:sp>
        <p:nvSpPr>
          <p:cNvPr id="3" name="Text Placeholder 2"/>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p>
        </p:txBody>
      </p:sp>
      <p:sp>
        <p:nvSpPr>
          <p:cNvPr id="32" name="Rectangle 31"/>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 name="Group 124"/>
          <p:cNvGrpSpPr/>
          <p:nvPr/>
        </p:nvGrpSpPr>
        <p:grpSpPr>
          <a:xfrm>
            <a:off x="2105616" y="1957581"/>
            <a:ext cx="1913526" cy="1612470"/>
            <a:chOff x="838200" y="1842711"/>
            <a:chExt cx="1913526" cy="1612470"/>
          </a:xfrm>
        </p:grpSpPr>
        <p:grpSp>
          <p:nvGrpSpPr>
            <p:cNvPr id="74" name="Group 73"/>
            <p:cNvGrpSpPr/>
            <p:nvPr/>
          </p:nvGrpSpPr>
          <p:grpSpPr>
            <a:xfrm>
              <a:off x="1609226" y="1842711"/>
              <a:ext cx="371475" cy="476250"/>
              <a:chOff x="2522538" y="3189288"/>
              <a:chExt cx="371475" cy="476250"/>
            </a:xfrm>
            <a:solidFill>
              <a:schemeClr val="accent1"/>
            </a:solidFill>
          </p:grpSpPr>
          <p:sp>
            <p:nvSpPr>
              <p:cNvPr id="77"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78"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80"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75" name="TextBox 74"/>
            <p:cNvSpPr txBox="1"/>
            <p:nvPr/>
          </p:nvSpPr>
          <p:spPr>
            <a:xfrm>
              <a:off x="1025706" y="2449823"/>
              <a:ext cx="1538515" cy="338554"/>
            </a:xfrm>
            <a:prstGeom prst="rect">
              <a:avLst/>
            </a:prstGeom>
            <a:noFill/>
          </p:spPr>
          <p:txBody>
            <a:bodyPr wrap="square" rtlCol="0">
              <a:spAutoFit/>
            </a:bodyPr>
            <a:lstStyle/>
            <a:p>
              <a:pPr algn="ctr"/>
              <a:r>
                <a:rPr lang="en-US" sz="1600" b="1" dirty="0">
                  <a:latin typeface="Architects Daughter" pitchFamily="2" charset="0"/>
                  <a:ea typeface="PT Sans" panose="020B0503020203020204" pitchFamily="34" charset="0"/>
                </a:rPr>
                <a:t>Title Text</a:t>
              </a:r>
            </a:p>
          </p:txBody>
        </p:sp>
        <p:sp>
          <p:nvSpPr>
            <p:cNvPr id="76" name="Rectangle 75"/>
            <p:cNvSpPr/>
            <p:nvPr/>
          </p:nvSpPr>
          <p:spPr>
            <a:xfrm>
              <a:off x="838200" y="2708823"/>
              <a:ext cx="1913526" cy="746358"/>
            </a:xfrm>
            <a:prstGeom prst="rect">
              <a:avLst/>
            </a:prstGeom>
          </p:spPr>
          <p:txBody>
            <a:bodyPr wrap="square">
              <a:spAutoFit/>
            </a:bodyPr>
            <a:lstStyle/>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This letterhead design meant to your project</a:t>
              </a:r>
            </a:p>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126" name="Group 125"/>
          <p:cNvGrpSpPr/>
          <p:nvPr/>
        </p:nvGrpSpPr>
        <p:grpSpPr>
          <a:xfrm>
            <a:off x="5139237" y="1966709"/>
            <a:ext cx="1913526" cy="1594214"/>
            <a:chOff x="3871821" y="1851839"/>
            <a:chExt cx="1913526" cy="1594214"/>
          </a:xfrm>
        </p:grpSpPr>
        <p:sp>
          <p:nvSpPr>
            <p:cNvPr id="82" name="Freeform 8"/>
            <p:cNvSpPr>
              <a:spLocks noEditPoints="1"/>
            </p:cNvSpPr>
            <p:nvPr/>
          </p:nvSpPr>
          <p:spPr bwMode="auto">
            <a:xfrm>
              <a:off x="4593634" y="1851839"/>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88" name="TextBox 87"/>
            <p:cNvSpPr txBox="1"/>
            <p:nvPr/>
          </p:nvSpPr>
          <p:spPr>
            <a:xfrm>
              <a:off x="4059327" y="2440695"/>
              <a:ext cx="1538515" cy="338554"/>
            </a:xfrm>
            <a:prstGeom prst="rect">
              <a:avLst/>
            </a:prstGeom>
            <a:noFill/>
          </p:spPr>
          <p:txBody>
            <a:bodyPr wrap="square" rtlCol="0">
              <a:spAutoFit/>
            </a:bodyPr>
            <a:lstStyle/>
            <a:p>
              <a:pPr algn="ctr"/>
              <a:r>
                <a:rPr lang="en-US" sz="1600" b="1" dirty="0">
                  <a:latin typeface="Architects Daughter" pitchFamily="2" charset="0"/>
                  <a:ea typeface="PT Sans" panose="020B0503020203020204" pitchFamily="34" charset="0"/>
                </a:rPr>
                <a:t>Title Text</a:t>
              </a:r>
            </a:p>
          </p:txBody>
        </p:sp>
        <p:sp>
          <p:nvSpPr>
            <p:cNvPr id="89" name="Rectangle 88"/>
            <p:cNvSpPr/>
            <p:nvPr/>
          </p:nvSpPr>
          <p:spPr>
            <a:xfrm>
              <a:off x="3871821" y="2699695"/>
              <a:ext cx="1913526" cy="746358"/>
            </a:xfrm>
            <a:prstGeom prst="rect">
              <a:avLst/>
            </a:prstGeom>
          </p:spPr>
          <p:txBody>
            <a:bodyPr wrap="square">
              <a:spAutoFit/>
            </a:bodyPr>
            <a:lstStyle/>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This letterhead design meant to your project</a:t>
              </a:r>
            </a:p>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127" name="Group 126"/>
          <p:cNvGrpSpPr/>
          <p:nvPr/>
        </p:nvGrpSpPr>
        <p:grpSpPr>
          <a:xfrm>
            <a:off x="8172857" y="1957581"/>
            <a:ext cx="1913526" cy="1612470"/>
            <a:chOff x="6905441" y="1842711"/>
            <a:chExt cx="1913526" cy="1612470"/>
          </a:xfrm>
        </p:grpSpPr>
        <p:sp>
          <p:nvSpPr>
            <p:cNvPr id="70" name="Freeform 10"/>
            <p:cNvSpPr>
              <a:spLocks noEditPoints="1"/>
            </p:cNvSpPr>
            <p:nvPr/>
          </p:nvSpPr>
          <p:spPr bwMode="auto">
            <a:xfrm>
              <a:off x="7632810" y="1842711"/>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TextBox 90"/>
            <p:cNvSpPr txBox="1"/>
            <p:nvPr/>
          </p:nvSpPr>
          <p:spPr>
            <a:xfrm>
              <a:off x="7092947" y="2449823"/>
              <a:ext cx="1538515" cy="338554"/>
            </a:xfrm>
            <a:prstGeom prst="rect">
              <a:avLst/>
            </a:prstGeom>
            <a:noFill/>
          </p:spPr>
          <p:txBody>
            <a:bodyPr wrap="square" rtlCol="0">
              <a:spAutoFit/>
            </a:bodyPr>
            <a:lstStyle/>
            <a:p>
              <a:pPr algn="ctr"/>
              <a:r>
                <a:rPr lang="en-US" sz="1600" b="1" dirty="0">
                  <a:latin typeface="Architects Daughter" pitchFamily="2" charset="0"/>
                  <a:ea typeface="PT Sans" panose="020B0503020203020204" pitchFamily="34" charset="0"/>
                </a:rPr>
                <a:t>Title Text</a:t>
              </a:r>
            </a:p>
          </p:txBody>
        </p:sp>
        <p:sp>
          <p:nvSpPr>
            <p:cNvPr id="92" name="Rectangle 91"/>
            <p:cNvSpPr/>
            <p:nvPr/>
          </p:nvSpPr>
          <p:spPr>
            <a:xfrm>
              <a:off x="6905441" y="2708823"/>
              <a:ext cx="1913526" cy="746358"/>
            </a:xfrm>
            <a:prstGeom prst="rect">
              <a:avLst/>
            </a:prstGeom>
          </p:spPr>
          <p:txBody>
            <a:bodyPr wrap="square">
              <a:spAutoFit/>
            </a:bodyPr>
            <a:lstStyle/>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This letterhead design meant to your project</a:t>
              </a:r>
            </a:p>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130" name="Group 129"/>
          <p:cNvGrpSpPr/>
          <p:nvPr/>
        </p:nvGrpSpPr>
        <p:grpSpPr>
          <a:xfrm>
            <a:off x="2105616" y="4023663"/>
            <a:ext cx="1913526" cy="1612470"/>
            <a:chOff x="838200" y="3908793"/>
            <a:chExt cx="1913526" cy="1612470"/>
          </a:xfrm>
        </p:grpSpPr>
        <p:sp>
          <p:nvSpPr>
            <p:cNvPr id="66" name="Freeform 9"/>
            <p:cNvSpPr>
              <a:spLocks noEditPoints="1"/>
            </p:cNvSpPr>
            <p:nvPr/>
          </p:nvSpPr>
          <p:spPr bwMode="auto">
            <a:xfrm>
              <a:off x="1562394" y="3908793"/>
              <a:ext cx="465138" cy="476250"/>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94" name="TextBox 93"/>
            <p:cNvSpPr txBox="1"/>
            <p:nvPr/>
          </p:nvSpPr>
          <p:spPr>
            <a:xfrm>
              <a:off x="1025706" y="4515905"/>
              <a:ext cx="1538515" cy="338554"/>
            </a:xfrm>
            <a:prstGeom prst="rect">
              <a:avLst/>
            </a:prstGeom>
            <a:noFill/>
          </p:spPr>
          <p:txBody>
            <a:bodyPr wrap="square" rtlCol="0">
              <a:spAutoFit/>
            </a:bodyPr>
            <a:lstStyle/>
            <a:p>
              <a:pPr algn="ctr"/>
              <a:r>
                <a:rPr lang="en-US" sz="1600" b="1" dirty="0">
                  <a:latin typeface="Architects Daughter" pitchFamily="2" charset="0"/>
                  <a:ea typeface="PT Sans" panose="020B0503020203020204" pitchFamily="34" charset="0"/>
                </a:rPr>
                <a:t>Title Text</a:t>
              </a:r>
            </a:p>
          </p:txBody>
        </p:sp>
        <p:sp>
          <p:nvSpPr>
            <p:cNvPr id="95" name="Rectangle 94"/>
            <p:cNvSpPr/>
            <p:nvPr/>
          </p:nvSpPr>
          <p:spPr>
            <a:xfrm>
              <a:off x="838200" y="4774905"/>
              <a:ext cx="1913526" cy="746358"/>
            </a:xfrm>
            <a:prstGeom prst="rect">
              <a:avLst/>
            </a:prstGeom>
          </p:spPr>
          <p:txBody>
            <a:bodyPr wrap="square">
              <a:spAutoFit/>
            </a:bodyPr>
            <a:lstStyle/>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This letterhead design meant to your project</a:t>
              </a:r>
            </a:p>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129" name="Group 128"/>
          <p:cNvGrpSpPr/>
          <p:nvPr/>
        </p:nvGrpSpPr>
        <p:grpSpPr>
          <a:xfrm>
            <a:off x="5139237" y="4041511"/>
            <a:ext cx="1913526" cy="1576775"/>
            <a:chOff x="3871821" y="3926641"/>
            <a:chExt cx="1913526" cy="1576775"/>
          </a:xfrm>
        </p:grpSpPr>
        <p:sp>
          <p:nvSpPr>
            <p:cNvPr id="86" name="Freeform 11"/>
            <p:cNvSpPr>
              <a:spLocks/>
            </p:cNvSpPr>
            <p:nvPr/>
          </p:nvSpPr>
          <p:spPr bwMode="auto">
            <a:xfrm>
              <a:off x="4582148" y="3926641"/>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1"/>
            </a:solidFill>
            <a:ln>
              <a:noFill/>
            </a:ln>
          </p:spPr>
          <p:txBody>
            <a:bodyPr wrap="square" lIns="0" tIns="0" rIns="0" bIns="0">
              <a:noAutofit/>
            </a:bodyPr>
            <a:lstStyle/>
            <a:p>
              <a:endParaRPr lang="en-US"/>
            </a:p>
          </p:txBody>
        </p:sp>
        <p:sp>
          <p:nvSpPr>
            <p:cNvPr id="97" name="TextBox 96"/>
            <p:cNvSpPr txBox="1"/>
            <p:nvPr/>
          </p:nvSpPr>
          <p:spPr>
            <a:xfrm>
              <a:off x="4059327" y="4498058"/>
              <a:ext cx="1538515" cy="338554"/>
            </a:xfrm>
            <a:prstGeom prst="rect">
              <a:avLst/>
            </a:prstGeom>
            <a:noFill/>
          </p:spPr>
          <p:txBody>
            <a:bodyPr wrap="square" rtlCol="0">
              <a:spAutoFit/>
            </a:bodyPr>
            <a:lstStyle/>
            <a:p>
              <a:pPr algn="ctr"/>
              <a:r>
                <a:rPr lang="en-US" sz="1600" b="1" dirty="0">
                  <a:latin typeface="Architects Daughter" pitchFamily="2" charset="0"/>
                  <a:ea typeface="PT Sans" panose="020B0503020203020204" pitchFamily="34" charset="0"/>
                </a:rPr>
                <a:t>Title Text</a:t>
              </a:r>
            </a:p>
          </p:txBody>
        </p:sp>
        <p:sp>
          <p:nvSpPr>
            <p:cNvPr id="98" name="Rectangle 97"/>
            <p:cNvSpPr/>
            <p:nvPr/>
          </p:nvSpPr>
          <p:spPr>
            <a:xfrm>
              <a:off x="3871821" y="4757058"/>
              <a:ext cx="1913526" cy="746358"/>
            </a:xfrm>
            <a:prstGeom prst="rect">
              <a:avLst/>
            </a:prstGeom>
          </p:spPr>
          <p:txBody>
            <a:bodyPr wrap="square">
              <a:spAutoFit/>
            </a:bodyPr>
            <a:lstStyle/>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This letterhead design meant to your project</a:t>
              </a:r>
            </a:p>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Lorem text see.</a:t>
              </a:r>
            </a:p>
          </p:txBody>
        </p:sp>
      </p:grpSp>
      <p:grpSp>
        <p:nvGrpSpPr>
          <p:cNvPr id="128" name="Group 127"/>
          <p:cNvGrpSpPr/>
          <p:nvPr/>
        </p:nvGrpSpPr>
        <p:grpSpPr>
          <a:xfrm>
            <a:off x="8172857" y="4002767"/>
            <a:ext cx="1913526" cy="1654262"/>
            <a:chOff x="6905441" y="3887897"/>
            <a:chExt cx="1913526" cy="1654262"/>
          </a:xfrm>
        </p:grpSpPr>
        <p:sp>
          <p:nvSpPr>
            <p:cNvPr id="85" name="AutoShape 9"/>
            <p:cNvSpPr>
              <a:spLocks/>
            </p:cNvSpPr>
            <p:nvPr/>
          </p:nvSpPr>
          <p:spPr bwMode="auto">
            <a:xfrm>
              <a:off x="7593584" y="3887897"/>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1"/>
            </a:solidFill>
            <a:ln>
              <a:noFill/>
            </a:ln>
          </p:spPr>
          <p:txBody>
            <a:bodyPr lIns="0" tIns="0" rIns="0" bIns="0"/>
            <a:lstStyle/>
            <a:p>
              <a:endParaRPr lang="en-US"/>
            </a:p>
          </p:txBody>
        </p:sp>
        <p:sp>
          <p:nvSpPr>
            <p:cNvPr id="100" name="TextBox 99"/>
            <p:cNvSpPr txBox="1"/>
            <p:nvPr/>
          </p:nvSpPr>
          <p:spPr>
            <a:xfrm>
              <a:off x="7092947" y="4536801"/>
              <a:ext cx="1538515" cy="338554"/>
            </a:xfrm>
            <a:prstGeom prst="rect">
              <a:avLst/>
            </a:prstGeom>
            <a:noFill/>
          </p:spPr>
          <p:txBody>
            <a:bodyPr wrap="square" rtlCol="0">
              <a:spAutoFit/>
            </a:bodyPr>
            <a:lstStyle/>
            <a:p>
              <a:pPr algn="ctr"/>
              <a:r>
                <a:rPr lang="en-US" sz="1600" b="1" dirty="0">
                  <a:latin typeface="Architects Daughter" pitchFamily="2" charset="0"/>
                  <a:ea typeface="PT Sans" panose="020B0503020203020204" pitchFamily="34" charset="0"/>
                </a:rPr>
                <a:t>Title Text</a:t>
              </a:r>
            </a:p>
          </p:txBody>
        </p:sp>
        <p:sp>
          <p:nvSpPr>
            <p:cNvPr id="101" name="Rectangle 100"/>
            <p:cNvSpPr/>
            <p:nvPr/>
          </p:nvSpPr>
          <p:spPr>
            <a:xfrm>
              <a:off x="6905441" y="4795801"/>
              <a:ext cx="1913526" cy="746358"/>
            </a:xfrm>
            <a:prstGeom prst="rect">
              <a:avLst/>
            </a:prstGeom>
          </p:spPr>
          <p:txBody>
            <a:bodyPr wrap="square">
              <a:spAutoFit/>
            </a:bodyPr>
            <a:lstStyle/>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This letterhead design meant to your project</a:t>
              </a:r>
            </a:p>
            <a:p>
              <a:pPr algn="ctr">
                <a:lnSpc>
                  <a:spcPts val="1700"/>
                </a:lnSpc>
              </a:pPr>
              <a:r>
                <a:rPr lang="en-US" sz="1000" dirty="0">
                  <a:solidFill>
                    <a:schemeClr val="tx1">
                      <a:lumMod val="50000"/>
                      <a:lumOff val="50000"/>
                    </a:schemeClr>
                  </a:solidFill>
                  <a:latin typeface="Architects Daughter" pitchFamily="2" charset="0"/>
                  <a:ea typeface="PT Sans" panose="020B0503020203020204" pitchFamily="34" charset="0"/>
                  <a:cs typeface="Open Sans Condensed Light" panose="020B0306030504020204" pitchFamily="34" charset="0"/>
                  <a:sym typeface="Montserrat-Regular" charset="0"/>
                </a:rPr>
                <a:t>Lorem text see.</a:t>
              </a:r>
            </a:p>
          </p:txBody>
        </p:sp>
      </p:grpSp>
      <p:cxnSp>
        <p:nvCxnSpPr>
          <p:cNvPr id="111" name="Straight Connector 110"/>
          <p:cNvCxnSpPr>
            <a:cxnSpLocks/>
          </p:cNvCxnSpPr>
          <p:nvPr/>
        </p:nvCxnSpPr>
        <p:spPr>
          <a:xfrm>
            <a:off x="2105616" y="3733972"/>
            <a:ext cx="7980767"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cxnSpLocks/>
          </p:cNvCxnSpPr>
          <p:nvPr/>
        </p:nvCxnSpPr>
        <p:spPr>
          <a:xfrm>
            <a:off x="4579190" y="1966709"/>
            <a:ext cx="0" cy="369032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a:cxnSpLocks/>
          </p:cNvCxnSpPr>
          <p:nvPr/>
        </p:nvCxnSpPr>
        <p:spPr>
          <a:xfrm>
            <a:off x="7612810" y="1966709"/>
            <a:ext cx="0" cy="369032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6354607"/>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0" y="0"/>
            <a:ext cx="12192000" cy="6857999"/>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
            <a:extLst>
              <a:ext uri="{FF2B5EF4-FFF2-40B4-BE49-F238E27FC236}">
                <a16:creationId xmlns:a16="http://schemas.microsoft.com/office/drawing/2014/main" id="{D9CABF51-B021-492E-B049-FD0CFB925A1D}"/>
              </a:ext>
            </a:extLst>
          </p:cNvPr>
          <p:cNvSpPr>
            <a:spLocks noGrp="1"/>
          </p:cNvSpPr>
          <p:nvPr>
            <p:ph type="pic" sz="quarter" idx="13"/>
          </p:nvPr>
        </p:nvSpPr>
        <p:spPr/>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5</a:t>
            </a:fld>
            <a:endParaRPr lang="en-US" dirty="0">
              <a:solidFill>
                <a:schemeClr val="tx1">
                  <a:lumMod val="75000"/>
                  <a:lumOff val="2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2" name="Title 1"/>
          <p:cNvSpPr>
            <a:spLocks noGrp="1"/>
          </p:cNvSpPr>
          <p:nvPr>
            <p:ph type="title"/>
          </p:nvPr>
        </p:nvSpPr>
        <p:spPr/>
        <p:txBody>
          <a:bodyPr/>
          <a:lstStyle/>
          <a:p>
            <a:r>
              <a:rPr lang="en-US" b="0" dirty="0">
                <a:solidFill>
                  <a:schemeClr val="bg1"/>
                </a:solidFill>
                <a:latin typeface="Architects Daughter" pitchFamily="2" charset="0"/>
              </a:rPr>
              <a:t>Company Team Members</a:t>
            </a:r>
          </a:p>
        </p:txBody>
      </p:sp>
      <p:sp>
        <p:nvSpPr>
          <p:cNvPr id="3" name="Text Placeholder 2"/>
          <p:cNvSpPr>
            <a:spLocks noGrp="1"/>
          </p:cNvSpPr>
          <p:nvPr>
            <p:ph type="body" sz="quarter" idx="12"/>
          </p:nvPr>
        </p:nvSpPr>
        <p:spPr/>
        <p:txBody>
          <a:bodyPr/>
          <a:lstStyle/>
          <a:p>
            <a:r>
              <a:rPr lang="en-US" dirty="0">
                <a:solidFill>
                  <a:schemeClr val="bg1"/>
                </a:solidFill>
              </a:rPr>
              <a:t>Lorem ipsum your title here some text so dummy and your </a:t>
            </a:r>
            <a:r>
              <a:rPr lang="en-US" dirty="0" err="1">
                <a:solidFill>
                  <a:schemeClr val="bg1"/>
                </a:solidFill>
              </a:rPr>
              <a:t>powerpoint</a:t>
            </a:r>
            <a:r>
              <a:rPr lang="en-US" dirty="0">
                <a:solidFill>
                  <a:schemeClr val="bg1"/>
                </a:solidFill>
              </a:rPr>
              <a:t> presentation</a:t>
            </a:r>
          </a:p>
        </p:txBody>
      </p:sp>
      <p:sp>
        <p:nvSpPr>
          <p:cNvPr id="32" name="Rectangle 31"/>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p:cNvGrpSpPr/>
          <p:nvPr/>
        </p:nvGrpSpPr>
        <p:grpSpPr>
          <a:xfrm>
            <a:off x="1049578" y="4631885"/>
            <a:ext cx="10092845" cy="851613"/>
            <a:chOff x="1081088" y="4574735"/>
            <a:chExt cx="10092845" cy="851613"/>
          </a:xfrm>
        </p:grpSpPr>
        <p:grpSp>
          <p:nvGrpSpPr>
            <p:cNvPr id="16" name="Group 15"/>
            <p:cNvGrpSpPr/>
            <p:nvPr/>
          </p:nvGrpSpPr>
          <p:grpSpPr>
            <a:xfrm>
              <a:off x="1081088" y="4574735"/>
              <a:ext cx="3128055" cy="851613"/>
              <a:chOff x="1081088" y="4684049"/>
              <a:chExt cx="3128055" cy="851613"/>
            </a:xfrm>
          </p:grpSpPr>
          <p:sp>
            <p:nvSpPr>
              <p:cNvPr id="51" name="TextBox 50"/>
              <p:cNvSpPr txBox="1"/>
              <p:nvPr/>
            </p:nvSpPr>
            <p:spPr>
              <a:xfrm>
                <a:off x="2180492" y="4684049"/>
                <a:ext cx="2028651" cy="323165"/>
              </a:xfrm>
              <a:prstGeom prst="rect">
                <a:avLst/>
              </a:prstGeom>
              <a:noFill/>
            </p:spPr>
            <p:txBody>
              <a:bodyPr wrap="square" rtlCol="0">
                <a:spAutoFit/>
              </a:bodyPr>
              <a:lstStyle/>
              <a:p>
                <a:pPr algn="r"/>
                <a:r>
                  <a:rPr lang="en-US" sz="1500" dirty="0">
                    <a:solidFill>
                      <a:schemeClr val="bg1"/>
                    </a:solidFill>
                    <a:latin typeface="Architects Daughter" pitchFamily="2" charset="0"/>
                    <a:ea typeface="Roboto Slab" pitchFamily="2" charset="0"/>
                  </a:rPr>
                  <a:t>Dr. Jacky Chan</a:t>
                </a:r>
              </a:p>
            </p:txBody>
          </p:sp>
          <p:sp>
            <p:nvSpPr>
              <p:cNvPr id="52" name="Rectangle 9"/>
              <p:cNvSpPr>
                <a:spLocks/>
              </p:cNvSpPr>
              <p:nvPr/>
            </p:nvSpPr>
            <p:spPr bwMode="auto">
              <a:xfrm>
                <a:off x="1081088" y="5020856"/>
                <a:ext cx="30194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800" dirty="0">
                    <a:solidFill>
                      <a:schemeClr val="bg1"/>
                    </a:solidFill>
                    <a:latin typeface="Architects Daughter"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Architects Daughter"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Architects Daughter" pitchFamily="2" charset="0"/>
                    <a:ea typeface="Roboto Slab" pitchFamily="2" charset="0"/>
                    <a:cs typeface="Open Sans Condensed Light" panose="020B0306030504020204" pitchFamily="34" charset="0"/>
                    <a:sym typeface="Montserrat-Regular" charset="0"/>
                  </a:rPr>
                  <a:t> to lorem to text dummy </a:t>
                </a:r>
              </a:p>
            </p:txBody>
          </p:sp>
          <p:grpSp>
            <p:nvGrpSpPr>
              <p:cNvPr id="53" name="Group 52"/>
              <p:cNvGrpSpPr/>
              <p:nvPr/>
            </p:nvGrpSpPr>
            <p:grpSpPr>
              <a:xfrm>
                <a:off x="3283541" y="5315074"/>
                <a:ext cx="812243" cy="220588"/>
                <a:chOff x="5899707" y="2229364"/>
                <a:chExt cx="812243" cy="220588"/>
              </a:xfrm>
            </p:grpSpPr>
            <p:sp>
              <p:nvSpPr>
                <p:cNvPr id="54" name="Rectangle 53"/>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5" name="Group 54"/>
                <p:cNvGrpSpPr/>
                <p:nvPr/>
              </p:nvGrpSpPr>
              <p:grpSpPr>
                <a:xfrm>
                  <a:off x="6042303" y="2271001"/>
                  <a:ext cx="527051" cy="137313"/>
                  <a:chOff x="1871822" y="5616406"/>
                  <a:chExt cx="610631" cy="159087"/>
                </a:xfrm>
              </p:grpSpPr>
              <p:grpSp>
                <p:nvGrpSpPr>
                  <p:cNvPr id="56" name="Group 55"/>
                  <p:cNvGrpSpPr/>
                  <p:nvPr/>
                </p:nvGrpSpPr>
                <p:grpSpPr>
                  <a:xfrm>
                    <a:off x="1871822" y="5616406"/>
                    <a:ext cx="159086" cy="159087"/>
                    <a:chOff x="1324575" y="5760204"/>
                    <a:chExt cx="305861" cy="305861"/>
                  </a:xfrm>
                </p:grpSpPr>
                <p:sp>
                  <p:nvSpPr>
                    <p:cNvPr id="63" name="Oval 62"/>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7" name="Group 56"/>
                  <p:cNvGrpSpPr/>
                  <p:nvPr/>
                </p:nvGrpSpPr>
                <p:grpSpPr>
                  <a:xfrm>
                    <a:off x="2097594" y="5616406"/>
                    <a:ext cx="159086" cy="159087"/>
                    <a:chOff x="1684215" y="5760204"/>
                    <a:chExt cx="305861" cy="305861"/>
                  </a:xfrm>
                </p:grpSpPr>
                <p:sp>
                  <p:nvSpPr>
                    <p:cNvPr id="61" name="Oval 60"/>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8" name="Group 57"/>
                  <p:cNvGrpSpPr/>
                  <p:nvPr/>
                </p:nvGrpSpPr>
                <p:grpSpPr>
                  <a:xfrm>
                    <a:off x="2323367" y="5616406"/>
                    <a:ext cx="159086" cy="159087"/>
                    <a:chOff x="2177216" y="5760204"/>
                    <a:chExt cx="305861" cy="305861"/>
                  </a:xfrm>
                </p:grpSpPr>
                <p:sp>
                  <p:nvSpPr>
                    <p:cNvPr id="59" name="Oval 58"/>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7" name="Group 16"/>
            <p:cNvGrpSpPr/>
            <p:nvPr/>
          </p:nvGrpSpPr>
          <p:grpSpPr>
            <a:xfrm>
              <a:off x="7982857" y="4574735"/>
              <a:ext cx="3191076" cy="851613"/>
              <a:chOff x="7878713" y="4684049"/>
              <a:chExt cx="3191076" cy="851613"/>
            </a:xfrm>
          </p:grpSpPr>
          <p:sp>
            <p:nvSpPr>
              <p:cNvPr id="68" name="TextBox 67"/>
              <p:cNvSpPr txBox="1"/>
              <p:nvPr/>
            </p:nvSpPr>
            <p:spPr>
              <a:xfrm>
                <a:off x="7878713" y="4684049"/>
                <a:ext cx="1893094" cy="323165"/>
              </a:xfrm>
              <a:prstGeom prst="rect">
                <a:avLst/>
              </a:prstGeom>
              <a:noFill/>
            </p:spPr>
            <p:txBody>
              <a:bodyPr wrap="square" rtlCol="0">
                <a:spAutoFit/>
              </a:bodyPr>
              <a:lstStyle/>
              <a:p>
                <a:r>
                  <a:rPr lang="en-US" sz="1500" dirty="0">
                    <a:solidFill>
                      <a:schemeClr val="bg1"/>
                    </a:solidFill>
                    <a:latin typeface="Architects Daughter" pitchFamily="2" charset="0"/>
                    <a:ea typeface="Roboto Slab" pitchFamily="2" charset="0"/>
                  </a:rPr>
                  <a:t>Dr. Jacky Chan</a:t>
                </a:r>
              </a:p>
            </p:txBody>
          </p:sp>
          <p:sp>
            <p:nvSpPr>
              <p:cNvPr id="69" name="Rectangle 9"/>
              <p:cNvSpPr>
                <a:spLocks/>
              </p:cNvSpPr>
              <p:nvPr/>
            </p:nvSpPr>
            <p:spPr bwMode="auto">
              <a:xfrm>
                <a:off x="7982859" y="5020856"/>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bg1"/>
                    </a:solidFill>
                    <a:latin typeface="Architects Daughter"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Architects Daughter"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Architects Daughter" pitchFamily="2" charset="0"/>
                    <a:ea typeface="Roboto Slab" pitchFamily="2" charset="0"/>
                    <a:cs typeface="Open Sans Condensed Light" panose="020B0306030504020204" pitchFamily="34" charset="0"/>
                    <a:sym typeface="Montserrat-Regular" charset="0"/>
                  </a:rPr>
                  <a:t> to lorem to text dummy </a:t>
                </a:r>
              </a:p>
            </p:txBody>
          </p:sp>
          <p:grpSp>
            <p:nvGrpSpPr>
              <p:cNvPr id="71" name="Group 70"/>
              <p:cNvGrpSpPr/>
              <p:nvPr/>
            </p:nvGrpSpPr>
            <p:grpSpPr>
              <a:xfrm>
                <a:off x="7982859" y="5315074"/>
                <a:ext cx="812243" cy="220588"/>
                <a:chOff x="5899707" y="2229364"/>
                <a:chExt cx="812243" cy="220588"/>
              </a:xfrm>
            </p:grpSpPr>
            <p:sp>
              <p:nvSpPr>
                <p:cNvPr id="72" name="Rectangle 71"/>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 name="Group 72"/>
                <p:cNvGrpSpPr/>
                <p:nvPr/>
              </p:nvGrpSpPr>
              <p:grpSpPr>
                <a:xfrm>
                  <a:off x="6042303" y="2271001"/>
                  <a:ext cx="527051" cy="137313"/>
                  <a:chOff x="1871822" y="5616406"/>
                  <a:chExt cx="610631" cy="159087"/>
                </a:xfrm>
              </p:grpSpPr>
              <p:grpSp>
                <p:nvGrpSpPr>
                  <p:cNvPr id="79" name="Group 78"/>
                  <p:cNvGrpSpPr/>
                  <p:nvPr/>
                </p:nvGrpSpPr>
                <p:grpSpPr>
                  <a:xfrm>
                    <a:off x="1871822" y="5616406"/>
                    <a:ext cx="159086" cy="159087"/>
                    <a:chOff x="1324575" y="5760204"/>
                    <a:chExt cx="305861" cy="305861"/>
                  </a:xfrm>
                </p:grpSpPr>
                <p:sp>
                  <p:nvSpPr>
                    <p:cNvPr id="96" name="Oval 95"/>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81" name="Group 80"/>
                  <p:cNvGrpSpPr/>
                  <p:nvPr/>
                </p:nvGrpSpPr>
                <p:grpSpPr>
                  <a:xfrm>
                    <a:off x="2097594" y="5616406"/>
                    <a:ext cx="159086" cy="159087"/>
                    <a:chOff x="1684215" y="5760204"/>
                    <a:chExt cx="305861" cy="305861"/>
                  </a:xfrm>
                </p:grpSpPr>
                <p:sp>
                  <p:nvSpPr>
                    <p:cNvPr id="90" name="Oval 89"/>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83" name="Group 82"/>
                  <p:cNvGrpSpPr/>
                  <p:nvPr/>
                </p:nvGrpSpPr>
                <p:grpSpPr>
                  <a:xfrm>
                    <a:off x="2323367" y="5616406"/>
                    <a:ext cx="159086" cy="159087"/>
                    <a:chOff x="2177216" y="5760204"/>
                    <a:chExt cx="305861" cy="305861"/>
                  </a:xfrm>
                </p:grpSpPr>
                <p:sp>
                  <p:nvSpPr>
                    <p:cNvPr id="84" name="Oval 83"/>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8" name="Group 17"/>
            <p:cNvGrpSpPr/>
            <p:nvPr/>
          </p:nvGrpSpPr>
          <p:grpSpPr>
            <a:xfrm>
              <a:off x="5222175" y="4574735"/>
              <a:ext cx="1747652" cy="851613"/>
              <a:chOff x="4924612" y="4627779"/>
              <a:chExt cx="1747652" cy="851613"/>
            </a:xfrm>
          </p:grpSpPr>
          <p:sp>
            <p:nvSpPr>
              <p:cNvPr id="103" name="TextBox 102"/>
              <p:cNvSpPr txBox="1"/>
              <p:nvPr/>
            </p:nvSpPr>
            <p:spPr>
              <a:xfrm>
                <a:off x="5119875" y="4627779"/>
                <a:ext cx="1357126" cy="323165"/>
              </a:xfrm>
              <a:prstGeom prst="rect">
                <a:avLst/>
              </a:prstGeom>
              <a:noFill/>
            </p:spPr>
            <p:txBody>
              <a:bodyPr wrap="square" rtlCol="0">
                <a:spAutoFit/>
              </a:bodyPr>
              <a:lstStyle/>
              <a:p>
                <a:pPr algn="ctr"/>
                <a:r>
                  <a:rPr lang="en-US" sz="1500" dirty="0" err="1">
                    <a:solidFill>
                      <a:schemeClr val="bg1"/>
                    </a:solidFill>
                    <a:latin typeface="Architects Daughter" pitchFamily="2" charset="0"/>
                    <a:ea typeface="Roboto Slab" pitchFamily="2" charset="0"/>
                  </a:rPr>
                  <a:t>Jhon</a:t>
                </a:r>
                <a:r>
                  <a:rPr lang="en-US" sz="1500" dirty="0">
                    <a:solidFill>
                      <a:schemeClr val="bg1"/>
                    </a:solidFill>
                    <a:latin typeface="Architects Daughter" pitchFamily="2" charset="0"/>
                    <a:ea typeface="Roboto Slab" pitchFamily="2" charset="0"/>
                  </a:rPr>
                  <a:t> Deo</a:t>
                </a:r>
              </a:p>
            </p:txBody>
          </p:sp>
          <p:sp>
            <p:nvSpPr>
              <p:cNvPr id="104" name="Rectangle 9"/>
              <p:cNvSpPr>
                <a:spLocks/>
              </p:cNvSpPr>
              <p:nvPr/>
            </p:nvSpPr>
            <p:spPr bwMode="auto">
              <a:xfrm>
                <a:off x="4924612" y="4964586"/>
                <a:ext cx="1747652"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bg1"/>
                    </a:solidFill>
                    <a:latin typeface="Architects Daughter"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bg1"/>
                    </a:solidFill>
                    <a:latin typeface="Architects Daughter" pitchFamily="2" charset="0"/>
                    <a:ea typeface="Roboto Slab" pitchFamily="2" charset="0"/>
                    <a:cs typeface="Open Sans Condensed Light" panose="020B0306030504020204" pitchFamily="34" charset="0"/>
                    <a:sym typeface="Montserrat-Regular" charset="0"/>
                  </a:rPr>
                  <a:t>mejurity</a:t>
                </a:r>
                <a:r>
                  <a:rPr lang="en-US" sz="800" dirty="0">
                    <a:solidFill>
                      <a:schemeClr val="bg1"/>
                    </a:solidFill>
                    <a:latin typeface="Architects Daughter" pitchFamily="2" charset="0"/>
                    <a:ea typeface="Roboto Slab" pitchFamily="2" charset="0"/>
                    <a:cs typeface="Open Sans Condensed Light" panose="020B0306030504020204" pitchFamily="34" charset="0"/>
                    <a:sym typeface="Montserrat-Regular" charset="0"/>
                  </a:rPr>
                  <a:t> to</a:t>
                </a:r>
              </a:p>
            </p:txBody>
          </p:sp>
          <p:grpSp>
            <p:nvGrpSpPr>
              <p:cNvPr id="105" name="Group 104"/>
              <p:cNvGrpSpPr/>
              <p:nvPr/>
            </p:nvGrpSpPr>
            <p:grpSpPr>
              <a:xfrm>
                <a:off x="5392316" y="5258804"/>
                <a:ext cx="812243" cy="220588"/>
                <a:chOff x="5899707" y="2229364"/>
                <a:chExt cx="812243" cy="220588"/>
              </a:xfrm>
            </p:grpSpPr>
            <p:sp>
              <p:nvSpPr>
                <p:cNvPr id="106" name="Rectangle 105"/>
                <p:cNvSpPr/>
                <p:nvPr/>
              </p:nvSpPr>
              <p:spPr>
                <a:xfrm>
                  <a:off x="5899707" y="2229364"/>
                  <a:ext cx="812243" cy="22058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7" name="Group 106"/>
                <p:cNvGrpSpPr/>
                <p:nvPr/>
              </p:nvGrpSpPr>
              <p:grpSpPr>
                <a:xfrm>
                  <a:off x="6042303" y="2271001"/>
                  <a:ext cx="527051" cy="137313"/>
                  <a:chOff x="1871822" y="5616406"/>
                  <a:chExt cx="610631" cy="159087"/>
                </a:xfrm>
              </p:grpSpPr>
              <p:grpSp>
                <p:nvGrpSpPr>
                  <p:cNvPr id="108" name="Group 107"/>
                  <p:cNvGrpSpPr/>
                  <p:nvPr/>
                </p:nvGrpSpPr>
                <p:grpSpPr>
                  <a:xfrm>
                    <a:off x="1871822" y="5616406"/>
                    <a:ext cx="159086" cy="159087"/>
                    <a:chOff x="1324575" y="5760204"/>
                    <a:chExt cx="305861" cy="305861"/>
                  </a:xfrm>
                </p:grpSpPr>
                <p:sp>
                  <p:nvSpPr>
                    <p:cNvPr id="116" name="Oval 115"/>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09" name="Group 108"/>
                  <p:cNvGrpSpPr/>
                  <p:nvPr/>
                </p:nvGrpSpPr>
                <p:grpSpPr>
                  <a:xfrm>
                    <a:off x="2097594" y="5616406"/>
                    <a:ext cx="159086" cy="159087"/>
                    <a:chOff x="1684215" y="5760204"/>
                    <a:chExt cx="305861" cy="305861"/>
                  </a:xfrm>
                </p:grpSpPr>
                <p:sp>
                  <p:nvSpPr>
                    <p:cNvPr id="114" name="Oval 113"/>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10" name="Group 109"/>
                  <p:cNvGrpSpPr/>
                  <p:nvPr/>
                </p:nvGrpSpPr>
                <p:grpSpPr>
                  <a:xfrm>
                    <a:off x="2323367" y="5616406"/>
                    <a:ext cx="159086" cy="159087"/>
                    <a:chOff x="2177216" y="5760204"/>
                    <a:chExt cx="305861" cy="305861"/>
                  </a:xfrm>
                </p:grpSpPr>
                <p:sp>
                  <p:nvSpPr>
                    <p:cNvPr id="112" name="Oval 111"/>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cxnSp>
          <p:nvCxnSpPr>
            <p:cNvPr id="20" name="Straight Connector 19"/>
            <p:cNvCxnSpPr/>
            <p:nvPr/>
          </p:nvCxnSpPr>
          <p:spPr>
            <a:xfrm>
              <a:off x="4715659" y="4574735"/>
              <a:ext cx="0" cy="851613"/>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7476343" y="4574735"/>
              <a:ext cx="0" cy="851613"/>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 name="Picture Placeholder 6">
            <a:extLst>
              <a:ext uri="{FF2B5EF4-FFF2-40B4-BE49-F238E27FC236}">
                <a16:creationId xmlns:a16="http://schemas.microsoft.com/office/drawing/2014/main" id="{47495F27-38B2-4823-AE1E-B34C0B9FBF33}"/>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D5F0441B-3C83-4132-8721-8536350939EE}"/>
              </a:ext>
            </a:extLst>
          </p:cNvPr>
          <p:cNvSpPr>
            <a:spLocks noGrp="1"/>
          </p:cNvSpPr>
          <p:nvPr>
            <p:ph type="pic" sz="quarter" idx="15"/>
          </p:nvPr>
        </p:nvSpPr>
        <p:spPr/>
      </p:sp>
      <p:sp>
        <p:nvSpPr>
          <p:cNvPr id="14" name="Picture Placeholder 13">
            <a:extLst>
              <a:ext uri="{FF2B5EF4-FFF2-40B4-BE49-F238E27FC236}">
                <a16:creationId xmlns:a16="http://schemas.microsoft.com/office/drawing/2014/main" id="{345861CF-0BCF-464E-8A79-C3382AA18516}"/>
              </a:ext>
            </a:extLst>
          </p:cNvPr>
          <p:cNvSpPr>
            <a:spLocks noGrp="1"/>
          </p:cNvSpPr>
          <p:nvPr>
            <p:ph type="pic" sz="quarter" idx="16"/>
          </p:nvPr>
        </p:nvSpPr>
        <p:spPr/>
      </p:sp>
    </p:spTree>
    <p:extLst>
      <p:ext uri="{BB962C8B-B14F-4D97-AF65-F5344CB8AC3E}">
        <p14:creationId xmlns:p14="http://schemas.microsoft.com/office/powerpoint/2010/main" val="333025204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Oval 66"/>
          <p:cNvSpPr/>
          <p:nvPr/>
        </p:nvSpPr>
        <p:spPr>
          <a:xfrm>
            <a:off x="1257300" y="1009649"/>
            <a:ext cx="4838700" cy="4838700"/>
          </a:xfrm>
          <a:prstGeom prst="ellipse">
            <a:avLst/>
          </a:prstGeom>
          <a:solidFill>
            <a:srgbClr val="000000">
              <a:alpha val="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6</a:t>
            </a:fld>
            <a:endParaRPr lang="en-US" dirty="0">
              <a:solidFill>
                <a:schemeClr val="tx1">
                  <a:lumMod val="75000"/>
                  <a:lumOff val="25000"/>
                </a:schemeClr>
              </a:solidFill>
              <a:latin typeface="Architects Daughter" pitchFamily="2" charset="0"/>
            </a:endParaRPr>
          </a:p>
        </p:txBody>
      </p:sp>
      <p:grpSp>
        <p:nvGrpSpPr>
          <p:cNvPr id="15" name="Group 14"/>
          <p:cNvGrpSpPr/>
          <p:nvPr/>
        </p:nvGrpSpPr>
        <p:grpSpPr>
          <a:xfrm>
            <a:off x="6534150" y="1299932"/>
            <a:ext cx="4875498" cy="4258134"/>
            <a:chOff x="6534150" y="1590215"/>
            <a:chExt cx="4875498" cy="4258134"/>
          </a:xfrm>
        </p:grpSpPr>
        <p:sp>
          <p:nvSpPr>
            <p:cNvPr id="13" name="TextBox 12"/>
            <p:cNvSpPr txBox="1"/>
            <p:nvPr/>
          </p:nvSpPr>
          <p:spPr>
            <a:xfrm>
              <a:off x="6534150" y="1590215"/>
              <a:ext cx="4875498" cy="553998"/>
            </a:xfrm>
            <a:prstGeom prst="rect">
              <a:avLst/>
            </a:prstGeom>
            <a:noFill/>
          </p:spPr>
          <p:txBody>
            <a:bodyPr wrap="square" rtlCol="0">
              <a:spAutoFit/>
            </a:bodyPr>
            <a:lstStyle/>
            <a:p>
              <a:r>
                <a:rPr lang="en-US" sz="3000" b="1" spc="200" dirty="0">
                  <a:latin typeface="Architects Daughter" pitchFamily="2" charset="0"/>
                </a:rPr>
                <a:t>Company Portfolio</a:t>
              </a:r>
            </a:p>
          </p:txBody>
        </p:sp>
        <p:sp>
          <p:nvSpPr>
            <p:cNvPr id="61" name="Rectangle 9"/>
            <p:cNvSpPr>
              <a:spLocks/>
            </p:cNvSpPr>
            <p:nvPr/>
          </p:nvSpPr>
          <p:spPr bwMode="auto">
            <a:xfrm>
              <a:off x="6655193" y="2278492"/>
              <a:ext cx="4754455" cy="1088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2400"/>
                </a:lnSpc>
              </a:pPr>
              <a:r>
                <a:rPr lang="en-US" sz="1500" b="1" spc="100" dirty="0">
                  <a:solidFill>
                    <a:schemeClr val="tx1">
                      <a:lumMod val="75000"/>
                      <a:lumOff val="25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a:t>
              </a:r>
            </a:p>
          </p:txBody>
        </p:sp>
        <p:sp>
          <p:nvSpPr>
            <p:cNvPr id="14" name="Rectangle 13"/>
            <p:cNvSpPr/>
            <p:nvPr/>
          </p:nvSpPr>
          <p:spPr>
            <a:xfrm>
              <a:off x="6655193" y="3788229"/>
              <a:ext cx="4754455"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9"/>
            <p:cNvSpPr>
              <a:spLocks/>
            </p:cNvSpPr>
            <p:nvPr/>
          </p:nvSpPr>
          <p:spPr bwMode="auto">
            <a:xfrm>
              <a:off x="6655193" y="4305120"/>
              <a:ext cx="4754455" cy="154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a:t>
              </a:r>
            </a:p>
          </p:txBody>
        </p:sp>
      </p:grpSp>
      <p:sp>
        <p:nvSpPr>
          <p:cNvPr id="65" name="Freeform: Shape 64"/>
          <p:cNvSpPr/>
          <p:nvPr/>
        </p:nvSpPr>
        <p:spPr>
          <a:xfrm>
            <a:off x="-2" y="0"/>
            <a:ext cx="3752852" cy="4133849"/>
          </a:xfrm>
          <a:custGeom>
            <a:avLst/>
            <a:gdLst>
              <a:gd name="connsiteX0" fmla="*/ 0 w 3752852"/>
              <a:gd name="connsiteY0" fmla="*/ 0 h 4133849"/>
              <a:gd name="connsiteX1" fmla="*/ 3582892 w 3752852"/>
              <a:gd name="connsiteY1" fmla="*/ 0 h 4133849"/>
              <a:gd name="connsiteX2" fmla="*/ 3612394 w 3752852"/>
              <a:gd name="connsiteY2" fmla="*/ 80607 h 4133849"/>
              <a:gd name="connsiteX3" fmla="*/ 3752852 w 3752852"/>
              <a:gd name="connsiteY3" fmla="*/ 1009649 h 4133849"/>
              <a:gd name="connsiteX4" fmla="*/ 628652 w 3752852"/>
              <a:gd name="connsiteY4" fmla="*/ 4133849 h 4133849"/>
              <a:gd name="connsiteX5" fmla="*/ 152867 w 3752852"/>
              <a:gd name="connsiteY5" fmla="*/ 4097851 h 4133849"/>
              <a:gd name="connsiteX6" fmla="*/ 0 w 3752852"/>
              <a:gd name="connsiteY6" fmla="*/ 4070552 h 4133849"/>
              <a:gd name="connsiteX7" fmla="*/ 0 w 3752852"/>
              <a:gd name="connsiteY7" fmla="*/ 0 h 4133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52852" h="4133849">
                <a:moveTo>
                  <a:pt x="0" y="0"/>
                </a:moveTo>
                <a:lnTo>
                  <a:pt x="3582892" y="0"/>
                </a:lnTo>
                <a:lnTo>
                  <a:pt x="3612394" y="80607"/>
                </a:lnTo>
                <a:cubicBezTo>
                  <a:pt x="3703677" y="374091"/>
                  <a:pt x="3752852" y="686128"/>
                  <a:pt x="3752852" y="1009649"/>
                </a:cubicBezTo>
                <a:cubicBezTo>
                  <a:pt x="3752852" y="2735097"/>
                  <a:pt x="2354100" y="4133849"/>
                  <a:pt x="628652" y="4133849"/>
                </a:cubicBezTo>
                <a:cubicBezTo>
                  <a:pt x="466891" y="4133849"/>
                  <a:pt x="308002" y="4121555"/>
                  <a:pt x="152867" y="4097851"/>
                </a:cubicBezTo>
                <a:lnTo>
                  <a:pt x="0" y="4070552"/>
                </a:lnTo>
                <a:lnTo>
                  <a:pt x="0" y="0"/>
                </a:lnTo>
                <a:close/>
              </a:path>
            </a:pathLst>
          </a:custGeom>
          <a:solidFill>
            <a:srgbClr val="E11B2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694AC544-6E7A-4538-AE5D-08D9831F8078}"/>
              </a:ext>
            </a:extLst>
          </p:cNvPr>
          <p:cNvSpPr>
            <a:spLocks noGrp="1"/>
          </p:cNvSpPr>
          <p:nvPr>
            <p:ph type="pic" sz="quarter" idx="13"/>
          </p:nvPr>
        </p:nvSpPr>
        <p:spPr/>
      </p:sp>
    </p:spTree>
    <p:extLst>
      <p:ext uri="{BB962C8B-B14F-4D97-AF65-F5344CB8AC3E}">
        <p14:creationId xmlns:p14="http://schemas.microsoft.com/office/powerpoint/2010/main" val="355884636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7</a:t>
            </a:fld>
            <a:endParaRPr lang="en-US" dirty="0">
              <a:solidFill>
                <a:schemeClr val="tx1">
                  <a:lumMod val="75000"/>
                  <a:lumOff val="2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4" name="Title 3"/>
          <p:cNvSpPr>
            <a:spLocks noGrp="1"/>
          </p:cNvSpPr>
          <p:nvPr>
            <p:ph type="title"/>
          </p:nvPr>
        </p:nvSpPr>
        <p:spPr/>
        <p:txBody>
          <a:bodyPr/>
          <a:lstStyle/>
          <a:p>
            <a:r>
              <a:rPr lang="en-US" dirty="0"/>
              <a:t>Company Timeline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6" name="Rectangle 15"/>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a:off x="0" y="3797696"/>
            <a:ext cx="12192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937657" y="3321017"/>
            <a:ext cx="0" cy="4766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096000" y="3321017"/>
            <a:ext cx="0" cy="4766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0254343" y="3321017"/>
            <a:ext cx="0" cy="4766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016829" y="3797696"/>
            <a:ext cx="0" cy="4766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175172" y="3797696"/>
            <a:ext cx="0" cy="476679"/>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58" name="Freeform 5"/>
          <p:cNvSpPr>
            <a:spLocks noEditPoints="1"/>
          </p:cNvSpPr>
          <p:nvPr/>
        </p:nvSpPr>
        <p:spPr bwMode="auto">
          <a:xfrm>
            <a:off x="1739646" y="2782577"/>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Oval 59"/>
          <p:cNvSpPr/>
          <p:nvPr/>
        </p:nvSpPr>
        <p:spPr>
          <a:xfrm>
            <a:off x="1572712" y="2582338"/>
            <a:ext cx="729890" cy="729890"/>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Freeform 5"/>
          <p:cNvSpPr>
            <a:spLocks noEditPoints="1"/>
          </p:cNvSpPr>
          <p:nvPr/>
        </p:nvSpPr>
        <p:spPr bwMode="auto">
          <a:xfrm>
            <a:off x="8011970" y="4483763"/>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88" name="Freeform 11"/>
          <p:cNvSpPr>
            <a:spLocks/>
          </p:cNvSpPr>
          <p:nvPr/>
        </p:nvSpPr>
        <p:spPr bwMode="auto">
          <a:xfrm>
            <a:off x="3839218" y="4502217"/>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1"/>
          </a:solidFill>
          <a:ln>
            <a:noFill/>
          </a:ln>
        </p:spPr>
        <p:txBody>
          <a:bodyPr wrap="square" lIns="0" tIns="0" rIns="0" bIns="0">
            <a:noAutofit/>
          </a:bodyPr>
          <a:lstStyle/>
          <a:p>
            <a:endParaRPr lang="en-US" dirty="0"/>
          </a:p>
        </p:txBody>
      </p:sp>
      <p:sp>
        <p:nvSpPr>
          <p:cNvPr id="93" name="AutoShape 9"/>
          <p:cNvSpPr>
            <a:spLocks/>
          </p:cNvSpPr>
          <p:nvPr/>
        </p:nvSpPr>
        <p:spPr bwMode="auto">
          <a:xfrm>
            <a:off x="10077700" y="2763213"/>
            <a:ext cx="353286" cy="3681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1"/>
          </a:solidFill>
          <a:ln>
            <a:noFill/>
          </a:ln>
        </p:spPr>
        <p:txBody>
          <a:bodyPr lIns="0" tIns="0" rIns="0" bIns="0"/>
          <a:lstStyle/>
          <a:p>
            <a:endParaRPr lang="en-US"/>
          </a:p>
        </p:txBody>
      </p:sp>
      <p:grpSp>
        <p:nvGrpSpPr>
          <p:cNvPr id="113" name="Group 112"/>
          <p:cNvGrpSpPr/>
          <p:nvPr/>
        </p:nvGrpSpPr>
        <p:grpSpPr>
          <a:xfrm>
            <a:off x="624114" y="1851189"/>
            <a:ext cx="2627086" cy="590199"/>
            <a:chOff x="674968" y="3693445"/>
            <a:chExt cx="2354038" cy="590199"/>
          </a:xfrm>
        </p:grpSpPr>
        <p:sp>
          <p:nvSpPr>
            <p:cNvPr id="120" name="TextBox 119"/>
            <p:cNvSpPr txBox="1"/>
            <p:nvPr/>
          </p:nvSpPr>
          <p:spPr>
            <a:xfrm>
              <a:off x="674968" y="3693445"/>
              <a:ext cx="2354038" cy="553998"/>
            </a:xfrm>
            <a:prstGeom prst="rect">
              <a:avLst/>
            </a:prstGeom>
            <a:noFill/>
          </p:spPr>
          <p:txBody>
            <a:bodyPr wrap="square" rtlCol="0">
              <a:spAutoFit/>
            </a:bodyPr>
            <a:lstStyle/>
            <a:p>
              <a:pPr algn="ctr"/>
              <a:r>
                <a:rPr lang="en-US" sz="1500" spc="100" dirty="0">
                  <a:solidFill>
                    <a:schemeClr val="accent1"/>
                  </a:solidFill>
                  <a:latin typeface="Architects Daughter" pitchFamily="2" charset="0"/>
                  <a:ea typeface="Roboto Slab" pitchFamily="2" charset="0"/>
                </a:rPr>
                <a:t>Creative Template</a:t>
              </a:r>
            </a:p>
          </p:txBody>
        </p:sp>
        <p:sp>
          <p:nvSpPr>
            <p:cNvPr id="121" name="TextBox 120"/>
            <p:cNvSpPr txBox="1"/>
            <p:nvPr/>
          </p:nvSpPr>
          <p:spPr>
            <a:xfrm>
              <a:off x="1217284" y="4006645"/>
              <a:ext cx="1269405" cy="276999"/>
            </a:xfrm>
            <a:prstGeom prst="rect">
              <a:avLst/>
            </a:prstGeom>
            <a:noFill/>
          </p:spPr>
          <p:txBody>
            <a:bodyPr wrap="square" rtlCol="0">
              <a:spAutoFit/>
            </a:bodyPr>
            <a:lstStyle/>
            <a:p>
              <a:pPr algn="ctr"/>
              <a:r>
                <a:rPr lang="en-US" sz="1200" spc="100" dirty="0">
                  <a:solidFill>
                    <a:schemeClr val="tx1">
                      <a:lumMod val="50000"/>
                      <a:lumOff val="50000"/>
                    </a:schemeClr>
                  </a:solidFill>
                  <a:latin typeface="Architects Daughter" pitchFamily="2" charset="0"/>
                  <a:ea typeface="Roboto Slab" pitchFamily="2" charset="0"/>
                </a:rPr>
                <a:t>Some text</a:t>
              </a:r>
            </a:p>
          </p:txBody>
        </p:sp>
      </p:grpSp>
      <p:sp>
        <p:nvSpPr>
          <p:cNvPr id="124" name="Oval 123"/>
          <p:cNvSpPr/>
          <p:nvPr/>
        </p:nvSpPr>
        <p:spPr>
          <a:xfrm>
            <a:off x="5731055" y="2582338"/>
            <a:ext cx="729890" cy="729890"/>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Oval 124"/>
          <p:cNvSpPr/>
          <p:nvPr/>
        </p:nvSpPr>
        <p:spPr>
          <a:xfrm>
            <a:off x="9889398" y="2582338"/>
            <a:ext cx="729890" cy="729890"/>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6" name="Group 125"/>
          <p:cNvGrpSpPr/>
          <p:nvPr/>
        </p:nvGrpSpPr>
        <p:grpSpPr>
          <a:xfrm>
            <a:off x="5949109" y="2789646"/>
            <a:ext cx="293782" cy="312247"/>
            <a:chOff x="6670357" y="2277094"/>
            <a:chExt cx="555626" cy="590551"/>
          </a:xfrm>
          <a:solidFill>
            <a:schemeClr val="accent1"/>
          </a:solidFill>
        </p:grpSpPr>
        <p:sp>
          <p:nvSpPr>
            <p:cNvPr id="127" name="Rectangle 10"/>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Rectangle 11"/>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2"/>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3"/>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1" name="Freeform 14"/>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5"/>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6"/>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17"/>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18"/>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19"/>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20"/>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21"/>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9" name="Oval 138"/>
          <p:cNvSpPr/>
          <p:nvPr/>
        </p:nvSpPr>
        <p:spPr>
          <a:xfrm>
            <a:off x="3651884" y="4283165"/>
            <a:ext cx="729890" cy="729890"/>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Oval 139"/>
          <p:cNvSpPr/>
          <p:nvPr/>
        </p:nvSpPr>
        <p:spPr>
          <a:xfrm>
            <a:off x="7810227" y="4283165"/>
            <a:ext cx="729890" cy="729890"/>
          </a:xfrm>
          <a:prstGeom prst="ellipse">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1" name="Group 140"/>
          <p:cNvGrpSpPr/>
          <p:nvPr/>
        </p:nvGrpSpPr>
        <p:grpSpPr>
          <a:xfrm>
            <a:off x="4651531" y="1851189"/>
            <a:ext cx="2888938" cy="590199"/>
            <a:chOff x="407518" y="3693445"/>
            <a:chExt cx="2888938" cy="590199"/>
          </a:xfrm>
        </p:grpSpPr>
        <p:sp>
          <p:nvSpPr>
            <p:cNvPr id="142" name="TextBox 141"/>
            <p:cNvSpPr txBox="1"/>
            <p:nvPr/>
          </p:nvSpPr>
          <p:spPr>
            <a:xfrm>
              <a:off x="407518" y="3693445"/>
              <a:ext cx="2888938" cy="323165"/>
            </a:xfrm>
            <a:prstGeom prst="rect">
              <a:avLst/>
            </a:prstGeom>
            <a:noFill/>
          </p:spPr>
          <p:txBody>
            <a:bodyPr wrap="square" rtlCol="0">
              <a:spAutoFit/>
            </a:bodyPr>
            <a:lstStyle/>
            <a:p>
              <a:pPr algn="ctr"/>
              <a:r>
                <a:rPr lang="en-US" sz="1500" spc="100" dirty="0">
                  <a:solidFill>
                    <a:schemeClr val="accent1"/>
                  </a:solidFill>
                  <a:latin typeface="Architects Daughter" pitchFamily="2" charset="0"/>
                  <a:ea typeface="Roboto Slab" pitchFamily="2" charset="0"/>
                </a:rPr>
                <a:t>Creative Template</a:t>
              </a:r>
            </a:p>
          </p:txBody>
        </p:sp>
        <p:sp>
          <p:nvSpPr>
            <p:cNvPr id="143" name="TextBox 142"/>
            <p:cNvSpPr txBox="1"/>
            <p:nvPr/>
          </p:nvSpPr>
          <p:spPr>
            <a:xfrm>
              <a:off x="1217284" y="4006645"/>
              <a:ext cx="1269405" cy="276999"/>
            </a:xfrm>
            <a:prstGeom prst="rect">
              <a:avLst/>
            </a:prstGeom>
            <a:noFill/>
          </p:spPr>
          <p:txBody>
            <a:bodyPr wrap="square" rtlCol="0">
              <a:spAutoFit/>
            </a:bodyPr>
            <a:lstStyle/>
            <a:p>
              <a:pPr algn="ctr"/>
              <a:r>
                <a:rPr lang="en-US" sz="1200" spc="100" dirty="0">
                  <a:solidFill>
                    <a:schemeClr val="tx1">
                      <a:lumMod val="50000"/>
                      <a:lumOff val="50000"/>
                    </a:schemeClr>
                  </a:solidFill>
                  <a:latin typeface="Architects Daughter" pitchFamily="2" charset="0"/>
                  <a:ea typeface="Roboto Slab" pitchFamily="2" charset="0"/>
                </a:rPr>
                <a:t>Some text</a:t>
              </a:r>
            </a:p>
          </p:txBody>
        </p:sp>
      </p:grpSp>
      <p:grpSp>
        <p:nvGrpSpPr>
          <p:cNvPr id="144" name="Group 143"/>
          <p:cNvGrpSpPr/>
          <p:nvPr/>
        </p:nvGrpSpPr>
        <p:grpSpPr>
          <a:xfrm>
            <a:off x="8868229" y="1851189"/>
            <a:ext cx="2772228" cy="590199"/>
            <a:chOff x="465873" y="3693445"/>
            <a:chExt cx="2772228" cy="590199"/>
          </a:xfrm>
        </p:grpSpPr>
        <p:sp>
          <p:nvSpPr>
            <p:cNvPr id="145" name="TextBox 144"/>
            <p:cNvSpPr txBox="1"/>
            <p:nvPr/>
          </p:nvSpPr>
          <p:spPr>
            <a:xfrm>
              <a:off x="465873" y="3693445"/>
              <a:ext cx="2772228" cy="323165"/>
            </a:xfrm>
            <a:prstGeom prst="rect">
              <a:avLst/>
            </a:prstGeom>
            <a:noFill/>
          </p:spPr>
          <p:txBody>
            <a:bodyPr wrap="square" rtlCol="0">
              <a:spAutoFit/>
            </a:bodyPr>
            <a:lstStyle/>
            <a:p>
              <a:pPr algn="ctr"/>
              <a:r>
                <a:rPr lang="en-US" sz="1500" spc="100" dirty="0">
                  <a:solidFill>
                    <a:schemeClr val="accent1"/>
                  </a:solidFill>
                  <a:latin typeface="Architects Daughter" pitchFamily="2" charset="0"/>
                  <a:ea typeface="Roboto Slab" pitchFamily="2" charset="0"/>
                </a:rPr>
                <a:t>Creative Template</a:t>
              </a:r>
            </a:p>
          </p:txBody>
        </p:sp>
        <p:sp>
          <p:nvSpPr>
            <p:cNvPr id="146" name="TextBox 145"/>
            <p:cNvSpPr txBox="1"/>
            <p:nvPr/>
          </p:nvSpPr>
          <p:spPr>
            <a:xfrm>
              <a:off x="1217284" y="4006645"/>
              <a:ext cx="1269405" cy="276999"/>
            </a:xfrm>
            <a:prstGeom prst="rect">
              <a:avLst/>
            </a:prstGeom>
            <a:noFill/>
          </p:spPr>
          <p:txBody>
            <a:bodyPr wrap="square" rtlCol="0">
              <a:spAutoFit/>
            </a:bodyPr>
            <a:lstStyle/>
            <a:p>
              <a:pPr algn="ctr"/>
              <a:r>
                <a:rPr lang="en-US" sz="1200" spc="100" dirty="0">
                  <a:solidFill>
                    <a:schemeClr val="tx1">
                      <a:lumMod val="50000"/>
                      <a:lumOff val="50000"/>
                    </a:schemeClr>
                  </a:solidFill>
                  <a:latin typeface="Architects Daughter" pitchFamily="2" charset="0"/>
                  <a:ea typeface="Roboto Slab" pitchFamily="2" charset="0"/>
                </a:rPr>
                <a:t>Some text</a:t>
              </a:r>
            </a:p>
          </p:txBody>
        </p:sp>
      </p:grpSp>
      <p:grpSp>
        <p:nvGrpSpPr>
          <p:cNvPr id="147" name="Group 146"/>
          <p:cNvGrpSpPr/>
          <p:nvPr/>
        </p:nvGrpSpPr>
        <p:grpSpPr>
          <a:xfrm>
            <a:off x="6730704" y="5154005"/>
            <a:ext cx="2888936" cy="590199"/>
            <a:chOff x="407519" y="3693445"/>
            <a:chExt cx="2888936" cy="590199"/>
          </a:xfrm>
        </p:grpSpPr>
        <p:sp>
          <p:nvSpPr>
            <p:cNvPr id="148" name="TextBox 147"/>
            <p:cNvSpPr txBox="1"/>
            <p:nvPr/>
          </p:nvSpPr>
          <p:spPr>
            <a:xfrm>
              <a:off x="407519" y="3693445"/>
              <a:ext cx="2888936" cy="323165"/>
            </a:xfrm>
            <a:prstGeom prst="rect">
              <a:avLst/>
            </a:prstGeom>
            <a:noFill/>
          </p:spPr>
          <p:txBody>
            <a:bodyPr wrap="square" rtlCol="0">
              <a:spAutoFit/>
            </a:bodyPr>
            <a:lstStyle/>
            <a:p>
              <a:pPr algn="ctr"/>
              <a:r>
                <a:rPr lang="en-US" sz="1500" spc="100" dirty="0">
                  <a:solidFill>
                    <a:schemeClr val="accent1"/>
                  </a:solidFill>
                  <a:latin typeface="Architects Daughter" pitchFamily="2" charset="0"/>
                  <a:ea typeface="Roboto Slab" pitchFamily="2" charset="0"/>
                </a:rPr>
                <a:t>Creative Template</a:t>
              </a:r>
            </a:p>
          </p:txBody>
        </p:sp>
        <p:sp>
          <p:nvSpPr>
            <p:cNvPr id="149" name="TextBox 148"/>
            <p:cNvSpPr txBox="1"/>
            <p:nvPr/>
          </p:nvSpPr>
          <p:spPr>
            <a:xfrm>
              <a:off x="1217284" y="4006645"/>
              <a:ext cx="1269405" cy="276999"/>
            </a:xfrm>
            <a:prstGeom prst="rect">
              <a:avLst/>
            </a:prstGeom>
            <a:noFill/>
          </p:spPr>
          <p:txBody>
            <a:bodyPr wrap="square" rtlCol="0">
              <a:spAutoFit/>
            </a:bodyPr>
            <a:lstStyle/>
            <a:p>
              <a:pPr algn="ctr"/>
              <a:r>
                <a:rPr lang="en-US" sz="1200" spc="100" dirty="0">
                  <a:solidFill>
                    <a:schemeClr val="tx1">
                      <a:lumMod val="50000"/>
                      <a:lumOff val="50000"/>
                    </a:schemeClr>
                  </a:solidFill>
                  <a:latin typeface="Architects Daughter" pitchFamily="2" charset="0"/>
                  <a:ea typeface="Roboto Slab" pitchFamily="2" charset="0"/>
                </a:rPr>
                <a:t>Some text</a:t>
              </a:r>
            </a:p>
          </p:txBody>
        </p:sp>
      </p:grpSp>
      <p:grpSp>
        <p:nvGrpSpPr>
          <p:cNvPr id="150" name="Group 149"/>
          <p:cNvGrpSpPr/>
          <p:nvPr/>
        </p:nvGrpSpPr>
        <p:grpSpPr>
          <a:xfrm>
            <a:off x="2706915" y="5154005"/>
            <a:ext cx="2619828" cy="590199"/>
            <a:chOff x="542073" y="3693445"/>
            <a:chExt cx="2619828" cy="590199"/>
          </a:xfrm>
        </p:grpSpPr>
        <p:sp>
          <p:nvSpPr>
            <p:cNvPr id="151" name="TextBox 150"/>
            <p:cNvSpPr txBox="1"/>
            <p:nvPr/>
          </p:nvSpPr>
          <p:spPr>
            <a:xfrm>
              <a:off x="542073" y="3693445"/>
              <a:ext cx="2619828" cy="323165"/>
            </a:xfrm>
            <a:prstGeom prst="rect">
              <a:avLst/>
            </a:prstGeom>
            <a:noFill/>
          </p:spPr>
          <p:txBody>
            <a:bodyPr wrap="square" rtlCol="0">
              <a:spAutoFit/>
            </a:bodyPr>
            <a:lstStyle/>
            <a:p>
              <a:pPr algn="ctr"/>
              <a:r>
                <a:rPr lang="en-US" sz="1500" spc="100" dirty="0">
                  <a:solidFill>
                    <a:schemeClr val="accent1"/>
                  </a:solidFill>
                  <a:latin typeface="Architects Daughter" pitchFamily="2" charset="0"/>
                  <a:ea typeface="Roboto Slab" pitchFamily="2" charset="0"/>
                </a:rPr>
                <a:t>Creative Template</a:t>
              </a:r>
            </a:p>
          </p:txBody>
        </p:sp>
        <p:sp>
          <p:nvSpPr>
            <p:cNvPr id="152" name="TextBox 151"/>
            <p:cNvSpPr txBox="1"/>
            <p:nvPr/>
          </p:nvSpPr>
          <p:spPr>
            <a:xfrm>
              <a:off x="1217284" y="4006645"/>
              <a:ext cx="1269405" cy="276999"/>
            </a:xfrm>
            <a:prstGeom prst="rect">
              <a:avLst/>
            </a:prstGeom>
            <a:noFill/>
          </p:spPr>
          <p:txBody>
            <a:bodyPr wrap="square" rtlCol="0">
              <a:spAutoFit/>
            </a:bodyPr>
            <a:lstStyle/>
            <a:p>
              <a:pPr algn="ctr"/>
              <a:r>
                <a:rPr lang="en-US" sz="1200" spc="100" dirty="0">
                  <a:solidFill>
                    <a:schemeClr val="tx1">
                      <a:lumMod val="50000"/>
                      <a:lumOff val="50000"/>
                    </a:schemeClr>
                  </a:solidFill>
                  <a:latin typeface="Architects Daughter" pitchFamily="2" charset="0"/>
                  <a:ea typeface="Roboto Slab" pitchFamily="2" charset="0"/>
                </a:rPr>
                <a:t>Some text</a:t>
              </a:r>
            </a:p>
          </p:txBody>
        </p:sp>
      </p:grpSp>
      <p:sp>
        <p:nvSpPr>
          <p:cNvPr id="153" name="TextBox 152"/>
          <p:cNvSpPr txBox="1"/>
          <p:nvPr/>
        </p:nvSpPr>
        <p:spPr>
          <a:xfrm>
            <a:off x="1355159" y="3994547"/>
            <a:ext cx="1164998" cy="400110"/>
          </a:xfrm>
          <a:prstGeom prst="rect">
            <a:avLst/>
          </a:prstGeom>
          <a:noFill/>
        </p:spPr>
        <p:txBody>
          <a:bodyPr wrap="square" rtlCol="0">
            <a:spAutoFit/>
          </a:bodyPr>
          <a:lstStyle/>
          <a:p>
            <a:pPr algn="ctr"/>
            <a:r>
              <a:rPr lang="en-US" sz="2000" dirty="0">
                <a:solidFill>
                  <a:schemeClr val="tx1">
                    <a:lumMod val="75000"/>
                    <a:lumOff val="25000"/>
                  </a:schemeClr>
                </a:solidFill>
                <a:latin typeface="Architects Daughter" pitchFamily="2" charset="0"/>
              </a:rPr>
              <a:t>2014</a:t>
            </a:r>
          </a:p>
        </p:txBody>
      </p:sp>
      <p:sp>
        <p:nvSpPr>
          <p:cNvPr id="154" name="TextBox 153"/>
          <p:cNvSpPr txBox="1"/>
          <p:nvPr/>
        </p:nvSpPr>
        <p:spPr>
          <a:xfrm>
            <a:off x="9671844" y="3994547"/>
            <a:ext cx="1164998" cy="400110"/>
          </a:xfrm>
          <a:prstGeom prst="rect">
            <a:avLst/>
          </a:prstGeom>
          <a:noFill/>
        </p:spPr>
        <p:txBody>
          <a:bodyPr wrap="square" rtlCol="0">
            <a:spAutoFit/>
          </a:bodyPr>
          <a:lstStyle/>
          <a:p>
            <a:pPr algn="ctr"/>
            <a:r>
              <a:rPr lang="en-US" sz="2000" dirty="0">
                <a:solidFill>
                  <a:schemeClr val="tx1">
                    <a:lumMod val="75000"/>
                    <a:lumOff val="25000"/>
                  </a:schemeClr>
                </a:solidFill>
                <a:latin typeface="Architects Daughter" pitchFamily="2" charset="0"/>
              </a:rPr>
              <a:t>2017</a:t>
            </a:r>
          </a:p>
        </p:txBody>
      </p:sp>
    </p:spTree>
    <p:extLst>
      <p:ext uri="{BB962C8B-B14F-4D97-AF65-F5344CB8AC3E}">
        <p14:creationId xmlns:p14="http://schemas.microsoft.com/office/powerpoint/2010/main" val="54107878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8</a:t>
            </a:fld>
            <a:endParaRPr lang="en-US" dirty="0">
              <a:solidFill>
                <a:schemeClr val="tx1">
                  <a:lumMod val="75000"/>
                  <a:lumOff val="2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4" name="Title 3"/>
          <p:cNvSpPr>
            <a:spLocks noGrp="1"/>
          </p:cNvSpPr>
          <p:nvPr>
            <p:ph type="title"/>
          </p:nvPr>
        </p:nvSpPr>
        <p:spPr/>
        <p:txBody>
          <a:bodyPr/>
          <a:lstStyle/>
          <a:p>
            <a:r>
              <a:rPr lang="en-US" dirty="0"/>
              <a:t>Company Infographic</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6" name="Rectangle 15"/>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p:cNvGraphicFramePr/>
          <p:nvPr>
            <p:extLst>
              <p:ext uri="{D42A27DB-BD31-4B8C-83A1-F6EECF244321}">
                <p14:modId xmlns:p14="http://schemas.microsoft.com/office/powerpoint/2010/main" val="629104595"/>
              </p:ext>
            </p:extLst>
          </p:nvPr>
        </p:nvGraphicFramePr>
        <p:xfrm>
          <a:off x="5085048" y="1994660"/>
          <a:ext cx="6324600" cy="3606073"/>
        </p:xfrm>
        <a:graphic>
          <a:graphicData uri="http://schemas.openxmlformats.org/drawingml/2006/chart">
            <c:chart xmlns:c="http://schemas.openxmlformats.org/drawingml/2006/chart" xmlns:r="http://schemas.openxmlformats.org/officeDocument/2006/relationships" r:id="rId3"/>
          </a:graphicData>
        </a:graphic>
      </p:graphicFrame>
      <p:sp>
        <p:nvSpPr>
          <p:cNvPr id="3" name="Picture Placeholder 2">
            <a:extLst>
              <a:ext uri="{FF2B5EF4-FFF2-40B4-BE49-F238E27FC236}">
                <a16:creationId xmlns:a16="http://schemas.microsoft.com/office/drawing/2014/main" id="{1F6E7D97-25D4-4524-88A2-50A9646E015F}"/>
              </a:ext>
            </a:extLst>
          </p:cNvPr>
          <p:cNvSpPr>
            <a:spLocks noGrp="1"/>
          </p:cNvSpPr>
          <p:nvPr>
            <p:ph type="pic" sz="quarter" idx="13"/>
          </p:nvPr>
        </p:nvSpPr>
        <p:spPr/>
      </p:sp>
    </p:spTree>
    <p:extLst>
      <p:ext uri="{BB962C8B-B14F-4D97-AF65-F5344CB8AC3E}">
        <p14:creationId xmlns:p14="http://schemas.microsoft.com/office/powerpoint/2010/main" val="2627531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solidFill>
                  <a:schemeClr val="tx1">
                    <a:lumMod val="75000"/>
                    <a:lumOff val="25000"/>
                  </a:schemeClr>
                </a:solidFill>
                <a:latin typeface="Architects Daughter" pitchFamily="2" charset="0"/>
              </a:rPr>
              <a:pPr/>
              <a:t>9</a:t>
            </a:fld>
            <a:endParaRPr lang="en-US" dirty="0">
              <a:solidFill>
                <a:schemeClr val="tx1">
                  <a:lumMod val="75000"/>
                  <a:lumOff val="25000"/>
                </a:schemeClr>
              </a:solidFill>
              <a:latin typeface="Architects Daughter" pitchFamily="2" charset="0"/>
            </a:endParaRPr>
          </a:p>
        </p:txBody>
      </p:sp>
      <p:sp>
        <p:nvSpPr>
          <p:cNvPr id="6" name="Footer Placeholder 2"/>
          <p:cNvSpPr>
            <a:spLocks noGrp="1"/>
          </p:cNvSpPr>
          <p:nvPr>
            <p:ph type="ftr" sz="quarter" idx="10"/>
          </p:nvPr>
        </p:nvSpPr>
        <p:spPr/>
        <p:txBody>
          <a:bodyPr/>
          <a:lstStyle/>
          <a:p>
            <a:r>
              <a:rPr lang="en-US" dirty="0">
                <a:solidFill>
                  <a:schemeClr val="tx1">
                    <a:lumMod val="75000"/>
                    <a:lumOff val="25000"/>
                  </a:schemeClr>
                </a:solidFill>
                <a:latin typeface="Architects Daughter" pitchFamily="2" charset="0"/>
              </a:rPr>
              <a:t>www.yourwebsite.com</a:t>
            </a:r>
          </a:p>
        </p:txBody>
      </p:sp>
      <p:sp>
        <p:nvSpPr>
          <p:cNvPr id="4" name="Title 3"/>
          <p:cNvSpPr>
            <a:spLocks noGrp="1"/>
          </p:cNvSpPr>
          <p:nvPr>
            <p:ph type="title"/>
          </p:nvPr>
        </p:nvSpPr>
        <p:spPr/>
        <p:txBody>
          <a:bodyPr/>
          <a:lstStyle/>
          <a:p>
            <a:r>
              <a:rPr lang="en-US" dirty="0"/>
              <a:t>Company Infographic</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rPr>
              <a:t>Lorem ipsum your title here some text so dummy and your </a:t>
            </a:r>
            <a:r>
              <a:rPr lang="en-US" dirty="0" err="1">
                <a:solidFill>
                  <a:schemeClr val="tx1">
                    <a:lumMod val="50000"/>
                    <a:lumOff val="50000"/>
                  </a:schemeClr>
                </a:solidFill>
              </a:rPr>
              <a:t>powerpoint</a:t>
            </a:r>
            <a:r>
              <a:rPr lang="en-US" dirty="0">
                <a:solidFill>
                  <a:schemeClr val="tx1">
                    <a:lumMod val="50000"/>
                    <a:lumOff val="50000"/>
                  </a:schemeClr>
                </a:solidFill>
              </a:rPr>
              <a:t> presentation</a:t>
            </a:r>
            <a:endParaRPr lang="en-US" dirty="0"/>
          </a:p>
        </p:txBody>
      </p:sp>
      <p:sp>
        <p:nvSpPr>
          <p:cNvPr id="16" name="Rectangle 15"/>
          <p:cNvSpPr/>
          <p:nvPr/>
        </p:nvSpPr>
        <p:spPr>
          <a:xfrm>
            <a:off x="647114" y="426398"/>
            <a:ext cx="45719" cy="7403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810276" y="2235628"/>
            <a:ext cx="10571448" cy="2902099"/>
            <a:chOff x="838200" y="2155592"/>
            <a:chExt cx="10571448" cy="2902099"/>
          </a:xfrm>
        </p:grpSpPr>
        <p:graphicFrame>
          <p:nvGraphicFramePr>
            <p:cNvPr id="10" name="Chart 9"/>
            <p:cNvGraphicFramePr/>
            <p:nvPr>
              <p:extLst>
                <p:ext uri="{D42A27DB-BD31-4B8C-83A1-F6EECF244321}">
                  <p14:modId xmlns:p14="http://schemas.microsoft.com/office/powerpoint/2010/main" val="2744010096"/>
                </p:ext>
              </p:extLst>
            </p:nvPr>
          </p:nvGraphicFramePr>
          <p:xfrm>
            <a:off x="838200" y="2155592"/>
            <a:ext cx="1524000" cy="14514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p:nvPr>
              <p:extLst>
                <p:ext uri="{D42A27DB-BD31-4B8C-83A1-F6EECF244321}">
                  <p14:modId xmlns:p14="http://schemas.microsoft.com/office/powerpoint/2010/main" val="2208421239"/>
                </p:ext>
              </p:extLst>
            </p:nvPr>
          </p:nvGraphicFramePr>
          <p:xfrm>
            <a:off x="3100062" y="2155592"/>
            <a:ext cx="1524000" cy="145142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Chart 14"/>
            <p:cNvGraphicFramePr/>
            <p:nvPr>
              <p:extLst>
                <p:ext uri="{D42A27DB-BD31-4B8C-83A1-F6EECF244321}">
                  <p14:modId xmlns:p14="http://schemas.microsoft.com/office/powerpoint/2010/main" val="4035697345"/>
                </p:ext>
              </p:extLst>
            </p:nvPr>
          </p:nvGraphicFramePr>
          <p:xfrm>
            <a:off x="5361924" y="2155592"/>
            <a:ext cx="1524000" cy="145142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p:nvPr>
              <p:extLst>
                <p:ext uri="{D42A27DB-BD31-4B8C-83A1-F6EECF244321}">
                  <p14:modId xmlns:p14="http://schemas.microsoft.com/office/powerpoint/2010/main" val="1678982260"/>
                </p:ext>
              </p:extLst>
            </p:nvPr>
          </p:nvGraphicFramePr>
          <p:xfrm>
            <a:off x="7623786" y="2155592"/>
            <a:ext cx="1524000" cy="1451428"/>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8" name="Chart 17"/>
            <p:cNvGraphicFramePr/>
            <p:nvPr>
              <p:extLst>
                <p:ext uri="{D42A27DB-BD31-4B8C-83A1-F6EECF244321}">
                  <p14:modId xmlns:p14="http://schemas.microsoft.com/office/powerpoint/2010/main" val="3554744787"/>
                </p:ext>
              </p:extLst>
            </p:nvPr>
          </p:nvGraphicFramePr>
          <p:xfrm>
            <a:off x="9885648" y="2155592"/>
            <a:ext cx="1524000" cy="1451428"/>
          </p:xfrm>
          <a:graphic>
            <a:graphicData uri="http://schemas.openxmlformats.org/drawingml/2006/chart">
              <c:chart xmlns:c="http://schemas.openxmlformats.org/drawingml/2006/chart" xmlns:r="http://schemas.openxmlformats.org/officeDocument/2006/relationships" r:id="rId7"/>
            </a:graphicData>
          </a:graphic>
        </p:graphicFrame>
        <p:sp>
          <p:nvSpPr>
            <p:cNvPr id="3" name="TextBox 2"/>
            <p:cNvSpPr txBox="1"/>
            <p:nvPr/>
          </p:nvSpPr>
          <p:spPr>
            <a:xfrm>
              <a:off x="1333500" y="2719723"/>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25%</a:t>
              </a:r>
            </a:p>
          </p:txBody>
        </p:sp>
        <p:sp>
          <p:nvSpPr>
            <p:cNvPr id="14" name="TextBox 13"/>
            <p:cNvSpPr txBox="1"/>
            <p:nvPr/>
          </p:nvSpPr>
          <p:spPr>
            <a:xfrm>
              <a:off x="3595362" y="2719723"/>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35%</a:t>
              </a:r>
            </a:p>
          </p:txBody>
        </p:sp>
        <p:sp>
          <p:nvSpPr>
            <p:cNvPr id="19" name="TextBox 18"/>
            <p:cNvSpPr txBox="1"/>
            <p:nvPr/>
          </p:nvSpPr>
          <p:spPr>
            <a:xfrm>
              <a:off x="5829300" y="2719723"/>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55%</a:t>
              </a:r>
            </a:p>
          </p:txBody>
        </p:sp>
        <p:sp>
          <p:nvSpPr>
            <p:cNvPr id="20" name="TextBox 19"/>
            <p:cNvSpPr txBox="1"/>
            <p:nvPr/>
          </p:nvSpPr>
          <p:spPr>
            <a:xfrm>
              <a:off x="8119086" y="2719723"/>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75%</a:t>
              </a:r>
            </a:p>
          </p:txBody>
        </p:sp>
        <p:sp>
          <p:nvSpPr>
            <p:cNvPr id="21" name="TextBox 20"/>
            <p:cNvSpPr txBox="1"/>
            <p:nvPr/>
          </p:nvSpPr>
          <p:spPr>
            <a:xfrm>
              <a:off x="10380948" y="2719723"/>
              <a:ext cx="533400" cy="323165"/>
            </a:xfrm>
            <a:prstGeom prst="rect">
              <a:avLst/>
            </a:prstGeom>
            <a:noFill/>
          </p:spPr>
          <p:txBody>
            <a:bodyPr wrap="square" rtlCol="0">
              <a:spAutoFit/>
            </a:bodyPr>
            <a:lstStyle/>
            <a:p>
              <a:pPr algn="ctr"/>
              <a:r>
                <a:rPr lang="en-US" sz="1500" b="1" dirty="0">
                  <a:solidFill>
                    <a:schemeClr val="tx1">
                      <a:lumMod val="75000"/>
                      <a:lumOff val="25000"/>
                    </a:schemeClr>
                  </a:solidFill>
                  <a:latin typeface="Roboto Slab" pitchFamily="2" charset="0"/>
                  <a:ea typeface="Roboto Slab" pitchFamily="2" charset="0"/>
                </a:rPr>
                <a:t>85%</a:t>
              </a:r>
            </a:p>
          </p:txBody>
        </p:sp>
        <p:grpSp>
          <p:nvGrpSpPr>
            <p:cNvPr id="23" name="Group 22"/>
            <p:cNvGrpSpPr/>
            <p:nvPr/>
          </p:nvGrpSpPr>
          <p:grpSpPr>
            <a:xfrm>
              <a:off x="1049577" y="4206078"/>
              <a:ext cx="3128055" cy="851613"/>
              <a:chOff x="1081088" y="4684049"/>
              <a:chExt cx="3128055" cy="851613"/>
            </a:xfrm>
          </p:grpSpPr>
          <p:sp>
            <p:nvSpPr>
              <p:cNvPr id="56" name="TextBox 55"/>
              <p:cNvSpPr txBox="1"/>
              <p:nvPr/>
            </p:nvSpPr>
            <p:spPr>
              <a:xfrm>
                <a:off x="2180492" y="4684049"/>
                <a:ext cx="2028651" cy="323165"/>
              </a:xfrm>
              <a:prstGeom prst="rect">
                <a:avLst/>
              </a:prstGeom>
              <a:noFill/>
            </p:spPr>
            <p:txBody>
              <a:bodyPr wrap="square" rtlCol="0">
                <a:spAutoFit/>
              </a:bodyPr>
              <a:lstStyle/>
              <a:p>
                <a:pPr algn="r"/>
                <a:r>
                  <a:rPr lang="en-US" sz="1500" b="1" dirty="0">
                    <a:latin typeface="Architects Daughter" pitchFamily="2" charset="0"/>
                    <a:ea typeface="Roboto Slab" pitchFamily="2" charset="0"/>
                  </a:rPr>
                  <a:t>Title Text</a:t>
                </a:r>
              </a:p>
            </p:txBody>
          </p:sp>
          <p:sp>
            <p:nvSpPr>
              <p:cNvPr id="57" name="Rectangle 9"/>
              <p:cNvSpPr>
                <a:spLocks/>
              </p:cNvSpPr>
              <p:nvPr/>
            </p:nvSpPr>
            <p:spPr bwMode="auto">
              <a:xfrm>
                <a:off x="1081088" y="5020856"/>
                <a:ext cx="3019459"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8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 to lorem to text dummy </a:t>
                </a:r>
              </a:p>
            </p:txBody>
          </p:sp>
          <p:grpSp>
            <p:nvGrpSpPr>
              <p:cNvPr id="58" name="Group 57"/>
              <p:cNvGrpSpPr/>
              <p:nvPr/>
            </p:nvGrpSpPr>
            <p:grpSpPr>
              <a:xfrm>
                <a:off x="3283541" y="5315074"/>
                <a:ext cx="812243" cy="220588"/>
                <a:chOff x="5899707" y="2229364"/>
                <a:chExt cx="812243" cy="220588"/>
              </a:xfrm>
            </p:grpSpPr>
            <p:sp>
              <p:nvSpPr>
                <p:cNvPr id="59" name="Rectangle 58"/>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 name="Group 59"/>
                <p:cNvGrpSpPr/>
                <p:nvPr/>
              </p:nvGrpSpPr>
              <p:grpSpPr>
                <a:xfrm>
                  <a:off x="6042303" y="2271001"/>
                  <a:ext cx="527051" cy="137313"/>
                  <a:chOff x="1871822" y="5616406"/>
                  <a:chExt cx="610631" cy="159087"/>
                </a:xfrm>
              </p:grpSpPr>
              <p:grpSp>
                <p:nvGrpSpPr>
                  <p:cNvPr id="61" name="Group 60"/>
                  <p:cNvGrpSpPr/>
                  <p:nvPr/>
                </p:nvGrpSpPr>
                <p:grpSpPr>
                  <a:xfrm>
                    <a:off x="1871822" y="5616406"/>
                    <a:ext cx="159086" cy="159087"/>
                    <a:chOff x="1324575" y="5760204"/>
                    <a:chExt cx="305861" cy="305861"/>
                  </a:xfrm>
                </p:grpSpPr>
                <p:sp>
                  <p:nvSpPr>
                    <p:cNvPr id="68" name="Oval 67"/>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2" name="Group 61"/>
                  <p:cNvGrpSpPr/>
                  <p:nvPr/>
                </p:nvGrpSpPr>
                <p:grpSpPr>
                  <a:xfrm>
                    <a:off x="2097594" y="5616406"/>
                    <a:ext cx="159086" cy="159087"/>
                    <a:chOff x="1684215" y="5760204"/>
                    <a:chExt cx="305861" cy="305861"/>
                  </a:xfrm>
                </p:grpSpPr>
                <p:sp>
                  <p:nvSpPr>
                    <p:cNvPr id="66" name="Oval 65"/>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3" name="Group 62"/>
                  <p:cNvGrpSpPr/>
                  <p:nvPr/>
                </p:nvGrpSpPr>
                <p:grpSpPr>
                  <a:xfrm>
                    <a:off x="2323367" y="5616406"/>
                    <a:ext cx="159086" cy="159087"/>
                    <a:chOff x="2177216" y="5760204"/>
                    <a:chExt cx="305861" cy="305861"/>
                  </a:xfrm>
                </p:grpSpPr>
                <p:sp>
                  <p:nvSpPr>
                    <p:cNvPr id="64" name="Oval 63"/>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24" name="Group 23"/>
            <p:cNvGrpSpPr/>
            <p:nvPr/>
          </p:nvGrpSpPr>
          <p:grpSpPr>
            <a:xfrm>
              <a:off x="7951346" y="4206078"/>
              <a:ext cx="3191076" cy="851613"/>
              <a:chOff x="7878713" y="4684049"/>
              <a:chExt cx="3191076" cy="851613"/>
            </a:xfrm>
          </p:grpSpPr>
          <p:sp>
            <p:nvSpPr>
              <p:cNvPr id="42" name="TextBox 41"/>
              <p:cNvSpPr txBox="1"/>
              <p:nvPr/>
            </p:nvSpPr>
            <p:spPr>
              <a:xfrm>
                <a:off x="7878713" y="4684049"/>
                <a:ext cx="1893094" cy="323165"/>
              </a:xfrm>
              <a:prstGeom prst="rect">
                <a:avLst/>
              </a:prstGeom>
              <a:noFill/>
            </p:spPr>
            <p:txBody>
              <a:bodyPr wrap="square" rtlCol="0">
                <a:spAutoFit/>
              </a:bodyPr>
              <a:lstStyle/>
              <a:p>
                <a:r>
                  <a:rPr lang="en-US" sz="1500" b="1" dirty="0">
                    <a:latin typeface="Architects Daughter" pitchFamily="2" charset="0"/>
                    <a:ea typeface="Roboto Slab" pitchFamily="2" charset="0"/>
                  </a:rPr>
                  <a:t>Title Text</a:t>
                </a:r>
              </a:p>
            </p:txBody>
          </p:sp>
          <p:sp>
            <p:nvSpPr>
              <p:cNvPr id="43" name="Rectangle 9"/>
              <p:cNvSpPr>
                <a:spLocks/>
              </p:cNvSpPr>
              <p:nvPr/>
            </p:nvSpPr>
            <p:spPr bwMode="auto">
              <a:xfrm>
                <a:off x="7982859" y="5020856"/>
                <a:ext cx="3086930"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8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 to lorem to text dummy </a:t>
                </a:r>
              </a:p>
            </p:txBody>
          </p:sp>
          <p:grpSp>
            <p:nvGrpSpPr>
              <p:cNvPr id="44" name="Group 43"/>
              <p:cNvGrpSpPr/>
              <p:nvPr/>
            </p:nvGrpSpPr>
            <p:grpSpPr>
              <a:xfrm>
                <a:off x="7982859" y="5315074"/>
                <a:ext cx="812243" cy="220588"/>
                <a:chOff x="5899707" y="2229364"/>
                <a:chExt cx="812243" cy="220588"/>
              </a:xfrm>
            </p:grpSpPr>
            <p:sp>
              <p:nvSpPr>
                <p:cNvPr id="45" name="Rectangle 44"/>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p:cNvGrpSpPr/>
                <p:nvPr/>
              </p:nvGrpSpPr>
              <p:grpSpPr>
                <a:xfrm>
                  <a:off x="6042303" y="2271001"/>
                  <a:ext cx="527051" cy="137313"/>
                  <a:chOff x="1871822" y="5616406"/>
                  <a:chExt cx="610631" cy="159087"/>
                </a:xfrm>
              </p:grpSpPr>
              <p:grpSp>
                <p:nvGrpSpPr>
                  <p:cNvPr id="47" name="Group 46"/>
                  <p:cNvGrpSpPr/>
                  <p:nvPr/>
                </p:nvGrpSpPr>
                <p:grpSpPr>
                  <a:xfrm>
                    <a:off x="1871822" y="5616406"/>
                    <a:ext cx="159086" cy="159087"/>
                    <a:chOff x="1324575" y="5760204"/>
                    <a:chExt cx="305861" cy="305861"/>
                  </a:xfrm>
                </p:grpSpPr>
                <p:sp>
                  <p:nvSpPr>
                    <p:cNvPr id="54" name="Oval 53"/>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8" name="Group 47"/>
                  <p:cNvGrpSpPr/>
                  <p:nvPr/>
                </p:nvGrpSpPr>
                <p:grpSpPr>
                  <a:xfrm>
                    <a:off x="2097594" y="5616406"/>
                    <a:ext cx="159086" cy="159087"/>
                    <a:chOff x="1684215" y="5760204"/>
                    <a:chExt cx="305861" cy="305861"/>
                  </a:xfrm>
                </p:grpSpPr>
                <p:sp>
                  <p:nvSpPr>
                    <p:cNvPr id="52" name="Oval 51"/>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9" name="Group 48"/>
                  <p:cNvGrpSpPr/>
                  <p:nvPr/>
                </p:nvGrpSpPr>
                <p:grpSpPr>
                  <a:xfrm>
                    <a:off x="2323367" y="5616406"/>
                    <a:ext cx="159086" cy="159087"/>
                    <a:chOff x="2177216" y="5760204"/>
                    <a:chExt cx="305861" cy="305861"/>
                  </a:xfrm>
                </p:grpSpPr>
                <p:sp>
                  <p:nvSpPr>
                    <p:cNvPr id="50" name="Oval 49"/>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25" name="Group 24"/>
            <p:cNvGrpSpPr/>
            <p:nvPr/>
          </p:nvGrpSpPr>
          <p:grpSpPr>
            <a:xfrm>
              <a:off x="5190664" y="4206078"/>
              <a:ext cx="1747652" cy="851613"/>
              <a:chOff x="4924612" y="4627779"/>
              <a:chExt cx="1747652" cy="851613"/>
            </a:xfrm>
          </p:grpSpPr>
          <p:sp>
            <p:nvSpPr>
              <p:cNvPr id="28" name="TextBox 27"/>
              <p:cNvSpPr txBox="1"/>
              <p:nvPr/>
            </p:nvSpPr>
            <p:spPr>
              <a:xfrm>
                <a:off x="5119875" y="4627779"/>
                <a:ext cx="1357126" cy="323165"/>
              </a:xfrm>
              <a:prstGeom prst="rect">
                <a:avLst/>
              </a:prstGeom>
              <a:noFill/>
            </p:spPr>
            <p:txBody>
              <a:bodyPr wrap="square" rtlCol="0">
                <a:spAutoFit/>
              </a:bodyPr>
              <a:lstStyle/>
              <a:p>
                <a:pPr algn="ctr"/>
                <a:r>
                  <a:rPr lang="en-US" sz="1500" b="1" dirty="0">
                    <a:latin typeface="Architects Daughter" pitchFamily="2" charset="0"/>
                    <a:ea typeface="Roboto Slab" pitchFamily="2" charset="0"/>
                  </a:rPr>
                  <a:t>Title Text</a:t>
                </a:r>
              </a:p>
            </p:txBody>
          </p:sp>
          <p:sp>
            <p:nvSpPr>
              <p:cNvPr id="29" name="Rectangle 9"/>
              <p:cNvSpPr>
                <a:spLocks/>
              </p:cNvSpPr>
              <p:nvPr/>
            </p:nvSpPr>
            <p:spPr bwMode="auto">
              <a:xfrm>
                <a:off x="4924612" y="4964586"/>
                <a:ext cx="1747652"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8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lorem ipsum your </a:t>
                </a:r>
                <a:r>
                  <a:rPr lang="en-US" sz="800" dirty="0" err="1">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mejurity</a:t>
                </a:r>
                <a:r>
                  <a:rPr lang="en-US" sz="800" dirty="0">
                    <a:solidFill>
                      <a:schemeClr val="tx1">
                        <a:lumMod val="50000"/>
                        <a:lumOff val="50000"/>
                      </a:schemeClr>
                    </a:solidFill>
                    <a:latin typeface="Architects Daughter" pitchFamily="2" charset="0"/>
                    <a:ea typeface="Roboto Slab" pitchFamily="2" charset="0"/>
                    <a:cs typeface="Open Sans Condensed Light" panose="020B0306030504020204" pitchFamily="34" charset="0"/>
                    <a:sym typeface="Montserrat-Regular" charset="0"/>
                  </a:rPr>
                  <a:t> to</a:t>
                </a:r>
              </a:p>
            </p:txBody>
          </p:sp>
          <p:grpSp>
            <p:nvGrpSpPr>
              <p:cNvPr id="30" name="Group 29"/>
              <p:cNvGrpSpPr/>
              <p:nvPr/>
            </p:nvGrpSpPr>
            <p:grpSpPr>
              <a:xfrm>
                <a:off x="5392316" y="5258804"/>
                <a:ext cx="812243" cy="220588"/>
                <a:chOff x="5899707" y="2229364"/>
                <a:chExt cx="812243" cy="220588"/>
              </a:xfrm>
            </p:grpSpPr>
            <p:sp>
              <p:nvSpPr>
                <p:cNvPr id="31" name="Rectangle 30"/>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p:cNvGrpSpPr/>
                <p:nvPr/>
              </p:nvGrpSpPr>
              <p:grpSpPr>
                <a:xfrm>
                  <a:off x="6042303" y="2271001"/>
                  <a:ext cx="527051" cy="137313"/>
                  <a:chOff x="1871822" y="5616406"/>
                  <a:chExt cx="610631" cy="159087"/>
                </a:xfrm>
              </p:grpSpPr>
              <p:grpSp>
                <p:nvGrpSpPr>
                  <p:cNvPr id="33" name="Group 32"/>
                  <p:cNvGrpSpPr/>
                  <p:nvPr/>
                </p:nvGrpSpPr>
                <p:grpSpPr>
                  <a:xfrm>
                    <a:off x="1871822" y="5616406"/>
                    <a:ext cx="159086" cy="159087"/>
                    <a:chOff x="1324575" y="5760204"/>
                    <a:chExt cx="305861" cy="305861"/>
                  </a:xfrm>
                </p:grpSpPr>
                <p:sp>
                  <p:nvSpPr>
                    <p:cNvPr id="40" name="Oval 39"/>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4" name="Group 33"/>
                  <p:cNvGrpSpPr/>
                  <p:nvPr/>
                </p:nvGrpSpPr>
                <p:grpSpPr>
                  <a:xfrm>
                    <a:off x="2097594" y="5616406"/>
                    <a:ext cx="159086" cy="159087"/>
                    <a:chOff x="1684215" y="5760204"/>
                    <a:chExt cx="305861" cy="305861"/>
                  </a:xfrm>
                </p:grpSpPr>
                <p:sp>
                  <p:nvSpPr>
                    <p:cNvPr id="38" name="Oval 37"/>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5" name="Group 34"/>
                  <p:cNvGrpSpPr/>
                  <p:nvPr/>
                </p:nvGrpSpPr>
                <p:grpSpPr>
                  <a:xfrm>
                    <a:off x="2323367" y="5616406"/>
                    <a:ext cx="159086" cy="159087"/>
                    <a:chOff x="2177216" y="5760204"/>
                    <a:chExt cx="305861" cy="305861"/>
                  </a:xfrm>
                </p:grpSpPr>
                <p:sp>
                  <p:nvSpPr>
                    <p:cNvPr id="36" name="Oval 35"/>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cxnSp>
          <p:nvCxnSpPr>
            <p:cNvPr id="26" name="Straight Connector 25"/>
            <p:cNvCxnSpPr/>
            <p:nvPr/>
          </p:nvCxnSpPr>
          <p:spPr>
            <a:xfrm>
              <a:off x="4684148" y="4206078"/>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7444832" y="4206078"/>
              <a:ext cx="0" cy="851613"/>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5554335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13666</TotalTime>
  <Words>693</Words>
  <Application>Microsoft Office PowerPoint</Application>
  <PresentationFormat>Widescreen</PresentationFormat>
  <Paragraphs>117</Paragraphs>
  <Slides>11</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Architects Daughter</vt:lpstr>
      <vt:lpstr>Arial</vt:lpstr>
      <vt:lpstr>Calibri</vt:lpstr>
      <vt:lpstr>Gill Sans</vt:lpstr>
      <vt:lpstr>Montserrat-Regular</vt:lpstr>
      <vt:lpstr>Open Sans Condensed Light</vt:lpstr>
      <vt:lpstr>PT Sans</vt:lpstr>
      <vt:lpstr>Roboto Slab</vt:lpstr>
      <vt:lpstr>Theme_Master</vt:lpstr>
      <vt:lpstr>PowerPoint Presentation</vt:lpstr>
      <vt:lpstr>Welcome Message</vt:lpstr>
      <vt:lpstr>Company About Us</vt:lpstr>
      <vt:lpstr>Company Service</vt:lpstr>
      <vt:lpstr>Company Team Members</vt:lpstr>
      <vt:lpstr>PowerPoint Presentation</vt:lpstr>
      <vt:lpstr>Company Timeline</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Khan</cp:lastModifiedBy>
  <cp:revision>2256</cp:revision>
  <dcterms:created xsi:type="dcterms:W3CDTF">2016-12-30T12:29:18Z</dcterms:created>
  <dcterms:modified xsi:type="dcterms:W3CDTF">2017-11-11T20:26:38Z</dcterms:modified>
</cp:coreProperties>
</file>