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8" r:id="rId2"/>
    <p:sldId id="352" r:id="rId3"/>
    <p:sldId id="371" r:id="rId4"/>
    <p:sldId id="354" r:id="rId5"/>
    <p:sldId id="375" r:id="rId6"/>
    <p:sldId id="376" r:id="rId7"/>
    <p:sldId id="355" r:id="rId8"/>
    <p:sldId id="377" r:id="rId9"/>
    <p:sldId id="378" r:id="rId10"/>
    <p:sldId id="379" r:id="rId11"/>
    <p:sldId id="380" r:id="rId12"/>
    <p:sldId id="381" r:id="rId13"/>
    <p:sldId id="38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EFA66B1-0676-4FFB-8EB4-884EB9AC968F}">
          <p14:sldIdLst>
            <p14:sldId id="328"/>
            <p14:sldId id="352"/>
            <p14:sldId id="371"/>
            <p14:sldId id="354"/>
            <p14:sldId id="375"/>
            <p14:sldId id="376"/>
            <p14:sldId id="355"/>
            <p14:sldId id="377"/>
            <p14:sldId id="378"/>
            <p14:sldId id="379"/>
            <p14:sldId id="380"/>
            <p14:sldId id="381"/>
            <p14:sldId id="382"/>
          </p14:sldIdLst>
        </p14:section>
        <p14:section name="Untitled Section" id="{51D59E19-1DD1-4DA1-A308-9010BD705248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AF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41" autoAdjust="0"/>
    <p:restoredTop sz="94660"/>
  </p:normalViewPr>
  <p:slideViewPr>
    <p:cSldViewPr snapToGrid="0">
      <p:cViewPr varScale="1">
        <p:scale>
          <a:sx n="72" d="100"/>
          <a:sy n="72" d="100"/>
        </p:scale>
        <p:origin x="4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AB688CF-1604-4D0E-A216-0A2BFDA237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294970"/>
          </a:xfrm>
        </p:spPr>
        <p:txBody>
          <a:bodyPr>
            <a:norm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82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0B8D83A6-D22D-4B33-A2F3-0F47A01BB93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42122" y="556591"/>
            <a:ext cx="5605669" cy="2872408"/>
          </a:xfrm>
          <a:custGeom>
            <a:avLst/>
            <a:gdLst>
              <a:gd name="connsiteX0" fmla="*/ 0 w 5605669"/>
              <a:gd name="connsiteY0" fmla="*/ 0 h 2872408"/>
              <a:gd name="connsiteX1" fmla="*/ 5605669 w 5605669"/>
              <a:gd name="connsiteY1" fmla="*/ 0 h 2872408"/>
              <a:gd name="connsiteX2" fmla="*/ 5605669 w 5605669"/>
              <a:gd name="connsiteY2" fmla="*/ 2872408 h 2872408"/>
              <a:gd name="connsiteX3" fmla="*/ 0 w 5605669"/>
              <a:gd name="connsiteY3" fmla="*/ 2872408 h 2872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5669" h="2872408">
                <a:moveTo>
                  <a:pt x="0" y="0"/>
                </a:moveTo>
                <a:lnTo>
                  <a:pt x="5605669" y="0"/>
                </a:lnTo>
                <a:lnTo>
                  <a:pt x="5605669" y="2872408"/>
                </a:lnTo>
                <a:lnTo>
                  <a:pt x="0" y="287240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6DDB2E3-EDD6-4F40-BAB7-3261A392392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342784" y="3869634"/>
            <a:ext cx="2027582" cy="2385390"/>
          </a:xfrm>
          <a:custGeom>
            <a:avLst/>
            <a:gdLst>
              <a:gd name="connsiteX0" fmla="*/ 0 w 2027582"/>
              <a:gd name="connsiteY0" fmla="*/ 0 h 2385390"/>
              <a:gd name="connsiteX1" fmla="*/ 2027582 w 2027582"/>
              <a:gd name="connsiteY1" fmla="*/ 0 h 2385390"/>
              <a:gd name="connsiteX2" fmla="*/ 2027582 w 2027582"/>
              <a:gd name="connsiteY2" fmla="*/ 2385390 h 2385390"/>
              <a:gd name="connsiteX3" fmla="*/ 0 w 2027582"/>
              <a:gd name="connsiteY3" fmla="*/ 2385390 h 238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7582" h="2385390">
                <a:moveTo>
                  <a:pt x="0" y="0"/>
                </a:moveTo>
                <a:lnTo>
                  <a:pt x="2027582" y="0"/>
                </a:lnTo>
                <a:lnTo>
                  <a:pt x="2027582" y="2385390"/>
                </a:lnTo>
                <a:lnTo>
                  <a:pt x="0" y="23853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C0E029F-CA40-47B1-ADFD-FE49D216A9A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002276" y="3001090"/>
            <a:ext cx="1686023" cy="1578063"/>
          </a:xfrm>
          <a:custGeom>
            <a:avLst/>
            <a:gdLst>
              <a:gd name="connsiteX0" fmla="*/ 0 w 1686023"/>
              <a:gd name="connsiteY0" fmla="*/ 0 h 1578063"/>
              <a:gd name="connsiteX1" fmla="*/ 1686023 w 1686023"/>
              <a:gd name="connsiteY1" fmla="*/ 0 h 1578063"/>
              <a:gd name="connsiteX2" fmla="*/ 1686023 w 1686023"/>
              <a:gd name="connsiteY2" fmla="*/ 1578063 h 1578063"/>
              <a:gd name="connsiteX3" fmla="*/ 0 w 1686023"/>
              <a:gd name="connsiteY3" fmla="*/ 1578063 h 157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6023" h="1578063">
                <a:moveTo>
                  <a:pt x="0" y="0"/>
                </a:moveTo>
                <a:lnTo>
                  <a:pt x="1686023" y="0"/>
                </a:lnTo>
                <a:lnTo>
                  <a:pt x="1686023" y="1578063"/>
                </a:lnTo>
                <a:lnTo>
                  <a:pt x="0" y="15780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80228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76A5723-D7B4-482F-971C-76622CDB56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16835" y="543339"/>
            <a:ext cx="7620000" cy="4558746"/>
          </a:xfrm>
          <a:custGeom>
            <a:avLst/>
            <a:gdLst>
              <a:gd name="connsiteX0" fmla="*/ 0 w 7620000"/>
              <a:gd name="connsiteY0" fmla="*/ 0 h 4558746"/>
              <a:gd name="connsiteX1" fmla="*/ 7620000 w 7620000"/>
              <a:gd name="connsiteY1" fmla="*/ 0 h 4558746"/>
              <a:gd name="connsiteX2" fmla="*/ 7620000 w 7620000"/>
              <a:gd name="connsiteY2" fmla="*/ 4558746 h 4558746"/>
              <a:gd name="connsiteX3" fmla="*/ 0 w 7620000"/>
              <a:gd name="connsiteY3" fmla="*/ 4558746 h 4558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0" h="4558746">
                <a:moveTo>
                  <a:pt x="0" y="0"/>
                </a:moveTo>
                <a:lnTo>
                  <a:pt x="7620000" y="0"/>
                </a:lnTo>
                <a:lnTo>
                  <a:pt x="7620000" y="4558746"/>
                </a:lnTo>
                <a:lnTo>
                  <a:pt x="0" y="45587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02C5D88-87C8-4B45-A21E-25450AB1968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799443" y="4200941"/>
            <a:ext cx="1885036" cy="1908443"/>
          </a:xfrm>
          <a:custGeom>
            <a:avLst/>
            <a:gdLst>
              <a:gd name="connsiteX0" fmla="*/ 0 w 1885036"/>
              <a:gd name="connsiteY0" fmla="*/ 0 h 1908443"/>
              <a:gd name="connsiteX1" fmla="*/ 1885036 w 1885036"/>
              <a:gd name="connsiteY1" fmla="*/ 0 h 1908443"/>
              <a:gd name="connsiteX2" fmla="*/ 1885036 w 1885036"/>
              <a:gd name="connsiteY2" fmla="*/ 1908443 h 1908443"/>
              <a:gd name="connsiteX3" fmla="*/ 0 w 1885036"/>
              <a:gd name="connsiteY3" fmla="*/ 1908443 h 1908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036" h="1908443">
                <a:moveTo>
                  <a:pt x="0" y="0"/>
                </a:moveTo>
                <a:lnTo>
                  <a:pt x="1885036" y="0"/>
                </a:lnTo>
                <a:lnTo>
                  <a:pt x="1885036" y="1908443"/>
                </a:lnTo>
                <a:lnTo>
                  <a:pt x="0" y="19084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89924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CA3460B-1D7B-4141-BC93-B40E055F7D7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233194" y="381965"/>
            <a:ext cx="8549832" cy="6094070"/>
          </a:xfrm>
          <a:custGeom>
            <a:avLst/>
            <a:gdLst>
              <a:gd name="connsiteX0" fmla="*/ 0 w 8549832"/>
              <a:gd name="connsiteY0" fmla="*/ 0 h 6094070"/>
              <a:gd name="connsiteX1" fmla="*/ 8549832 w 8549832"/>
              <a:gd name="connsiteY1" fmla="*/ 0 h 6094070"/>
              <a:gd name="connsiteX2" fmla="*/ 8549832 w 8549832"/>
              <a:gd name="connsiteY2" fmla="*/ 6094070 h 6094070"/>
              <a:gd name="connsiteX3" fmla="*/ 0 w 8549832"/>
              <a:gd name="connsiteY3" fmla="*/ 6094070 h 6094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49832" h="6094070">
                <a:moveTo>
                  <a:pt x="0" y="0"/>
                </a:moveTo>
                <a:lnTo>
                  <a:pt x="8549832" y="0"/>
                </a:lnTo>
                <a:lnTo>
                  <a:pt x="8549832" y="6094070"/>
                </a:lnTo>
                <a:lnTo>
                  <a:pt x="0" y="609407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726399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4EDCCC7-83A1-4545-A2A6-284116DE187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8273143" cy="6858000"/>
          </a:xfrm>
          <a:custGeom>
            <a:avLst/>
            <a:gdLst>
              <a:gd name="connsiteX0" fmla="*/ 0 w 8273143"/>
              <a:gd name="connsiteY0" fmla="*/ 0 h 6858000"/>
              <a:gd name="connsiteX1" fmla="*/ 8273143 w 8273143"/>
              <a:gd name="connsiteY1" fmla="*/ 0 h 6858000"/>
              <a:gd name="connsiteX2" fmla="*/ 8273143 w 8273143"/>
              <a:gd name="connsiteY2" fmla="*/ 6858000 h 6858000"/>
              <a:gd name="connsiteX3" fmla="*/ 0 w 827314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3143" h="6858000">
                <a:moveTo>
                  <a:pt x="0" y="0"/>
                </a:moveTo>
                <a:lnTo>
                  <a:pt x="8273143" y="0"/>
                </a:lnTo>
                <a:lnTo>
                  <a:pt x="827314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899409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AC3930F0-11AE-48A6-8D95-60D1302622E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48343" y="349930"/>
            <a:ext cx="11495314" cy="6158139"/>
          </a:xfrm>
          <a:custGeom>
            <a:avLst/>
            <a:gdLst>
              <a:gd name="connsiteX0" fmla="*/ 0 w 8273143"/>
              <a:gd name="connsiteY0" fmla="*/ 0 h 6858000"/>
              <a:gd name="connsiteX1" fmla="*/ 8273143 w 8273143"/>
              <a:gd name="connsiteY1" fmla="*/ 0 h 6858000"/>
              <a:gd name="connsiteX2" fmla="*/ 8273143 w 8273143"/>
              <a:gd name="connsiteY2" fmla="*/ 6858000 h 6858000"/>
              <a:gd name="connsiteX3" fmla="*/ 0 w 827314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3143" h="6858000">
                <a:moveTo>
                  <a:pt x="0" y="0"/>
                </a:moveTo>
                <a:lnTo>
                  <a:pt x="8273143" y="0"/>
                </a:lnTo>
                <a:lnTo>
                  <a:pt x="827314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449484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38DE60AC-4672-4649-9861-031191EC44A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41481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349D2775-8E14-416A-8CD6-130D78AFB24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6096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23145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5E205B-EDEB-4642-BF9E-DA90FE0CF7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71930" y="1"/>
            <a:ext cx="3203689" cy="473102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634FC59A-BFDF-4F63-A022-AB6356BD784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988311" y="2126974"/>
            <a:ext cx="3203689" cy="473102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D88FAB06-A813-4D31-8F19-340580D3827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671930" y="4823790"/>
            <a:ext cx="3203689" cy="203421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F48A6FFF-89BE-4C74-AC45-E56BDCC7D8F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988311" y="1"/>
            <a:ext cx="3203689" cy="203421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15730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44BD4AE-77D2-4873-9DD1-DF0F73B568C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58857" y="0"/>
            <a:ext cx="5733143" cy="5123543"/>
          </a:xfrm>
          <a:custGeom>
            <a:avLst/>
            <a:gdLst>
              <a:gd name="connsiteX0" fmla="*/ 0 w 5733143"/>
              <a:gd name="connsiteY0" fmla="*/ 0 h 5123543"/>
              <a:gd name="connsiteX1" fmla="*/ 5733143 w 5733143"/>
              <a:gd name="connsiteY1" fmla="*/ 0 h 5123543"/>
              <a:gd name="connsiteX2" fmla="*/ 5733143 w 5733143"/>
              <a:gd name="connsiteY2" fmla="*/ 5123543 h 5123543"/>
              <a:gd name="connsiteX3" fmla="*/ 0 w 5733143"/>
              <a:gd name="connsiteY3" fmla="*/ 5123543 h 5123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3143" h="5123543">
                <a:moveTo>
                  <a:pt x="0" y="0"/>
                </a:moveTo>
                <a:lnTo>
                  <a:pt x="5733143" y="0"/>
                </a:lnTo>
                <a:lnTo>
                  <a:pt x="5733143" y="5123543"/>
                </a:lnTo>
                <a:lnTo>
                  <a:pt x="0" y="51235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37A3F43-6E26-4362-BB8F-84D91B3BE94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078606" y="3443513"/>
            <a:ext cx="5149512" cy="2579914"/>
          </a:xfrm>
          <a:custGeom>
            <a:avLst/>
            <a:gdLst>
              <a:gd name="connsiteX0" fmla="*/ 0 w 5149512"/>
              <a:gd name="connsiteY0" fmla="*/ 0 h 2579914"/>
              <a:gd name="connsiteX1" fmla="*/ 5149512 w 5149512"/>
              <a:gd name="connsiteY1" fmla="*/ 0 h 2579914"/>
              <a:gd name="connsiteX2" fmla="*/ 5149512 w 5149512"/>
              <a:gd name="connsiteY2" fmla="*/ 2579914 h 2579914"/>
              <a:gd name="connsiteX3" fmla="*/ 0 w 5149512"/>
              <a:gd name="connsiteY3" fmla="*/ 2579914 h 257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9512" h="2579914">
                <a:moveTo>
                  <a:pt x="0" y="0"/>
                </a:moveTo>
                <a:lnTo>
                  <a:pt x="5149512" y="0"/>
                </a:lnTo>
                <a:lnTo>
                  <a:pt x="5149512" y="2579914"/>
                </a:lnTo>
                <a:lnTo>
                  <a:pt x="0" y="25799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35358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0AAF9737-7EEC-47FD-9040-36CB89E7DA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23754" y="555524"/>
            <a:ext cx="3338286" cy="310207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733396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C15A065A-33D1-4ACB-8A43-CA22B83EB14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53143" y="1175657"/>
            <a:ext cx="3280229" cy="201748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FBFD2906-3E99-46D6-BFBE-E7C52EDFDE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97830" y="1175657"/>
            <a:ext cx="3280229" cy="201748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72B14516-E072-40E9-A3E5-DF0DF804973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97829" y="3606802"/>
            <a:ext cx="3280229" cy="201748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18F80011-C884-45E1-BD6F-F525DA45AC7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3143" y="3606802"/>
            <a:ext cx="3280229" cy="201748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70532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C5E891F5-2D3E-45FF-A37B-38C8EB21B8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30622" y="2176027"/>
            <a:ext cx="2453451" cy="250594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15A2388-CAA3-4229-9D32-5412BB2B89C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776684" y="3487055"/>
            <a:ext cx="6415315" cy="29935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5838C534-858E-476F-A067-4709A4B23DE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76684" y="377373"/>
            <a:ext cx="6415315" cy="299357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057250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8C78162-3445-4D1C-AB2D-025450A25E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A9B23FBC-3DCA-40AC-BD48-40964BE7DF9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113232" y="3653551"/>
            <a:ext cx="3202794" cy="266560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DD872304-BAF0-4CB7-B77A-E2E13A61C17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113232" y="603881"/>
            <a:ext cx="3202794" cy="266560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BBDB860-BA51-4DEE-A6A1-979ABFD8BC6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3835" y="3653551"/>
            <a:ext cx="3202794" cy="266560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E9D619CA-195C-4B35-9856-391211F2279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3835" y="603881"/>
            <a:ext cx="3202794" cy="2665608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19065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257563-0C49-491B-B5E4-EA92D7828CA7}"/>
              </a:ext>
            </a:extLst>
          </p:cNvPr>
          <p:cNvSpPr/>
          <p:nvPr userDrawn="1"/>
        </p:nvSpPr>
        <p:spPr>
          <a:xfrm>
            <a:off x="0" y="6381114"/>
            <a:ext cx="12192000" cy="476886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D70935-7E95-4F31-BBF9-E8BBEFC4EA1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89" y="6488752"/>
            <a:ext cx="898171" cy="26161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CE2F2-50B7-45A7-A752-331D60C05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1DB46D-77D7-499B-977A-D670A24E7767}"/>
              </a:ext>
            </a:extLst>
          </p:cNvPr>
          <p:cNvCxnSpPr>
            <a:cxnSpLocks/>
          </p:cNvCxnSpPr>
          <p:nvPr userDrawn="1"/>
        </p:nvCxnSpPr>
        <p:spPr>
          <a:xfrm>
            <a:off x="1797147" y="6498493"/>
            <a:ext cx="0" cy="242129"/>
          </a:xfrm>
          <a:prstGeom prst="line">
            <a:avLst/>
          </a:prstGeom>
          <a:ln w="1905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6B5FF849-AD70-4FFB-B722-87B9A2304A17}"/>
              </a:ext>
            </a:extLst>
          </p:cNvPr>
          <p:cNvSpPr/>
          <p:nvPr userDrawn="1"/>
        </p:nvSpPr>
        <p:spPr>
          <a:xfrm>
            <a:off x="11094856" y="6476989"/>
            <a:ext cx="285137" cy="2851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Chevron 16">
            <a:extLst>
              <a:ext uri="{FF2B5EF4-FFF2-40B4-BE49-F238E27FC236}">
                <a16:creationId xmlns:a16="http://schemas.microsoft.com/office/drawing/2014/main" id="{54D81A09-25D7-49A0-BFF0-B0FAA8FC9B85}"/>
              </a:ext>
            </a:extLst>
          </p:cNvPr>
          <p:cNvSpPr/>
          <p:nvPr userDrawn="1"/>
        </p:nvSpPr>
        <p:spPr>
          <a:xfrm>
            <a:off x="11187560" y="6555164"/>
            <a:ext cx="79863" cy="128786"/>
          </a:xfrm>
          <a:prstGeom prst="chevron">
            <a:avLst>
              <a:gd name="adj" fmla="val 765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164A0E9-5313-4004-96D2-E9320B6987A5}"/>
              </a:ext>
            </a:extLst>
          </p:cNvPr>
          <p:cNvSpPr/>
          <p:nvPr userDrawn="1"/>
        </p:nvSpPr>
        <p:spPr>
          <a:xfrm>
            <a:off x="10722246" y="6476989"/>
            <a:ext cx="285137" cy="2851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Chevron 19">
            <a:extLst>
              <a:ext uri="{FF2B5EF4-FFF2-40B4-BE49-F238E27FC236}">
                <a16:creationId xmlns:a16="http://schemas.microsoft.com/office/drawing/2014/main" id="{087EA94F-9EE3-4BB4-A44F-9E30426305DC}"/>
              </a:ext>
            </a:extLst>
          </p:cNvPr>
          <p:cNvSpPr/>
          <p:nvPr userDrawn="1"/>
        </p:nvSpPr>
        <p:spPr>
          <a:xfrm rot="10800000">
            <a:off x="10820249" y="6555164"/>
            <a:ext cx="79863" cy="128786"/>
          </a:xfrm>
          <a:prstGeom prst="chevron">
            <a:avLst>
              <a:gd name="adj" fmla="val 765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AF94C3-1D8C-42D8-A345-1034DB5DE3FB}"/>
              </a:ext>
            </a:extLst>
          </p:cNvPr>
          <p:cNvSpPr/>
          <p:nvPr userDrawn="1"/>
        </p:nvSpPr>
        <p:spPr>
          <a:xfrm>
            <a:off x="10448015" y="0"/>
            <a:ext cx="905786" cy="3260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2DF5369-DAAC-4977-A00C-27A3C3821667}"/>
              </a:ext>
            </a:extLst>
          </p:cNvPr>
          <p:cNvSpPr txBox="1">
            <a:spLocks/>
          </p:cNvSpPr>
          <p:nvPr userDrawn="1"/>
        </p:nvSpPr>
        <p:spPr>
          <a:xfrm>
            <a:off x="10502477" y="66851"/>
            <a:ext cx="540688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rgbClr val="000000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0" i="0" spc="120" baseline="0" dirty="0">
                <a:solidFill>
                  <a:schemeClr val="bg1"/>
                </a:solidFill>
                <a:latin typeface="Bodoni 72 Book"/>
                <a:ea typeface="Open Sans" panose="020B0606030504020204" pitchFamily="34" charset="0"/>
                <a:cs typeface="Open Sans" panose="020B0606030504020204" pitchFamily="34" charset="0"/>
              </a:rPr>
              <a:t>PAGE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439DD-3853-4254-9CC6-141635332C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5718" y="65063"/>
            <a:ext cx="464275" cy="191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Bodoni 72 Book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1C7C28-3793-4685-93DF-0E1C60276D47}"/>
              </a:ext>
            </a:extLst>
          </p:cNvPr>
          <p:cNvSpPr txBox="1"/>
          <p:nvPr userDrawn="1"/>
        </p:nvSpPr>
        <p:spPr>
          <a:xfrm>
            <a:off x="1841150" y="6488752"/>
            <a:ext cx="18240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Bodoni 72 Book"/>
                <a:ea typeface="Open Sans" panose="020B0606030504020204" pitchFamily="34" charset="0"/>
                <a:cs typeface="Open Sans" panose="020B0606030504020204" pitchFamily="34" charset="0"/>
              </a:rPr>
              <a:t>www.infobusiness.com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7" r:id="rId2"/>
    <p:sldLayoutId id="2147483697" r:id="rId3"/>
    <p:sldLayoutId id="2147483707" r:id="rId4"/>
    <p:sldLayoutId id="2147483712" r:id="rId5"/>
    <p:sldLayoutId id="2147483698" r:id="rId6"/>
    <p:sldLayoutId id="2147483713" r:id="rId7"/>
    <p:sldLayoutId id="2147483703" r:id="rId8"/>
    <p:sldLayoutId id="2147483699" r:id="rId9"/>
    <p:sldLayoutId id="2147483714" r:id="rId10"/>
    <p:sldLayoutId id="2147483715" r:id="rId11"/>
    <p:sldLayoutId id="2147483716" r:id="rId12"/>
    <p:sldLayoutId id="2147483717" r:id="rId13"/>
    <p:sldLayoutId id="2147483718" r:id="rId14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0" kern="1200" spc="0" baseline="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3684F449-927D-4932-B7C2-C99132EE3A68}"/>
              </a:ext>
            </a:extLst>
          </p:cNvPr>
          <p:cNvSpPr/>
          <p:nvPr/>
        </p:nvSpPr>
        <p:spPr>
          <a:xfrm>
            <a:off x="0" y="-14514"/>
            <a:ext cx="12192000" cy="6872514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  <a:alpha val="25000"/>
                </a:schemeClr>
              </a:gs>
              <a:gs pos="100000">
                <a:schemeClr val="tx1">
                  <a:alpha val="95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AF9E72C-F62A-4E57-B5FC-60EF57745036}"/>
              </a:ext>
            </a:extLst>
          </p:cNvPr>
          <p:cNvGrpSpPr/>
          <p:nvPr/>
        </p:nvGrpSpPr>
        <p:grpSpPr>
          <a:xfrm>
            <a:off x="3781788" y="2814825"/>
            <a:ext cx="4628426" cy="1213836"/>
            <a:chOff x="811212" y="2057400"/>
            <a:chExt cx="6767513" cy="1774825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CF4F1BBA-B41B-43DE-B838-CB8BC5CE9323}"/>
                </a:ext>
              </a:extLst>
            </p:cNvPr>
            <p:cNvGrpSpPr/>
            <p:nvPr/>
          </p:nvGrpSpPr>
          <p:grpSpPr>
            <a:xfrm>
              <a:off x="811212" y="2057400"/>
              <a:ext cx="1673226" cy="1774825"/>
              <a:chOff x="811212" y="2057400"/>
              <a:chExt cx="1673226" cy="1774825"/>
            </a:xfrm>
            <a:solidFill>
              <a:schemeClr val="bg1"/>
            </a:solidFill>
          </p:grpSpPr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id="{D7470677-53EA-4C6F-B6EE-EFD9E061C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212" y="2765425"/>
                <a:ext cx="1498600" cy="1066800"/>
              </a:xfrm>
              <a:custGeom>
                <a:avLst/>
                <a:gdLst>
                  <a:gd name="T0" fmla="*/ 23 w 773"/>
                  <a:gd name="T1" fmla="*/ 67 h 550"/>
                  <a:gd name="T2" fmla="*/ 44 w 773"/>
                  <a:gd name="T3" fmla="*/ 41 h 550"/>
                  <a:gd name="T4" fmla="*/ 198 w 773"/>
                  <a:gd name="T5" fmla="*/ 48 h 550"/>
                  <a:gd name="T6" fmla="*/ 416 w 773"/>
                  <a:gd name="T7" fmla="*/ 224 h 550"/>
                  <a:gd name="T8" fmla="*/ 677 w 773"/>
                  <a:gd name="T9" fmla="*/ 325 h 550"/>
                  <a:gd name="T10" fmla="*/ 760 w 773"/>
                  <a:gd name="T11" fmla="*/ 454 h 550"/>
                  <a:gd name="T12" fmla="*/ 631 w 773"/>
                  <a:gd name="T13" fmla="*/ 537 h 550"/>
                  <a:gd name="T14" fmla="*/ 307 w 773"/>
                  <a:gd name="T15" fmla="*/ 412 h 550"/>
                  <a:gd name="T16" fmla="*/ 37 w 773"/>
                  <a:gd name="T17" fmla="*/ 194 h 550"/>
                  <a:gd name="T18" fmla="*/ 23 w 773"/>
                  <a:gd name="T19" fmla="*/ 67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3" h="550">
                    <a:moveTo>
                      <a:pt x="23" y="67"/>
                    </a:moveTo>
                    <a:cubicBezTo>
                      <a:pt x="28" y="57"/>
                      <a:pt x="35" y="48"/>
                      <a:pt x="44" y="41"/>
                    </a:cubicBezTo>
                    <a:cubicBezTo>
                      <a:pt x="88" y="0"/>
                      <a:pt x="157" y="4"/>
                      <a:pt x="198" y="48"/>
                    </a:cubicBezTo>
                    <a:cubicBezTo>
                      <a:pt x="261" y="118"/>
                      <a:pt x="334" y="177"/>
                      <a:pt x="416" y="224"/>
                    </a:cubicBezTo>
                    <a:cubicBezTo>
                      <a:pt x="497" y="271"/>
                      <a:pt x="585" y="305"/>
                      <a:pt x="677" y="325"/>
                    </a:cubicBezTo>
                    <a:cubicBezTo>
                      <a:pt x="735" y="337"/>
                      <a:pt x="773" y="395"/>
                      <a:pt x="760" y="454"/>
                    </a:cubicBezTo>
                    <a:cubicBezTo>
                      <a:pt x="747" y="513"/>
                      <a:pt x="689" y="550"/>
                      <a:pt x="631" y="537"/>
                    </a:cubicBezTo>
                    <a:cubicBezTo>
                      <a:pt x="517" y="513"/>
                      <a:pt x="408" y="471"/>
                      <a:pt x="307" y="412"/>
                    </a:cubicBezTo>
                    <a:cubicBezTo>
                      <a:pt x="206" y="354"/>
                      <a:pt x="115" y="281"/>
                      <a:pt x="37" y="194"/>
                    </a:cubicBezTo>
                    <a:cubicBezTo>
                      <a:pt x="4" y="159"/>
                      <a:pt x="0" y="107"/>
                      <a:pt x="23" y="6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E9036DB3-43F8-4672-B0F5-840D4F4A1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9513" y="2460625"/>
                <a:ext cx="1225550" cy="869950"/>
              </a:xfrm>
              <a:custGeom>
                <a:avLst/>
                <a:gdLst>
                  <a:gd name="T0" fmla="*/ 19 w 632"/>
                  <a:gd name="T1" fmla="*/ 52 h 448"/>
                  <a:gd name="T2" fmla="*/ 33 w 632"/>
                  <a:gd name="T3" fmla="*/ 35 h 448"/>
                  <a:gd name="T4" fmla="*/ 156 w 632"/>
                  <a:gd name="T5" fmla="*/ 34 h 448"/>
                  <a:gd name="T6" fmla="*/ 343 w 632"/>
                  <a:gd name="T7" fmla="*/ 177 h 448"/>
                  <a:gd name="T8" fmla="*/ 559 w 632"/>
                  <a:gd name="T9" fmla="*/ 267 h 448"/>
                  <a:gd name="T10" fmla="*/ 619 w 632"/>
                  <a:gd name="T11" fmla="*/ 374 h 448"/>
                  <a:gd name="T12" fmla="*/ 512 w 632"/>
                  <a:gd name="T13" fmla="*/ 435 h 448"/>
                  <a:gd name="T14" fmla="*/ 256 w 632"/>
                  <a:gd name="T15" fmla="*/ 327 h 448"/>
                  <a:gd name="T16" fmla="*/ 34 w 632"/>
                  <a:gd name="T17" fmla="*/ 158 h 448"/>
                  <a:gd name="T18" fmla="*/ 19 w 632"/>
                  <a:gd name="T19" fmla="*/ 52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2" h="448">
                    <a:moveTo>
                      <a:pt x="19" y="52"/>
                    </a:moveTo>
                    <a:cubicBezTo>
                      <a:pt x="23" y="46"/>
                      <a:pt x="28" y="40"/>
                      <a:pt x="33" y="35"/>
                    </a:cubicBezTo>
                    <a:cubicBezTo>
                      <a:pt x="67" y="1"/>
                      <a:pt x="122" y="0"/>
                      <a:pt x="156" y="34"/>
                    </a:cubicBezTo>
                    <a:cubicBezTo>
                      <a:pt x="212" y="89"/>
                      <a:pt x="275" y="137"/>
                      <a:pt x="343" y="177"/>
                    </a:cubicBezTo>
                    <a:cubicBezTo>
                      <a:pt x="411" y="216"/>
                      <a:pt x="484" y="246"/>
                      <a:pt x="559" y="267"/>
                    </a:cubicBezTo>
                    <a:cubicBezTo>
                      <a:pt x="605" y="280"/>
                      <a:pt x="632" y="328"/>
                      <a:pt x="619" y="374"/>
                    </a:cubicBezTo>
                    <a:cubicBezTo>
                      <a:pt x="606" y="420"/>
                      <a:pt x="558" y="448"/>
                      <a:pt x="512" y="435"/>
                    </a:cubicBezTo>
                    <a:cubicBezTo>
                      <a:pt x="423" y="410"/>
                      <a:pt x="337" y="374"/>
                      <a:pt x="256" y="327"/>
                    </a:cubicBezTo>
                    <a:cubicBezTo>
                      <a:pt x="175" y="281"/>
                      <a:pt x="100" y="224"/>
                      <a:pt x="34" y="158"/>
                    </a:cubicBezTo>
                    <a:cubicBezTo>
                      <a:pt x="5" y="130"/>
                      <a:pt x="0" y="86"/>
                      <a:pt x="19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7">
                <a:extLst>
                  <a:ext uri="{FF2B5EF4-FFF2-40B4-BE49-F238E27FC236}">
                    <a16:creationId xmlns:a16="http://schemas.microsoft.com/office/drawing/2014/main" id="{FB8515D9-8F37-4D71-9CD5-FA6599B70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9713" y="2217738"/>
                <a:ext cx="974725" cy="681038"/>
              </a:xfrm>
              <a:custGeom>
                <a:avLst/>
                <a:gdLst>
                  <a:gd name="T0" fmla="*/ 15 w 503"/>
                  <a:gd name="T1" fmla="*/ 40 h 351"/>
                  <a:gd name="T2" fmla="*/ 23 w 503"/>
                  <a:gd name="T3" fmla="*/ 29 h 351"/>
                  <a:gd name="T4" fmla="*/ 115 w 503"/>
                  <a:gd name="T5" fmla="*/ 24 h 351"/>
                  <a:gd name="T6" fmla="*/ 270 w 503"/>
                  <a:gd name="T7" fmla="*/ 135 h 351"/>
                  <a:gd name="T8" fmla="*/ 450 w 503"/>
                  <a:gd name="T9" fmla="*/ 215 h 351"/>
                  <a:gd name="T10" fmla="*/ 492 w 503"/>
                  <a:gd name="T11" fmla="*/ 298 h 351"/>
                  <a:gd name="T12" fmla="*/ 409 w 503"/>
                  <a:gd name="T13" fmla="*/ 340 h 351"/>
                  <a:gd name="T14" fmla="*/ 204 w 503"/>
                  <a:gd name="T15" fmla="*/ 248 h 351"/>
                  <a:gd name="T16" fmla="*/ 28 w 503"/>
                  <a:gd name="T17" fmla="*/ 121 h 351"/>
                  <a:gd name="T18" fmla="*/ 15 w 503"/>
                  <a:gd name="T19" fmla="*/ 4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3" h="351">
                    <a:moveTo>
                      <a:pt x="15" y="40"/>
                    </a:moveTo>
                    <a:cubicBezTo>
                      <a:pt x="17" y="36"/>
                      <a:pt x="20" y="33"/>
                      <a:pt x="23" y="29"/>
                    </a:cubicBezTo>
                    <a:cubicBezTo>
                      <a:pt x="47" y="2"/>
                      <a:pt x="88" y="0"/>
                      <a:pt x="115" y="24"/>
                    </a:cubicBezTo>
                    <a:cubicBezTo>
                      <a:pt x="162" y="66"/>
                      <a:pt x="214" y="103"/>
                      <a:pt x="270" y="135"/>
                    </a:cubicBezTo>
                    <a:cubicBezTo>
                      <a:pt x="327" y="168"/>
                      <a:pt x="387" y="195"/>
                      <a:pt x="450" y="215"/>
                    </a:cubicBezTo>
                    <a:cubicBezTo>
                      <a:pt x="484" y="227"/>
                      <a:pt x="503" y="263"/>
                      <a:pt x="492" y="298"/>
                    </a:cubicBezTo>
                    <a:cubicBezTo>
                      <a:pt x="481" y="332"/>
                      <a:pt x="444" y="351"/>
                      <a:pt x="409" y="340"/>
                    </a:cubicBezTo>
                    <a:cubicBezTo>
                      <a:pt x="338" y="316"/>
                      <a:pt x="269" y="286"/>
                      <a:pt x="204" y="248"/>
                    </a:cubicBezTo>
                    <a:cubicBezTo>
                      <a:pt x="142" y="212"/>
                      <a:pt x="82" y="169"/>
                      <a:pt x="28" y="121"/>
                    </a:cubicBezTo>
                    <a:cubicBezTo>
                      <a:pt x="5" y="100"/>
                      <a:pt x="0" y="66"/>
                      <a:pt x="15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8">
                <a:extLst>
                  <a:ext uri="{FF2B5EF4-FFF2-40B4-BE49-F238E27FC236}">
                    <a16:creationId xmlns:a16="http://schemas.microsoft.com/office/drawing/2014/main" id="{2E62DE04-532E-47DE-A59E-2B789616A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4988" y="2057400"/>
                <a:ext cx="666750" cy="469900"/>
              </a:xfrm>
              <a:custGeom>
                <a:avLst/>
                <a:gdLst>
                  <a:gd name="T0" fmla="*/ 10 w 344"/>
                  <a:gd name="T1" fmla="*/ 28 h 242"/>
                  <a:gd name="T2" fmla="*/ 14 w 344"/>
                  <a:gd name="T3" fmla="*/ 22 h 242"/>
                  <a:gd name="T4" fmla="*/ 75 w 344"/>
                  <a:gd name="T5" fmla="*/ 15 h 242"/>
                  <a:gd name="T6" fmla="*/ 189 w 344"/>
                  <a:gd name="T7" fmla="*/ 92 h 242"/>
                  <a:gd name="T8" fmla="*/ 311 w 344"/>
                  <a:gd name="T9" fmla="*/ 152 h 242"/>
                  <a:gd name="T10" fmla="*/ 335 w 344"/>
                  <a:gd name="T11" fmla="*/ 209 h 242"/>
                  <a:gd name="T12" fmla="*/ 279 w 344"/>
                  <a:gd name="T13" fmla="*/ 233 h 242"/>
                  <a:gd name="T14" fmla="*/ 146 w 344"/>
                  <a:gd name="T15" fmla="*/ 168 h 242"/>
                  <a:gd name="T16" fmla="*/ 21 w 344"/>
                  <a:gd name="T17" fmla="*/ 84 h 242"/>
                  <a:gd name="T18" fmla="*/ 10 w 344"/>
                  <a:gd name="T19" fmla="*/ 2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4" h="242">
                    <a:moveTo>
                      <a:pt x="10" y="28"/>
                    </a:moveTo>
                    <a:cubicBezTo>
                      <a:pt x="11" y="26"/>
                      <a:pt x="12" y="24"/>
                      <a:pt x="14" y="22"/>
                    </a:cubicBezTo>
                    <a:cubicBezTo>
                      <a:pt x="29" y="3"/>
                      <a:pt x="56" y="0"/>
                      <a:pt x="75" y="15"/>
                    </a:cubicBezTo>
                    <a:cubicBezTo>
                      <a:pt x="111" y="43"/>
                      <a:pt x="149" y="69"/>
                      <a:pt x="189" y="92"/>
                    </a:cubicBezTo>
                    <a:cubicBezTo>
                      <a:pt x="228" y="115"/>
                      <a:pt x="269" y="135"/>
                      <a:pt x="311" y="152"/>
                    </a:cubicBezTo>
                    <a:cubicBezTo>
                      <a:pt x="334" y="161"/>
                      <a:pt x="344" y="186"/>
                      <a:pt x="335" y="209"/>
                    </a:cubicBezTo>
                    <a:cubicBezTo>
                      <a:pt x="326" y="231"/>
                      <a:pt x="301" y="242"/>
                      <a:pt x="279" y="233"/>
                    </a:cubicBezTo>
                    <a:cubicBezTo>
                      <a:pt x="233" y="214"/>
                      <a:pt x="188" y="192"/>
                      <a:pt x="146" y="168"/>
                    </a:cubicBezTo>
                    <a:cubicBezTo>
                      <a:pt x="102" y="143"/>
                      <a:pt x="60" y="114"/>
                      <a:pt x="21" y="84"/>
                    </a:cubicBezTo>
                    <a:cubicBezTo>
                      <a:pt x="4" y="70"/>
                      <a:pt x="0" y="46"/>
                      <a:pt x="10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156633F-41A0-4AE6-AE6B-9011E0CB57B7}"/>
                </a:ext>
              </a:extLst>
            </p:cNvPr>
            <p:cNvGrpSpPr/>
            <p:nvPr/>
          </p:nvGrpSpPr>
          <p:grpSpPr>
            <a:xfrm>
              <a:off x="2686050" y="2386013"/>
              <a:ext cx="4892675" cy="725488"/>
              <a:chOff x="2686050" y="2386013"/>
              <a:chExt cx="4892675" cy="725488"/>
            </a:xfrm>
            <a:solidFill>
              <a:schemeClr val="bg1"/>
            </a:solidFill>
          </p:grpSpPr>
          <p:sp>
            <p:nvSpPr>
              <p:cNvPr id="32" name="Freeform 9">
                <a:extLst>
                  <a:ext uri="{FF2B5EF4-FFF2-40B4-BE49-F238E27FC236}">
                    <a16:creationId xmlns:a16="http://schemas.microsoft.com/office/drawing/2014/main" id="{797F1CA2-5E03-4713-A2C8-7D1AA89B1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6050" y="2390775"/>
                <a:ext cx="406400" cy="711200"/>
              </a:xfrm>
              <a:custGeom>
                <a:avLst/>
                <a:gdLst>
                  <a:gd name="T0" fmla="*/ 42 w 210"/>
                  <a:gd name="T1" fmla="*/ 143 h 366"/>
                  <a:gd name="T2" fmla="*/ 41 w 210"/>
                  <a:gd name="T3" fmla="*/ 39 h 366"/>
                  <a:gd name="T4" fmla="*/ 20 w 210"/>
                  <a:gd name="T5" fmla="*/ 12 h 366"/>
                  <a:gd name="T6" fmla="*/ 4 w 210"/>
                  <a:gd name="T7" fmla="*/ 10 h 366"/>
                  <a:gd name="T8" fmla="*/ 0 w 210"/>
                  <a:gd name="T9" fmla="*/ 7 h 366"/>
                  <a:gd name="T10" fmla="*/ 8 w 210"/>
                  <a:gd name="T11" fmla="*/ 4 h 366"/>
                  <a:gd name="T12" fmla="*/ 42 w 210"/>
                  <a:gd name="T13" fmla="*/ 4 h 366"/>
                  <a:gd name="T14" fmla="*/ 62 w 210"/>
                  <a:gd name="T15" fmla="*/ 5 h 366"/>
                  <a:gd name="T16" fmla="*/ 180 w 210"/>
                  <a:gd name="T17" fmla="*/ 5 h 366"/>
                  <a:gd name="T18" fmla="*/ 201 w 210"/>
                  <a:gd name="T19" fmla="*/ 3 h 366"/>
                  <a:gd name="T20" fmla="*/ 207 w 210"/>
                  <a:gd name="T21" fmla="*/ 0 h 366"/>
                  <a:gd name="T22" fmla="*/ 210 w 210"/>
                  <a:gd name="T23" fmla="*/ 4 h 366"/>
                  <a:gd name="T24" fmla="*/ 206 w 210"/>
                  <a:gd name="T25" fmla="*/ 27 h 366"/>
                  <a:gd name="T26" fmla="*/ 204 w 210"/>
                  <a:gd name="T27" fmla="*/ 58 h 366"/>
                  <a:gd name="T28" fmla="*/ 200 w 210"/>
                  <a:gd name="T29" fmla="*/ 64 h 366"/>
                  <a:gd name="T30" fmla="*/ 197 w 210"/>
                  <a:gd name="T31" fmla="*/ 58 h 366"/>
                  <a:gd name="T32" fmla="*/ 193 w 210"/>
                  <a:gd name="T33" fmla="*/ 40 h 366"/>
                  <a:gd name="T34" fmla="*/ 160 w 210"/>
                  <a:gd name="T35" fmla="*/ 24 h 366"/>
                  <a:gd name="T36" fmla="*/ 86 w 210"/>
                  <a:gd name="T37" fmla="*/ 23 h 366"/>
                  <a:gd name="T38" fmla="*/ 82 w 210"/>
                  <a:gd name="T39" fmla="*/ 28 h 366"/>
                  <a:gd name="T40" fmla="*/ 82 w 210"/>
                  <a:gd name="T41" fmla="*/ 160 h 366"/>
                  <a:gd name="T42" fmla="*/ 85 w 210"/>
                  <a:gd name="T43" fmla="*/ 165 h 366"/>
                  <a:gd name="T44" fmla="*/ 147 w 210"/>
                  <a:gd name="T45" fmla="*/ 164 h 366"/>
                  <a:gd name="T46" fmla="*/ 168 w 210"/>
                  <a:gd name="T47" fmla="*/ 164 h 366"/>
                  <a:gd name="T48" fmla="*/ 190 w 210"/>
                  <a:gd name="T49" fmla="*/ 155 h 366"/>
                  <a:gd name="T50" fmla="*/ 195 w 210"/>
                  <a:gd name="T51" fmla="*/ 150 h 366"/>
                  <a:gd name="T52" fmla="*/ 198 w 210"/>
                  <a:gd name="T53" fmla="*/ 154 h 366"/>
                  <a:gd name="T54" fmla="*/ 194 w 210"/>
                  <a:gd name="T55" fmla="*/ 181 h 366"/>
                  <a:gd name="T56" fmla="*/ 192 w 210"/>
                  <a:gd name="T57" fmla="*/ 213 h 366"/>
                  <a:gd name="T58" fmla="*/ 189 w 210"/>
                  <a:gd name="T59" fmla="*/ 222 h 366"/>
                  <a:gd name="T60" fmla="*/ 185 w 210"/>
                  <a:gd name="T61" fmla="*/ 218 h 366"/>
                  <a:gd name="T62" fmla="*/ 183 w 210"/>
                  <a:gd name="T63" fmla="*/ 201 h 366"/>
                  <a:gd name="T64" fmla="*/ 158 w 210"/>
                  <a:gd name="T65" fmla="*/ 183 h 366"/>
                  <a:gd name="T66" fmla="*/ 85 w 210"/>
                  <a:gd name="T67" fmla="*/ 182 h 366"/>
                  <a:gd name="T68" fmla="*/ 82 w 210"/>
                  <a:gd name="T69" fmla="*/ 186 h 366"/>
                  <a:gd name="T70" fmla="*/ 82 w 210"/>
                  <a:gd name="T71" fmla="*/ 227 h 366"/>
                  <a:gd name="T72" fmla="*/ 84 w 210"/>
                  <a:gd name="T73" fmla="*/ 331 h 366"/>
                  <a:gd name="T74" fmla="*/ 103 w 210"/>
                  <a:gd name="T75" fmla="*/ 357 h 366"/>
                  <a:gd name="T76" fmla="*/ 125 w 210"/>
                  <a:gd name="T77" fmla="*/ 359 h 366"/>
                  <a:gd name="T78" fmla="*/ 128 w 210"/>
                  <a:gd name="T79" fmla="*/ 362 h 366"/>
                  <a:gd name="T80" fmla="*/ 121 w 210"/>
                  <a:gd name="T81" fmla="*/ 366 h 366"/>
                  <a:gd name="T82" fmla="*/ 62 w 210"/>
                  <a:gd name="T83" fmla="*/ 365 h 366"/>
                  <a:gd name="T84" fmla="*/ 15 w 210"/>
                  <a:gd name="T85" fmla="*/ 366 h 366"/>
                  <a:gd name="T86" fmla="*/ 7 w 210"/>
                  <a:gd name="T87" fmla="*/ 362 h 366"/>
                  <a:gd name="T88" fmla="*/ 11 w 210"/>
                  <a:gd name="T89" fmla="*/ 359 h 366"/>
                  <a:gd name="T90" fmla="*/ 25 w 210"/>
                  <a:gd name="T91" fmla="*/ 357 h 366"/>
                  <a:gd name="T92" fmla="*/ 39 w 210"/>
                  <a:gd name="T93" fmla="*/ 331 h 366"/>
                  <a:gd name="T94" fmla="*/ 42 w 210"/>
                  <a:gd name="T95" fmla="*/ 227 h 366"/>
                  <a:gd name="T96" fmla="*/ 42 w 210"/>
                  <a:gd name="T97" fmla="*/ 143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0" h="366">
                    <a:moveTo>
                      <a:pt x="42" y="143"/>
                    </a:moveTo>
                    <a:cubicBezTo>
                      <a:pt x="42" y="68"/>
                      <a:pt x="42" y="54"/>
                      <a:pt x="41" y="39"/>
                    </a:cubicBezTo>
                    <a:cubicBezTo>
                      <a:pt x="40" y="23"/>
                      <a:pt x="36" y="15"/>
                      <a:pt x="20" y="12"/>
                    </a:cubicBezTo>
                    <a:cubicBezTo>
                      <a:pt x="16" y="11"/>
                      <a:pt x="8" y="10"/>
                      <a:pt x="4" y="10"/>
                    </a:cubicBezTo>
                    <a:cubicBezTo>
                      <a:pt x="2" y="10"/>
                      <a:pt x="0" y="9"/>
                      <a:pt x="0" y="7"/>
                    </a:cubicBezTo>
                    <a:cubicBezTo>
                      <a:pt x="0" y="5"/>
                      <a:pt x="2" y="4"/>
                      <a:pt x="8" y="4"/>
                    </a:cubicBezTo>
                    <a:cubicBezTo>
                      <a:pt x="19" y="4"/>
                      <a:pt x="32" y="4"/>
                      <a:pt x="42" y="4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71" y="6"/>
                      <a:pt x="169" y="5"/>
                      <a:pt x="180" y="5"/>
                    </a:cubicBezTo>
                    <a:cubicBezTo>
                      <a:pt x="189" y="4"/>
                      <a:pt x="196" y="4"/>
                      <a:pt x="201" y="3"/>
                    </a:cubicBezTo>
                    <a:cubicBezTo>
                      <a:pt x="204" y="2"/>
                      <a:pt x="206" y="0"/>
                      <a:pt x="207" y="0"/>
                    </a:cubicBezTo>
                    <a:cubicBezTo>
                      <a:pt x="209" y="0"/>
                      <a:pt x="210" y="2"/>
                      <a:pt x="210" y="4"/>
                    </a:cubicBezTo>
                    <a:cubicBezTo>
                      <a:pt x="210" y="7"/>
                      <a:pt x="208" y="13"/>
                      <a:pt x="206" y="27"/>
                    </a:cubicBezTo>
                    <a:cubicBezTo>
                      <a:pt x="206" y="31"/>
                      <a:pt x="205" y="53"/>
                      <a:pt x="204" y="58"/>
                    </a:cubicBezTo>
                    <a:cubicBezTo>
                      <a:pt x="204" y="61"/>
                      <a:pt x="203" y="64"/>
                      <a:pt x="200" y="64"/>
                    </a:cubicBezTo>
                    <a:cubicBezTo>
                      <a:pt x="198" y="64"/>
                      <a:pt x="197" y="61"/>
                      <a:pt x="197" y="58"/>
                    </a:cubicBezTo>
                    <a:cubicBezTo>
                      <a:pt x="197" y="54"/>
                      <a:pt x="195" y="46"/>
                      <a:pt x="193" y="40"/>
                    </a:cubicBezTo>
                    <a:cubicBezTo>
                      <a:pt x="190" y="33"/>
                      <a:pt x="179" y="25"/>
                      <a:pt x="160" y="24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3" y="23"/>
                      <a:pt x="82" y="24"/>
                      <a:pt x="82" y="28"/>
                    </a:cubicBezTo>
                    <a:cubicBezTo>
                      <a:pt x="82" y="160"/>
                      <a:pt x="82" y="160"/>
                      <a:pt x="82" y="160"/>
                    </a:cubicBezTo>
                    <a:cubicBezTo>
                      <a:pt x="82" y="163"/>
                      <a:pt x="82" y="165"/>
                      <a:pt x="85" y="165"/>
                    </a:cubicBezTo>
                    <a:cubicBezTo>
                      <a:pt x="147" y="164"/>
                      <a:pt x="147" y="164"/>
                      <a:pt x="147" y="164"/>
                    </a:cubicBezTo>
                    <a:cubicBezTo>
                      <a:pt x="155" y="164"/>
                      <a:pt x="161" y="164"/>
                      <a:pt x="168" y="164"/>
                    </a:cubicBezTo>
                    <a:cubicBezTo>
                      <a:pt x="180" y="163"/>
                      <a:pt x="186" y="161"/>
                      <a:pt x="190" y="155"/>
                    </a:cubicBezTo>
                    <a:cubicBezTo>
                      <a:pt x="192" y="153"/>
                      <a:pt x="194" y="150"/>
                      <a:pt x="195" y="150"/>
                    </a:cubicBezTo>
                    <a:cubicBezTo>
                      <a:pt x="197" y="150"/>
                      <a:pt x="198" y="152"/>
                      <a:pt x="198" y="154"/>
                    </a:cubicBezTo>
                    <a:cubicBezTo>
                      <a:pt x="198" y="157"/>
                      <a:pt x="195" y="165"/>
                      <a:pt x="194" y="181"/>
                    </a:cubicBezTo>
                    <a:cubicBezTo>
                      <a:pt x="193" y="191"/>
                      <a:pt x="192" y="210"/>
                      <a:pt x="192" y="213"/>
                    </a:cubicBezTo>
                    <a:cubicBezTo>
                      <a:pt x="192" y="217"/>
                      <a:pt x="192" y="222"/>
                      <a:pt x="189" y="222"/>
                    </a:cubicBezTo>
                    <a:cubicBezTo>
                      <a:pt x="186" y="222"/>
                      <a:pt x="185" y="220"/>
                      <a:pt x="185" y="218"/>
                    </a:cubicBezTo>
                    <a:cubicBezTo>
                      <a:pt x="185" y="213"/>
                      <a:pt x="184" y="206"/>
                      <a:pt x="183" y="201"/>
                    </a:cubicBezTo>
                    <a:cubicBezTo>
                      <a:pt x="180" y="194"/>
                      <a:pt x="172" y="185"/>
                      <a:pt x="158" y="183"/>
                    </a:cubicBezTo>
                    <a:cubicBezTo>
                      <a:pt x="146" y="182"/>
                      <a:pt x="93" y="182"/>
                      <a:pt x="85" y="182"/>
                    </a:cubicBezTo>
                    <a:cubicBezTo>
                      <a:pt x="83" y="182"/>
                      <a:pt x="82" y="183"/>
                      <a:pt x="82" y="186"/>
                    </a:cubicBezTo>
                    <a:cubicBezTo>
                      <a:pt x="82" y="227"/>
                      <a:pt x="82" y="227"/>
                      <a:pt x="82" y="227"/>
                    </a:cubicBezTo>
                    <a:cubicBezTo>
                      <a:pt x="82" y="273"/>
                      <a:pt x="82" y="311"/>
                      <a:pt x="84" y="331"/>
                    </a:cubicBezTo>
                    <a:cubicBezTo>
                      <a:pt x="86" y="345"/>
                      <a:pt x="89" y="355"/>
                      <a:pt x="103" y="357"/>
                    </a:cubicBezTo>
                    <a:cubicBezTo>
                      <a:pt x="110" y="358"/>
                      <a:pt x="120" y="359"/>
                      <a:pt x="125" y="359"/>
                    </a:cubicBezTo>
                    <a:cubicBezTo>
                      <a:pt x="127" y="359"/>
                      <a:pt x="128" y="361"/>
                      <a:pt x="128" y="362"/>
                    </a:cubicBezTo>
                    <a:cubicBezTo>
                      <a:pt x="128" y="365"/>
                      <a:pt x="126" y="366"/>
                      <a:pt x="121" y="366"/>
                    </a:cubicBezTo>
                    <a:cubicBezTo>
                      <a:pt x="94" y="366"/>
                      <a:pt x="64" y="365"/>
                      <a:pt x="62" y="365"/>
                    </a:cubicBezTo>
                    <a:cubicBezTo>
                      <a:pt x="59" y="365"/>
                      <a:pt x="29" y="366"/>
                      <a:pt x="15" y="366"/>
                    </a:cubicBezTo>
                    <a:cubicBezTo>
                      <a:pt x="9" y="366"/>
                      <a:pt x="7" y="365"/>
                      <a:pt x="7" y="362"/>
                    </a:cubicBezTo>
                    <a:cubicBezTo>
                      <a:pt x="7" y="361"/>
                      <a:pt x="8" y="359"/>
                      <a:pt x="11" y="359"/>
                    </a:cubicBezTo>
                    <a:cubicBezTo>
                      <a:pt x="15" y="359"/>
                      <a:pt x="21" y="358"/>
                      <a:pt x="25" y="357"/>
                    </a:cubicBezTo>
                    <a:cubicBezTo>
                      <a:pt x="35" y="355"/>
                      <a:pt x="37" y="345"/>
                      <a:pt x="39" y="331"/>
                    </a:cubicBezTo>
                    <a:cubicBezTo>
                      <a:pt x="42" y="311"/>
                      <a:pt x="42" y="273"/>
                      <a:pt x="42" y="227"/>
                    </a:cubicBezTo>
                    <a:lnTo>
                      <a:pt x="42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3" name="Freeform 10">
                <a:extLst>
                  <a:ext uri="{FF2B5EF4-FFF2-40B4-BE49-F238E27FC236}">
                    <a16:creationId xmlns:a16="http://schemas.microsoft.com/office/drawing/2014/main" id="{987730B3-37C5-4668-95E1-C0E3E1B853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46425" y="2492375"/>
                <a:ext cx="647700" cy="619125"/>
              </a:xfrm>
              <a:custGeom>
                <a:avLst/>
                <a:gdLst>
                  <a:gd name="T0" fmla="*/ 167 w 334"/>
                  <a:gd name="T1" fmla="*/ 0 h 319"/>
                  <a:gd name="T2" fmla="*/ 334 w 334"/>
                  <a:gd name="T3" fmla="*/ 153 h 319"/>
                  <a:gd name="T4" fmla="*/ 165 w 334"/>
                  <a:gd name="T5" fmla="*/ 319 h 319"/>
                  <a:gd name="T6" fmla="*/ 0 w 334"/>
                  <a:gd name="T7" fmla="*/ 159 h 319"/>
                  <a:gd name="T8" fmla="*/ 167 w 334"/>
                  <a:gd name="T9" fmla="*/ 0 h 319"/>
                  <a:gd name="T10" fmla="*/ 177 w 334"/>
                  <a:gd name="T11" fmla="*/ 302 h 319"/>
                  <a:gd name="T12" fmla="*/ 291 w 334"/>
                  <a:gd name="T13" fmla="*/ 164 h 319"/>
                  <a:gd name="T14" fmla="*/ 165 w 334"/>
                  <a:gd name="T15" fmla="*/ 15 h 319"/>
                  <a:gd name="T16" fmla="*/ 43 w 334"/>
                  <a:gd name="T17" fmla="*/ 148 h 319"/>
                  <a:gd name="T18" fmla="*/ 177 w 334"/>
                  <a:gd name="T19" fmla="*/ 302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4" h="319">
                    <a:moveTo>
                      <a:pt x="167" y="0"/>
                    </a:moveTo>
                    <a:cubicBezTo>
                      <a:pt x="262" y="0"/>
                      <a:pt x="334" y="58"/>
                      <a:pt x="334" y="153"/>
                    </a:cubicBezTo>
                    <a:cubicBezTo>
                      <a:pt x="334" y="244"/>
                      <a:pt x="266" y="319"/>
                      <a:pt x="165" y="319"/>
                    </a:cubicBezTo>
                    <a:cubicBezTo>
                      <a:pt x="49" y="319"/>
                      <a:pt x="0" y="233"/>
                      <a:pt x="0" y="159"/>
                    </a:cubicBezTo>
                    <a:cubicBezTo>
                      <a:pt x="0" y="94"/>
                      <a:pt x="50" y="0"/>
                      <a:pt x="167" y="0"/>
                    </a:cubicBezTo>
                    <a:close/>
                    <a:moveTo>
                      <a:pt x="177" y="302"/>
                    </a:moveTo>
                    <a:cubicBezTo>
                      <a:pt x="214" y="302"/>
                      <a:pt x="291" y="282"/>
                      <a:pt x="291" y="164"/>
                    </a:cubicBezTo>
                    <a:cubicBezTo>
                      <a:pt x="291" y="67"/>
                      <a:pt x="231" y="15"/>
                      <a:pt x="165" y="15"/>
                    </a:cubicBezTo>
                    <a:cubicBezTo>
                      <a:pt x="94" y="15"/>
                      <a:pt x="43" y="59"/>
                      <a:pt x="43" y="148"/>
                    </a:cubicBezTo>
                    <a:cubicBezTo>
                      <a:pt x="43" y="243"/>
                      <a:pt x="100" y="302"/>
                      <a:pt x="177" y="3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4" name="Freeform 11">
                <a:extLst>
                  <a:ext uri="{FF2B5EF4-FFF2-40B4-BE49-F238E27FC236}">
                    <a16:creationId xmlns:a16="http://schemas.microsoft.com/office/drawing/2014/main" id="{80B06B50-4639-49AA-8963-B3E008CF8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288" y="2503488"/>
                <a:ext cx="614363" cy="608013"/>
              </a:xfrm>
              <a:custGeom>
                <a:avLst/>
                <a:gdLst>
                  <a:gd name="T0" fmla="*/ 36 w 317"/>
                  <a:gd name="T1" fmla="*/ 118 h 313"/>
                  <a:gd name="T2" fmla="*/ 35 w 317"/>
                  <a:gd name="T3" fmla="*/ 30 h 313"/>
                  <a:gd name="T4" fmla="*/ 17 w 317"/>
                  <a:gd name="T5" fmla="*/ 7 h 313"/>
                  <a:gd name="T6" fmla="*/ 3 w 317"/>
                  <a:gd name="T7" fmla="*/ 7 h 313"/>
                  <a:gd name="T8" fmla="*/ 0 w 317"/>
                  <a:gd name="T9" fmla="*/ 3 h 313"/>
                  <a:gd name="T10" fmla="*/ 6 w 317"/>
                  <a:gd name="T11" fmla="*/ 0 h 313"/>
                  <a:gd name="T12" fmla="*/ 55 w 317"/>
                  <a:gd name="T13" fmla="*/ 1 h 313"/>
                  <a:gd name="T14" fmla="*/ 97 w 317"/>
                  <a:gd name="T15" fmla="*/ 0 h 313"/>
                  <a:gd name="T16" fmla="*/ 105 w 317"/>
                  <a:gd name="T17" fmla="*/ 3 h 313"/>
                  <a:gd name="T18" fmla="*/ 101 w 317"/>
                  <a:gd name="T19" fmla="*/ 7 h 313"/>
                  <a:gd name="T20" fmla="*/ 90 w 317"/>
                  <a:gd name="T21" fmla="*/ 7 h 313"/>
                  <a:gd name="T22" fmla="*/ 76 w 317"/>
                  <a:gd name="T23" fmla="*/ 30 h 313"/>
                  <a:gd name="T24" fmla="*/ 75 w 317"/>
                  <a:gd name="T25" fmla="*/ 118 h 313"/>
                  <a:gd name="T26" fmla="*/ 75 w 317"/>
                  <a:gd name="T27" fmla="*/ 175 h 313"/>
                  <a:gd name="T28" fmla="*/ 106 w 317"/>
                  <a:gd name="T29" fmla="*/ 274 h 313"/>
                  <a:gd name="T30" fmla="*/ 169 w 317"/>
                  <a:gd name="T31" fmla="*/ 296 h 313"/>
                  <a:gd name="T32" fmla="*/ 234 w 317"/>
                  <a:gd name="T33" fmla="*/ 268 h 313"/>
                  <a:gd name="T34" fmla="*/ 258 w 317"/>
                  <a:gd name="T35" fmla="*/ 169 h 313"/>
                  <a:gd name="T36" fmla="*/ 258 w 317"/>
                  <a:gd name="T37" fmla="*/ 118 h 313"/>
                  <a:gd name="T38" fmla="*/ 257 w 317"/>
                  <a:gd name="T39" fmla="*/ 30 h 313"/>
                  <a:gd name="T40" fmla="*/ 240 w 317"/>
                  <a:gd name="T41" fmla="*/ 7 h 313"/>
                  <a:gd name="T42" fmla="*/ 226 w 317"/>
                  <a:gd name="T43" fmla="*/ 7 h 313"/>
                  <a:gd name="T44" fmla="*/ 222 w 317"/>
                  <a:gd name="T45" fmla="*/ 3 h 313"/>
                  <a:gd name="T46" fmla="*/ 229 w 317"/>
                  <a:gd name="T47" fmla="*/ 0 h 313"/>
                  <a:gd name="T48" fmla="*/ 275 w 317"/>
                  <a:gd name="T49" fmla="*/ 1 h 313"/>
                  <a:gd name="T50" fmla="*/ 310 w 317"/>
                  <a:gd name="T51" fmla="*/ 0 h 313"/>
                  <a:gd name="T52" fmla="*/ 317 w 317"/>
                  <a:gd name="T53" fmla="*/ 3 h 313"/>
                  <a:gd name="T54" fmla="*/ 314 w 317"/>
                  <a:gd name="T55" fmla="*/ 7 h 313"/>
                  <a:gd name="T56" fmla="*/ 303 w 317"/>
                  <a:gd name="T57" fmla="*/ 7 h 313"/>
                  <a:gd name="T58" fmla="*/ 288 w 317"/>
                  <a:gd name="T59" fmla="*/ 30 h 313"/>
                  <a:gd name="T60" fmla="*/ 288 w 317"/>
                  <a:gd name="T61" fmla="*/ 118 h 313"/>
                  <a:gd name="T62" fmla="*/ 288 w 317"/>
                  <a:gd name="T63" fmla="*/ 161 h 313"/>
                  <a:gd name="T64" fmla="*/ 248 w 317"/>
                  <a:gd name="T65" fmla="*/ 284 h 313"/>
                  <a:gd name="T66" fmla="*/ 160 w 317"/>
                  <a:gd name="T67" fmla="*/ 313 h 313"/>
                  <a:gd name="T68" fmla="*/ 72 w 317"/>
                  <a:gd name="T69" fmla="*/ 285 h 313"/>
                  <a:gd name="T70" fmla="*/ 36 w 317"/>
                  <a:gd name="T71" fmla="*/ 178 h 313"/>
                  <a:gd name="T72" fmla="*/ 36 w 317"/>
                  <a:gd name="T73" fmla="*/ 11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7" h="313">
                    <a:moveTo>
                      <a:pt x="36" y="118"/>
                    </a:moveTo>
                    <a:cubicBezTo>
                      <a:pt x="36" y="54"/>
                      <a:pt x="36" y="43"/>
                      <a:pt x="35" y="30"/>
                    </a:cubicBezTo>
                    <a:cubicBezTo>
                      <a:pt x="34" y="17"/>
                      <a:pt x="31" y="9"/>
                      <a:pt x="17" y="7"/>
                    </a:cubicBezTo>
                    <a:cubicBezTo>
                      <a:pt x="14" y="7"/>
                      <a:pt x="7" y="7"/>
                      <a:pt x="3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6" y="0"/>
                    </a:cubicBezTo>
                    <a:cubicBezTo>
                      <a:pt x="25" y="0"/>
                      <a:pt x="51" y="1"/>
                      <a:pt x="55" y="1"/>
                    </a:cubicBezTo>
                    <a:cubicBezTo>
                      <a:pt x="59" y="1"/>
                      <a:pt x="85" y="0"/>
                      <a:pt x="97" y="0"/>
                    </a:cubicBezTo>
                    <a:cubicBezTo>
                      <a:pt x="102" y="0"/>
                      <a:pt x="105" y="1"/>
                      <a:pt x="105" y="3"/>
                    </a:cubicBezTo>
                    <a:cubicBezTo>
                      <a:pt x="105" y="5"/>
                      <a:pt x="103" y="7"/>
                      <a:pt x="101" y="7"/>
                    </a:cubicBezTo>
                    <a:cubicBezTo>
                      <a:pt x="98" y="7"/>
                      <a:pt x="95" y="7"/>
                      <a:pt x="90" y="7"/>
                    </a:cubicBezTo>
                    <a:cubicBezTo>
                      <a:pt x="79" y="9"/>
                      <a:pt x="77" y="17"/>
                      <a:pt x="76" y="30"/>
                    </a:cubicBezTo>
                    <a:cubicBezTo>
                      <a:pt x="75" y="43"/>
                      <a:pt x="75" y="54"/>
                      <a:pt x="75" y="118"/>
                    </a:cubicBezTo>
                    <a:cubicBezTo>
                      <a:pt x="75" y="175"/>
                      <a:pt x="75" y="175"/>
                      <a:pt x="75" y="175"/>
                    </a:cubicBezTo>
                    <a:cubicBezTo>
                      <a:pt x="75" y="234"/>
                      <a:pt x="88" y="258"/>
                      <a:pt x="106" y="274"/>
                    </a:cubicBezTo>
                    <a:cubicBezTo>
                      <a:pt x="127" y="293"/>
                      <a:pt x="145" y="296"/>
                      <a:pt x="169" y="296"/>
                    </a:cubicBezTo>
                    <a:cubicBezTo>
                      <a:pt x="195" y="296"/>
                      <a:pt x="220" y="285"/>
                      <a:pt x="234" y="268"/>
                    </a:cubicBezTo>
                    <a:cubicBezTo>
                      <a:pt x="254" y="244"/>
                      <a:pt x="258" y="211"/>
                      <a:pt x="258" y="169"/>
                    </a:cubicBezTo>
                    <a:cubicBezTo>
                      <a:pt x="258" y="118"/>
                      <a:pt x="258" y="118"/>
                      <a:pt x="258" y="118"/>
                    </a:cubicBezTo>
                    <a:cubicBezTo>
                      <a:pt x="258" y="54"/>
                      <a:pt x="257" y="43"/>
                      <a:pt x="257" y="30"/>
                    </a:cubicBezTo>
                    <a:cubicBezTo>
                      <a:pt x="257" y="17"/>
                      <a:pt x="254" y="9"/>
                      <a:pt x="240" y="7"/>
                    </a:cubicBezTo>
                    <a:cubicBezTo>
                      <a:pt x="237" y="7"/>
                      <a:pt x="230" y="7"/>
                      <a:pt x="226" y="7"/>
                    </a:cubicBezTo>
                    <a:cubicBezTo>
                      <a:pt x="224" y="7"/>
                      <a:pt x="222" y="5"/>
                      <a:pt x="222" y="3"/>
                    </a:cubicBezTo>
                    <a:cubicBezTo>
                      <a:pt x="222" y="1"/>
                      <a:pt x="224" y="0"/>
                      <a:pt x="229" y="0"/>
                    </a:cubicBezTo>
                    <a:cubicBezTo>
                      <a:pt x="248" y="0"/>
                      <a:pt x="272" y="1"/>
                      <a:pt x="275" y="1"/>
                    </a:cubicBezTo>
                    <a:cubicBezTo>
                      <a:pt x="278" y="1"/>
                      <a:pt x="298" y="0"/>
                      <a:pt x="310" y="0"/>
                    </a:cubicBezTo>
                    <a:cubicBezTo>
                      <a:pt x="315" y="0"/>
                      <a:pt x="317" y="1"/>
                      <a:pt x="317" y="3"/>
                    </a:cubicBezTo>
                    <a:cubicBezTo>
                      <a:pt x="317" y="5"/>
                      <a:pt x="315" y="7"/>
                      <a:pt x="314" y="7"/>
                    </a:cubicBezTo>
                    <a:cubicBezTo>
                      <a:pt x="311" y="7"/>
                      <a:pt x="308" y="7"/>
                      <a:pt x="303" y="7"/>
                    </a:cubicBezTo>
                    <a:cubicBezTo>
                      <a:pt x="292" y="10"/>
                      <a:pt x="289" y="17"/>
                      <a:pt x="288" y="30"/>
                    </a:cubicBezTo>
                    <a:cubicBezTo>
                      <a:pt x="287" y="43"/>
                      <a:pt x="288" y="54"/>
                      <a:pt x="288" y="118"/>
                    </a:cubicBezTo>
                    <a:cubicBezTo>
                      <a:pt x="288" y="161"/>
                      <a:pt x="288" y="161"/>
                      <a:pt x="288" y="161"/>
                    </a:cubicBezTo>
                    <a:cubicBezTo>
                      <a:pt x="288" y="205"/>
                      <a:pt x="282" y="255"/>
                      <a:pt x="248" y="284"/>
                    </a:cubicBezTo>
                    <a:cubicBezTo>
                      <a:pt x="218" y="310"/>
                      <a:pt x="185" y="313"/>
                      <a:pt x="160" y="313"/>
                    </a:cubicBezTo>
                    <a:cubicBezTo>
                      <a:pt x="146" y="313"/>
                      <a:pt x="102" y="312"/>
                      <a:pt x="72" y="285"/>
                    </a:cubicBezTo>
                    <a:cubicBezTo>
                      <a:pt x="52" y="265"/>
                      <a:pt x="36" y="237"/>
                      <a:pt x="36" y="178"/>
                    </a:cubicBezTo>
                    <a:lnTo>
                      <a:pt x="36" y="1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5" name="Freeform 12">
                <a:extLst>
                  <a:ext uri="{FF2B5EF4-FFF2-40B4-BE49-F238E27FC236}">
                    <a16:creationId xmlns:a16="http://schemas.microsoft.com/office/drawing/2014/main" id="{6587E5AA-E729-439B-A391-13D1431923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91038" y="2503488"/>
                <a:ext cx="617538" cy="598488"/>
              </a:xfrm>
              <a:custGeom>
                <a:avLst/>
                <a:gdLst>
                  <a:gd name="T0" fmla="*/ 36 w 319"/>
                  <a:gd name="T1" fmla="*/ 118 h 308"/>
                  <a:gd name="T2" fmla="*/ 35 w 319"/>
                  <a:gd name="T3" fmla="*/ 30 h 308"/>
                  <a:gd name="T4" fmla="*/ 17 w 319"/>
                  <a:gd name="T5" fmla="*/ 7 h 308"/>
                  <a:gd name="T6" fmla="*/ 3 w 319"/>
                  <a:gd name="T7" fmla="*/ 7 h 308"/>
                  <a:gd name="T8" fmla="*/ 0 w 319"/>
                  <a:gd name="T9" fmla="*/ 3 h 308"/>
                  <a:gd name="T10" fmla="*/ 6 w 319"/>
                  <a:gd name="T11" fmla="*/ 0 h 308"/>
                  <a:gd name="T12" fmla="*/ 56 w 319"/>
                  <a:gd name="T13" fmla="*/ 1 h 308"/>
                  <a:gd name="T14" fmla="*/ 109 w 319"/>
                  <a:gd name="T15" fmla="*/ 0 h 308"/>
                  <a:gd name="T16" fmla="*/ 188 w 319"/>
                  <a:gd name="T17" fmla="*/ 18 h 308"/>
                  <a:gd name="T18" fmla="*/ 217 w 319"/>
                  <a:gd name="T19" fmla="*/ 73 h 308"/>
                  <a:gd name="T20" fmla="*/ 165 w 319"/>
                  <a:gd name="T21" fmla="*/ 166 h 308"/>
                  <a:gd name="T22" fmla="*/ 253 w 319"/>
                  <a:gd name="T23" fmla="*/ 272 h 308"/>
                  <a:gd name="T24" fmla="*/ 300 w 319"/>
                  <a:gd name="T25" fmla="*/ 300 h 308"/>
                  <a:gd name="T26" fmla="*/ 315 w 319"/>
                  <a:gd name="T27" fmla="*/ 301 h 308"/>
                  <a:gd name="T28" fmla="*/ 319 w 319"/>
                  <a:gd name="T29" fmla="*/ 305 h 308"/>
                  <a:gd name="T30" fmla="*/ 309 w 319"/>
                  <a:gd name="T31" fmla="*/ 308 h 308"/>
                  <a:gd name="T32" fmla="*/ 283 w 319"/>
                  <a:gd name="T33" fmla="*/ 308 h 308"/>
                  <a:gd name="T34" fmla="*/ 237 w 319"/>
                  <a:gd name="T35" fmla="*/ 300 h 308"/>
                  <a:gd name="T36" fmla="*/ 180 w 319"/>
                  <a:gd name="T37" fmla="*/ 240 h 308"/>
                  <a:gd name="T38" fmla="*/ 134 w 319"/>
                  <a:gd name="T39" fmla="*/ 180 h 308"/>
                  <a:gd name="T40" fmla="*/ 129 w 319"/>
                  <a:gd name="T41" fmla="*/ 178 h 308"/>
                  <a:gd name="T42" fmla="*/ 75 w 319"/>
                  <a:gd name="T43" fmla="*/ 177 h 308"/>
                  <a:gd name="T44" fmla="*/ 72 w 319"/>
                  <a:gd name="T45" fmla="*/ 180 h 308"/>
                  <a:gd name="T46" fmla="*/ 72 w 319"/>
                  <a:gd name="T47" fmla="*/ 190 h 308"/>
                  <a:gd name="T48" fmla="*/ 74 w 319"/>
                  <a:gd name="T49" fmla="*/ 278 h 308"/>
                  <a:gd name="T50" fmla="*/ 91 w 319"/>
                  <a:gd name="T51" fmla="*/ 299 h 308"/>
                  <a:gd name="T52" fmla="*/ 110 w 319"/>
                  <a:gd name="T53" fmla="*/ 301 h 308"/>
                  <a:gd name="T54" fmla="*/ 113 w 319"/>
                  <a:gd name="T55" fmla="*/ 305 h 308"/>
                  <a:gd name="T56" fmla="*/ 106 w 319"/>
                  <a:gd name="T57" fmla="*/ 308 h 308"/>
                  <a:gd name="T58" fmla="*/ 54 w 319"/>
                  <a:gd name="T59" fmla="*/ 307 h 308"/>
                  <a:gd name="T60" fmla="*/ 13 w 319"/>
                  <a:gd name="T61" fmla="*/ 308 h 308"/>
                  <a:gd name="T62" fmla="*/ 6 w 319"/>
                  <a:gd name="T63" fmla="*/ 305 h 308"/>
                  <a:gd name="T64" fmla="*/ 9 w 319"/>
                  <a:gd name="T65" fmla="*/ 301 h 308"/>
                  <a:gd name="T66" fmla="*/ 22 w 319"/>
                  <a:gd name="T67" fmla="*/ 299 h 308"/>
                  <a:gd name="T68" fmla="*/ 33 w 319"/>
                  <a:gd name="T69" fmla="*/ 278 h 308"/>
                  <a:gd name="T70" fmla="*/ 36 w 319"/>
                  <a:gd name="T71" fmla="*/ 190 h 308"/>
                  <a:gd name="T72" fmla="*/ 36 w 319"/>
                  <a:gd name="T73" fmla="*/ 118 h 308"/>
                  <a:gd name="T74" fmla="*/ 72 w 319"/>
                  <a:gd name="T75" fmla="*/ 152 h 308"/>
                  <a:gd name="T76" fmla="*/ 75 w 319"/>
                  <a:gd name="T77" fmla="*/ 157 h 308"/>
                  <a:gd name="T78" fmla="*/ 122 w 319"/>
                  <a:gd name="T79" fmla="*/ 164 h 308"/>
                  <a:gd name="T80" fmla="*/ 153 w 319"/>
                  <a:gd name="T81" fmla="*/ 157 h 308"/>
                  <a:gd name="T82" fmla="*/ 179 w 319"/>
                  <a:gd name="T83" fmla="*/ 94 h 308"/>
                  <a:gd name="T84" fmla="*/ 106 w 319"/>
                  <a:gd name="T85" fmla="*/ 14 h 308"/>
                  <a:gd name="T86" fmla="*/ 75 w 319"/>
                  <a:gd name="T87" fmla="*/ 17 h 308"/>
                  <a:gd name="T88" fmla="*/ 72 w 319"/>
                  <a:gd name="T89" fmla="*/ 21 h 308"/>
                  <a:gd name="T90" fmla="*/ 72 w 319"/>
                  <a:gd name="T91" fmla="*/ 152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9" h="308">
                    <a:moveTo>
                      <a:pt x="36" y="118"/>
                    </a:moveTo>
                    <a:cubicBezTo>
                      <a:pt x="36" y="54"/>
                      <a:pt x="36" y="43"/>
                      <a:pt x="35" y="30"/>
                    </a:cubicBezTo>
                    <a:cubicBezTo>
                      <a:pt x="34" y="16"/>
                      <a:pt x="31" y="9"/>
                      <a:pt x="17" y="7"/>
                    </a:cubicBezTo>
                    <a:cubicBezTo>
                      <a:pt x="14" y="7"/>
                      <a:pt x="7" y="7"/>
                      <a:pt x="3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6" y="0"/>
                    </a:cubicBezTo>
                    <a:cubicBezTo>
                      <a:pt x="26" y="0"/>
                      <a:pt x="54" y="1"/>
                      <a:pt x="56" y="1"/>
                    </a:cubicBezTo>
                    <a:cubicBezTo>
                      <a:pt x="61" y="1"/>
                      <a:pt x="96" y="0"/>
                      <a:pt x="109" y="0"/>
                    </a:cubicBezTo>
                    <a:cubicBezTo>
                      <a:pt x="136" y="0"/>
                      <a:pt x="166" y="2"/>
                      <a:pt x="188" y="18"/>
                    </a:cubicBezTo>
                    <a:cubicBezTo>
                      <a:pt x="198" y="25"/>
                      <a:pt x="217" y="45"/>
                      <a:pt x="217" y="73"/>
                    </a:cubicBezTo>
                    <a:cubicBezTo>
                      <a:pt x="217" y="103"/>
                      <a:pt x="204" y="133"/>
                      <a:pt x="165" y="166"/>
                    </a:cubicBezTo>
                    <a:cubicBezTo>
                      <a:pt x="200" y="209"/>
                      <a:pt x="229" y="246"/>
                      <a:pt x="253" y="272"/>
                    </a:cubicBezTo>
                    <a:cubicBezTo>
                      <a:pt x="276" y="295"/>
                      <a:pt x="290" y="298"/>
                      <a:pt x="300" y="300"/>
                    </a:cubicBezTo>
                    <a:cubicBezTo>
                      <a:pt x="308" y="301"/>
                      <a:pt x="313" y="301"/>
                      <a:pt x="315" y="301"/>
                    </a:cubicBezTo>
                    <a:cubicBezTo>
                      <a:pt x="318" y="301"/>
                      <a:pt x="319" y="303"/>
                      <a:pt x="319" y="305"/>
                    </a:cubicBezTo>
                    <a:cubicBezTo>
                      <a:pt x="319" y="307"/>
                      <a:pt x="317" y="308"/>
                      <a:pt x="309" y="308"/>
                    </a:cubicBezTo>
                    <a:cubicBezTo>
                      <a:pt x="283" y="308"/>
                      <a:pt x="283" y="308"/>
                      <a:pt x="283" y="308"/>
                    </a:cubicBezTo>
                    <a:cubicBezTo>
                      <a:pt x="259" y="308"/>
                      <a:pt x="248" y="306"/>
                      <a:pt x="237" y="300"/>
                    </a:cubicBezTo>
                    <a:cubicBezTo>
                      <a:pt x="219" y="290"/>
                      <a:pt x="204" y="271"/>
                      <a:pt x="180" y="240"/>
                    </a:cubicBezTo>
                    <a:cubicBezTo>
                      <a:pt x="162" y="218"/>
                      <a:pt x="144" y="192"/>
                      <a:pt x="134" y="180"/>
                    </a:cubicBezTo>
                    <a:cubicBezTo>
                      <a:pt x="133" y="179"/>
                      <a:pt x="132" y="178"/>
                      <a:pt x="129" y="178"/>
                    </a:cubicBezTo>
                    <a:cubicBezTo>
                      <a:pt x="75" y="177"/>
                      <a:pt x="75" y="177"/>
                      <a:pt x="75" y="177"/>
                    </a:cubicBezTo>
                    <a:cubicBezTo>
                      <a:pt x="73" y="177"/>
                      <a:pt x="72" y="178"/>
                      <a:pt x="72" y="180"/>
                    </a:cubicBezTo>
                    <a:cubicBezTo>
                      <a:pt x="72" y="190"/>
                      <a:pt x="72" y="190"/>
                      <a:pt x="72" y="190"/>
                    </a:cubicBezTo>
                    <a:cubicBezTo>
                      <a:pt x="72" y="229"/>
                      <a:pt x="72" y="261"/>
                      <a:pt x="74" y="278"/>
                    </a:cubicBezTo>
                    <a:cubicBezTo>
                      <a:pt x="75" y="290"/>
                      <a:pt x="78" y="297"/>
                      <a:pt x="91" y="299"/>
                    </a:cubicBezTo>
                    <a:cubicBezTo>
                      <a:pt x="97" y="300"/>
                      <a:pt x="106" y="301"/>
                      <a:pt x="110" y="301"/>
                    </a:cubicBezTo>
                    <a:cubicBezTo>
                      <a:pt x="112" y="301"/>
                      <a:pt x="113" y="303"/>
                      <a:pt x="113" y="305"/>
                    </a:cubicBezTo>
                    <a:cubicBezTo>
                      <a:pt x="113" y="307"/>
                      <a:pt x="111" y="308"/>
                      <a:pt x="106" y="308"/>
                    </a:cubicBezTo>
                    <a:cubicBezTo>
                      <a:pt x="83" y="308"/>
                      <a:pt x="56" y="307"/>
                      <a:pt x="54" y="307"/>
                    </a:cubicBezTo>
                    <a:cubicBezTo>
                      <a:pt x="54" y="307"/>
                      <a:pt x="26" y="308"/>
                      <a:pt x="13" y="308"/>
                    </a:cubicBezTo>
                    <a:cubicBezTo>
                      <a:pt x="8" y="308"/>
                      <a:pt x="6" y="307"/>
                      <a:pt x="6" y="305"/>
                    </a:cubicBezTo>
                    <a:cubicBezTo>
                      <a:pt x="6" y="303"/>
                      <a:pt x="7" y="301"/>
                      <a:pt x="9" y="301"/>
                    </a:cubicBezTo>
                    <a:cubicBezTo>
                      <a:pt x="13" y="301"/>
                      <a:pt x="18" y="300"/>
                      <a:pt x="22" y="299"/>
                    </a:cubicBezTo>
                    <a:cubicBezTo>
                      <a:pt x="30" y="297"/>
                      <a:pt x="31" y="290"/>
                      <a:pt x="33" y="278"/>
                    </a:cubicBezTo>
                    <a:cubicBezTo>
                      <a:pt x="36" y="261"/>
                      <a:pt x="36" y="229"/>
                      <a:pt x="36" y="190"/>
                    </a:cubicBezTo>
                    <a:lnTo>
                      <a:pt x="36" y="118"/>
                    </a:lnTo>
                    <a:close/>
                    <a:moveTo>
                      <a:pt x="72" y="152"/>
                    </a:moveTo>
                    <a:cubicBezTo>
                      <a:pt x="72" y="155"/>
                      <a:pt x="73" y="156"/>
                      <a:pt x="75" y="157"/>
                    </a:cubicBezTo>
                    <a:cubicBezTo>
                      <a:pt x="81" y="161"/>
                      <a:pt x="103" y="164"/>
                      <a:pt x="122" y="164"/>
                    </a:cubicBezTo>
                    <a:cubicBezTo>
                      <a:pt x="132" y="164"/>
                      <a:pt x="143" y="163"/>
                      <a:pt x="153" y="157"/>
                    </a:cubicBezTo>
                    <a:cubicBezTo>
                      <a:pt x="168" y="147"/>
                      <a:pt x="179" y="125"/>
                      <a:pt x="179" y="94"/>
                    </a:cubicBezTo>
                    <a:cubicBezTo>
                      <a:pt x="179" y="43"/>
                      <a:pt x="151" y="14"/>
                      <a:pt x="106" y="14"/>
                    </a:cubicBezTo>
                    <a:cubicBezTo>
                      <a:pt x="93" y="14"/>
                      <a:pt x="80" y="16"/>
                      <a:pt x="75" y="17"/>
                    </a:cubicBezTo>
                    <a:cubicBezTo>
                      <a:pt x="74" y="18"/>
                      <a:pt x="72" y="19"/>
                      <a:pt x="72" y="21"/>
                    </a:cubicBezTo>
                    <a:lnTo>
                      <a:pt x="72" y="1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6" name="Freeform 13">
                <a:extLst>
                  <a:ext uri="{FF2B5EF4-FFF2-40B4-BE49-F238E27FC236}">
                    <a16:creationId xmlns:a16="http://schemas.microsoft.com/office/drawing/2014/main" id="{B2DFBF8C-DA91-4D06-8D7F-70F92DD46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563" y="2386013"/>
                <a:ext cx="588963" cy="715963"/>
              </a:xfrm>
              <a:custGeom>
                <a:avLst/>
                <a:gdLst>
                  <a:gd name="T0" fmla="*/ 175 w 304"/>
                  <a:gd name="T1" fmla="*/ 230 h 369"/>
                  <a:gd name="T2" fmla="*/ 178 w 304"/>
                  <a:gd name="T3" fmla="*/ 334 h 369"/>
                  <a:gd name="T4" fmla="*/ 196 w 304"/>
                  <a:gd name="T5" fmla="*/ 360 h 369"/>
                  <a:gd name="T6" fmla="*/ 218 w 304"/>
                  <a:gd name="T7" fmla="*/ 362 h 369"/>
                  <a:gd name="T8" fmla="*/ 222 w 304"/>
                  <a:gd name="T9" fmla="*/ 365 h 369"/>
                  <a:gd name="T10" fmla="*/ 214 w 304"/>
                  <a:gd name="T11" fmla="*/ 369 h 369"/>
                  <a:gd name="T12" fmla="*/ 155 w 304"/>
                  <a:gd name="T13" fmla="*/ 368 h 369"/>
                  <a:gd name="T14" fmla="*/ 108 w 304"/>
                  <a:gd name="T15" fmla="*/ 369 h 369"/>
                  <a:gd name="T16" fmla="*/ 100 w 304"/>
                  <a:gd name="T17" fmla="*/ 365 h 369"/>
                  <a:gd name="T18" fmla="*/ 104 w 304"/>
                  <a:gd name="T19" fmla="*/ 362 h 369"/>
                  <a:gd name="T20" fmla="*/ 119 w 304"/>
                  <a:gd name="T21" fmla="*/ 360 h 369"/>
                  <a:gd name="T22" fmla="*/ 133 w 304"/>
                  <a:gd name="T23" fmla="*/ 334 h 369"/>
                  <a:gd name="T24" fmla="*/ 135 w 304"/>
                  <a:gd name="T25" fmla="*/ 230 h 369"/>
                  <a:gd name="T26" fmla="*/ 135 w 304"/>
                  <a:gd name="T27" fmla="*/ 27 h 369"/>
                  <a:gd name="T28" fmla="*/ 64 w 304"/>
                  <a:gd name="T29" fmla="*/ 28 h 369"/>
                  <a:gd name="T30" fmla="*/ 15 w 304"/>
                  <a:gd name="T31" fmla="*/ 44 h 369"/>
                  <a:gd name="T32" fmla="*/ 7 w 304"/>
                  <a:gd name="T33" fmla="*/ 58 h 369"/>
                  <a:gd name="T34" fmla="*/ 2 w 304"/>
                  <a:gd name="T35" fmla="*/ 63 h 369"/>
                  <a:gd name="T36" fmla="*/ 0 w 304"/>
                  <a:gd name="T37" fmla="*/ 59 h 369"/>
                  <a:gd name="T38" fmla="*/ 10 w 304"/>
                  <a:gd name="T39" fmla="*/ 9 h 369"/>
                  <a:gd name="T40" fmla="*/ 15 w 304"/>
                  <a:gd name="T41" fmla="*/ 0 h 369"/>
                  <a:gd name="T42" fmla="*/ 36 w 304"/>
                  <a:gd name="T43" fmla="*/ 6 h 369"/>
                  <a:gd name="T44" fmla="*/ 74 w 304"/>
                  <a:gd name="T45" fmla="*/ 8 h 369"/>
                  <a:gd name="T46" fmla="*/ 254 w 304"/>
                  <a:gd name="T47" fmla="*/ 8 h 369"/>
                  <a:gd name="T48" fmla="*/ 288 w 304"/>
                  <a:gd name="T49" fmla="*/ 6 h 369"/>
                  <a:gd name="T50" fmla="*/ 301 w 304"/>
                  <a:gd name="T51" fmla="*/ 3 h 369"/>
                  <a:gd name="T52" fmla="*/ 304 w 304"/>
                  <a:gd name="T53" fmla="*/ 9 h 369"/>
                  <a:gd name="T54" fmla="*/ 302 w 304"/>
                  <a:gd name="T55" fmla="*/ 62 h 369"/>
                  <a:gd name="T56" fmla="*/ 299 w 304"/>
                  <a:gd name="T57" fmla="*/ 68 h 369"/>
                  <a:gd name="T58" fmla="*/ 295 w 304"/>
                  <a:gd name="T59" fmla="*/ 60 h 369"/>
                  <a:gd name="T60" fmla="*/ 295 w 304"/>
                  <a:gd name="T61" fmla="*/ 55 h 369"/>
                  <a:gd name="T62" fmla="*/ 236 w 304"/>
                  <a:gd name="T63" fmla="*/ 28 h 369"/>
                  <a:gd name="T64" fmla="*/ 175 w 304"/>
                  <a:gd name="T65" fmla="*/ 27 h 369"/>
                  <a:gd name="T66" fmla="*/ 175 w 304"/>
                  <a:gd name="T67" fmla="*/ 23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4" h="369">
                    <a:moveTo>
                      <a:pt x="175" y="230"/>
                    </a:moveTo>
                    <a:cubicBezTo>
                      <a:pt x="175" y="276"/>
                      <a:pt x="175" y="314"/>
                      <a:pt x="178" y="334"/>
                    </a:cubicBezTo>
                    <a:cubicBezTo>
                      <a:pt x="179" y="348"/>
                      <a:pt x="182" y="358"/>
                      <a:pt x="196" y="360"/>
                    </a:cubicBezTo>
                    <a:cubicBezTo>
                      <a:pt x="203" y="361"/>
                      <a:pt x="214" y="362"/>
                      <a:pt x="218" y="362"/>
                    </a:cubicBezTo>
                    <a:cubicBezTo>
                      <a:pt x="221" y="362"/>
                      <a:pt x="222" y="364"/>
                      <a:pt x="222" y="365"/>
                    </a:cubicBezTo>
                    <a:cubicBezTo>
                      <a:pt x="222" y="368"/>
                      <a:pt x="219" y="369"/>
                      <a:pt x="214" y="369"/>
                    </a:cubicBezTo>
                    <a:cubicBezTo>
                      <a:pt x="188" y="369"/>
                      <a:pt x="157" y="368"/>
                      <a:pt x="155" y="368"/>
                    </a:cubicBezTo>
                    <a:cubicBezTo>
                      <a:pt x="153" y="368"/>
                      <a:pt x="122" y="369"/>
                      <a:pt x="108" y="369"/>
                    </a:cubicBezTo>
                    <a:cubicBezTo>
                      <a:pt x="103" y="369"/>
                      <a:pt x="100" y="368"/>
                      <a:pt x="100" y="365"/>
                    </a:cubicBezTo>
                    <a:cubicBezTo>
                      <a:pt x="100" y="364"/>
                      <a:pt x="101" y="362"/>
                      <a:pt x="104" y="362"/>
                    </a:cubicBezTo>
                    <a:cubicBezTo>
                      <a:pt x="109" y="362"/>
                      <a:pt x="114" y="361"/>
                      <a:pt x="119" y="360"/>
                    </a:cubicBezTo>
                    <a:cubicBezTo>
                      <a:pt x="128" y="358"/>
                      <a:pt x="131" y="348"/>
                      <a:pt x="133" y="334"/>
                    </a:cubicBezTo>
                    <a:cubicBezTo>
                      <a:pt x="135" y="314"/>
                      <a:pt x="135" y="276"/>
                      <a:pt x="135" y="230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34" y="29"/>
                      <a:pt x="23" y="32"/>
                      <a:pt x="15" y="44"/>
                    </a:cubicBezTo>
                    <a:cubicBezTo>
                      <a:pt x="10" y="52"/>
                      <a:pt x="8" y="55"/>
                      <a:pt x="7" y="58"/>
                    </a:cubicBezTo>
                    <a:cubicBezTo>
                      <a:pt x="5" y="62"/>
                      <a:pt x="4" y="63"/>
                      <a:pt x="2" y="63"/>
                    </a:cubicBezTo>
                    <a:cubicBezTo>
                      <a:pt x="1" y="63"/>
                      <a:pt x="0" y="62"/>
                      <a:pt x="0" y="59"/>
                    </a:cubicBezTo>
                    <a:cubicBezTo>
                      <a:pt x="0" y="54"/>
                      <a:pt x="9" y="13"/>
                      <a:pt x="10" y="9"/>
                    </a:cubicBezTo>
                    <a:cubicBezTo>
                      <a:pt x="11" y="6"/>
                      <a:pt x="13" y="0"/>
                      <a:pt x="15" y="0"/>
                    </a:cubicBezTo>
                    <a:cubicBezTo>
                      <a:pt x="18" y="0"/>
                      <a:pt x="23" y="5"/>
                      <a:pt x="36" y="6"/>
                    </a:cubicBezTo>
                    <a:cubicBezTo>
                      <a:pt x="50" y="7"/>
                      <a:pt x="68" y="8"/>
                      <a:pt x="74" y="8"/>
                    </a:cubicBezTo>
                    <a:cubicBezTo>
                      <a:pt x="254" y="8"/>
                      <a:pt x="254" y="8"/>
                      <a:pt x="254" y="8"/>
                    </a:cubicBezTo>
                    <a:cubicBezTo>
                      <a:pt x="269" y="8"/>
                      <a:pt x="280" y="7"/>
                      <a:pt x="288" y="6"/>
                    </a:cubicBezTo>
                    <a:cubicBezTo>
                      <a:pt x="295" y="5"/>
                      <a:pt x="299" y="3"/>
                      <a:pt x="301" y="3"/>
                    </a:cubicBezTo>
                    <a:cubicBezTo>
                      <a:pt x="304" y="3"/>
                      <a:pt x="304" y="6"/>
                      <a:pt x="304" y="9"/>
                    </a:cubicBezTo>
                    <a:cubicBezTo>
                      <a:pt x="304" y="23"/>
                      <a:pt x="302" y="56"/>
                      <a:pt x="302" y="62"/>
                    </a:cubicBezTo>
                    <a:cubicBezTo>
                      <a:pt x="302" y="66"/>
                      <a:pt x="301" y="68"/>
                      <a:pt x="299" y="68"/>
                    </a:cubicBezTo>
                    <a:cubicBezTo>
                      <a:pt x="296" y="68"/>
                      <a:pt x="295" y="67"/>
                      <a:pt x="295" y="60"/>
                    </a:cubicBezTo>
                    <a:cubicBezTo>
                      <a:pt x="295" y="55"/>
                      <a:pt x="295" y="55"/>
                      <a:pt x="295" y="55"/>
                    </a:cubicBezTo>
                    <a:cubicBezTo>
                      <a:pt x="293" y="40"/>
                      <a:pt x="282" y="29"/>
                      <a:pt x="236" y="28"/>
                    </a:cubicBezTo>
                    <a:cubicBezTo>
                      <a:pt x="175" y="27"/>
                      <a:pt x="175" y="27"/>
                      <a:pt x="175" y="27"/>
                    </a:cubicBezTo>
                    <a:lnTo>
                      <a:pt x="175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7" name="Freeform 14">
                <a:extLst>
                  <a:ext uri="{FF2B5EF4-FFF2-40B4-BE49-F238E27FC236}">
                    <a16:creationId xmlns:a16="http://schemas.microsoft.com/office/drawing/2014/main" id="{7CD92CE7-294C-4DDD-9947-BDE963FF3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6100" y="2503488"/>
                <a:ext cx="647700" cy="598488"/>
              </a:xfrm>
              <a:custGeom>
                <a:avLst/>
                <a:gdLst>
                  <a:gd name="T0" fmla="*/ 293 w 334"/>
                  <a:gd name="T1" fmla="*/ 190 h 308"/>
                  <a:gd name="T2" fmla="*/ 296 w 334"/>
                  <a:gd name="T3" fmla="*/ 278 h 308"/>
                  <a:gd name="T4" fmla="*/ 311 w 334"/>
                  <a:gd name="T5" fmla="*/ 299 h 308"/>
                  <a:gd name="T6" fmla="*/ 330 w 334"/>
                  <a:gd name="T7" fmla="*/ 301 h 308"/>
                  <a:gd name="T8" fmla="*/ 334 w 334"/>
                  <a:gd name="T9" fmla="*/ 305 h 308"/>
                  <a:gd name="T10" fmla="*/ 326 w 334"/>
                  <a:gd name="T11" fmla="*/ 308 h 308"/>
                  <a:gd name="T12" fmla="*/ 274 w 334"/>
                  <a:gd name="T13" fmla="*/ 307 h 308"/>
                  <a:gd name="T14" fmla="*/ 232 w 334"/>
                  <a:gd name="T15" fmla="*/ 308 h 308"/>
                  <a:gd name="T16" fmla="*/ 226 w 334"/>
                  <a:gd name="T17" fmla="*/ 305 h 308"/>
                  <a:gd name="T18" fmla="*/ 229 w 334"/>
                  <a:gd name="T19" fmla="*/ 301 h 308"/>
                  <a:gd name="T20" fmla="*/ 242 w 334"/>
                  <a:gd name="T21" fmla="*/ 299 h 308"/>
                  <a:gd name="T22" fmla="*/ 253 w 334"/>
                  <a:gd name="T23" fmla="*/ 277 h 308"/>
                  <a:gd name="T24" fmla="*/ 255 w 334"/>
                  <a:gd name="T25" fmla="*/ 191 h 308"/>
                  <a:gd name="T26" fmla="*/ 255 w 334"/>
                  <a:gd name="T27" fmla="*/ 150 h 308"/>
                  <a:gd name="T28" fmla="*/ 253 w 334"/>
                  <a:gd name="T29" fmla="*/ 147 h 308"/>
                  <a:gd name="T30" fmla="*/ 77 w 334"/>
                  <a:gd name="T31" fmla="*/ 147 h 308"/>
                  <a:gd name="T32" fmla="*/ 74 w 334"/>
                  <a:gd name="T33" fmla="*/ 150 h 308"/>
                  <a:gd name="T34" fmla="*/ 74 w 334"/>
                  <a:gd name="T35" fmla="*/ 191 h 308"/>
                  <a:gd name="T36" fmla="*/ 76 w 334"/>
                  <a:gd name="T37" fmla="*/ 278 h 308"/>
                  <a:gd name="T38" fmla="*/ 92 w 334"/>
                  <a:gd name="T39" fmla="*/ 299 h 308"/>
                  <a:gd name="T40" fmla="*/ 111 w 334"/>
                  <a:gd name="T41" fmla="*/ 301 h 308"/>
                  <a:gd name="T42" fmla="*/ 114 w 334"/>
                  <a:gd name="T43" fmla="*/ 305 h 308"/>
                  <a:gd name="T44" fmla="*/ 107 w 334"/>
                  <a:gd name="T45" fmla="*/ 308 h 308"/>
                  <a:gd name="T46" fmla="*/ 55 w 334"/>
                  <a:gd name="T47" fmla="*/ 307 h 308"/>
                  <a:gd name="T48" fmla="*/ 13 w 334"/>
                  <a:gd name="T49" fmla="*/ 308 h 308"/>
                  <a:gd name="T50" fmla="*/ 6 w 334"/>
                  <a:gd name="T51" fmla="*/ 305 h 308"/>
                  <a:gd name="T52" fmla="*/ 10 w 334"/>
                  <a:gd name="T53" fmla="*/ 301 h 308"/>
                  <a:gd name="T54" fmla="*/ 23 w 334"/>
                  <a:gd name="T55" fmla="*/ 299 h 308"/>
                  <a:gd name="T56" fmla="*/ 34 w 334"/>
                  <a:gd name="T57" fmla="*/ 278 h 308"/>
                  <a:gd name="T58" fmla="*/ 36 w 334"/>
                  <a:gd name="T59" fmla="*/ 190 h 308"/>
                  <a:gd name="T60" fmla="*/ 36 w 334"/>
                  <a:gd name="T61" fmla="*/ 118 h 308"/>
                  <a:gd name="T62" fmla="*/ 35 w 334"/>
                  <a:gd name="T63" fmla="*/ 30 h 308"/>
                  <a:gd name="T64" fmla="*/ 18 w 334"/>
                  <a:gd name="T65" fmla="*/ 7 h 308"/>
                  <a:gd name="T66" fmla="*/ 3 w 334"/>
                  <a:gd name="T67" fmla="*/ 7 h 308"/>
                  <a:gd name="T68" fmla="*/ 0 w 334"/>
                  <a:gd name="T69" fmla="*/ 3 h 308"/>
                  <a:gd name="T70" fmla="*/ 7 w 334"/>
                  <a:gd name="T71" fmla="*/ 0 h 308"/>
                  <a:gd name="T72" fmla="*/ 55 w 334"/>
                  <a:gd name="T73" fmla="*/ 1 h 308"/>
                  <a:gd name="T74" fmla="*/ 97 w 334"/>
                  <a:gd name="T75" fmla="*/ 0 h 308"/>
                  <a:gd name="T76" fmla="*/ 104 w 334"/>
                  <a:gd name="T77" fmla="*/ 3 h 308"/>
                  <a:gd name="T78" fmla="*/ 100 w 334"/>
                  <a:gd name="T79" fmla="*/ 7 h 308"/>
                  <a:gd name="T80" fmla="*/ 90 w 334"/>
                  <a:gd name="T81" fmla="*/ 7 h 308"/>
                  <a:gd name="T82" fmla="*/ 75 w 334"/>
                  <a:gd name="T83" fmla="*/ 30 h 308"/>
                  <a:gd name="T84" fmla="*/ 74 w 334"/>
                  <a:gd name="T85" fmla="*/ 119 h 308"/>
                  <a:gd name="T86" fmla="*/ 74 w 334"/>
                  <a:gd name="T87" fmla="*/ 127 h 308"/>
                  <a:gd name="T88" fmla="*/ 77 w 334"/>
                  <a:gd name="T89" fmla="*/ 130 h 308"/>
                  <a:gd name="T90" fmla="*/ 253 w 334"/>
                  <a:gd name="T91" fmla="*/ 130 h 308"/>
                  <a:gd name="T92" fmla="*/ 255 w 334"/>
                  <a:gd name="T93" fmla="*/ 127 h 308"/>
                  <a:gd name="T94" fmla="*/ 255 w 334"/>
                  <a:gd name="T95" fmla="*/ 119 h 308"/>
                  <a:gd name="T96" fmla="*/ 254 w 334"/>
                  <a:gd name="T97" fmla="*/ 30 h 308"/>
                  <a:gd name="T98" fmla="*/ 237 w 334"/>
                  <a:gd name="T99" fmla="*/ 7 h 308"/>
                  <a:gd name="T100" fmla="*/ 223 w 334"/>
                  <a:gd name="T101" fmla="*/ 7 h 308"/>
                  <a:gd name="T102" fmla="*/ 219 w 334"/>
                  <a:gd name="T103" fmla="*/ 3 h 308"/>
                  <a:gd name="T104" fmla="*/ 226 w 334"/>
                  <a:gd name="T105" fmla="*/ 0 h 308"/>
                  <a:gd name="T106" fmla="*/ 274 w 334"/>
                  <a:gd name="T107" fmla="*/ 1 h 308"/>
                  <a:gd name="T108" fmla="*/ 316 w 334"/>
                  <a:gd name="T109" fmla="*/ 0 h 308"/>
                  <a:gd name="T110" fmla="*/ 323 w 334"/>
                  <a:gd name="T111" fmla="*/ 3 h 308"/>
                  <a:gd name="T112" fmla="*/ 319 w 334"/>
                  <a:gd name="T113" fmla="*/ 7 h 308"/>
                  <a:gd name="T114" fmla="*/ 309 w 334"/>
                  <a:gd name="T115" fmla="*/ 7 h 308"/>
                  <a:gd name="T116" fmla="*/ 294 w 334"/>
                  <a:gd name="T117" fmla="*/ 30 h 308"/>
                  <a:gd name="T118" fmla="*/ 293 w 334"/>
                  <a:gd name="T119" fmla="*/ 118 h 308"/>
                  <a:gd name="T120" fmla="*/ 293 w 334"/>
                  <a:gd name="T121" fmla="*/ 19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4" h="308">
                    <a:moveTo>
                      <a:pt x="293" y="190"/>
                    </a:moveTo>
                    <a:cubicBezTo>
                      <a:pt x="293" y="229"/>
                      <a:pt x="294" y="261"/>
                      <a:pt x="296" y="278"/>
                    </a:cubicBezTo>
                    <a:cubicBezTo>
                      <a:pt x="297" y="290"/>
                      <a:pt x="298" y="297"/>
                      <a:pt x="311" y="299"/>
                    </a:cubicBezTo>
                    <a:cubicBezTo>
                      <a:pt x="317" y="300"/>
                      <a:pt x="326" y="301"/>
                      <a:pt x="330" y="301"/>
                    </a:cubicBezTo>
                    <a:cubicBezTo>
                      <a:pt x="333" y="301"/>
                      <a:pt x="334" y="303"/>
                      <a:pt x="334" y="305"/>
                    </a:cubicBezTo>
                    <a:cubicBezTo>
                      <a:pt x="334" y="307"/>
                      <a:pt x="331" y="308"/>
                      <a:pt x="326" y="308"/>
                    </a:cubicBezTo>
                    <a:cubicBezTo>
                      <a:pt x="303" y="308"/>
                      <a:pt x="277" y="307"/>
                      <a:pt x="274" y="307"/>
                    </a:cubicBezTo>
                    <a:cubicBezTo>
                      <a:pt x="272" y="307"/>
                      <a:pt x="245" y="308"/>
                      <a:pt x="232" y="308"/>
                    </a:cubicBezTo>
                    <a:cubicBezTo>
                      <a:pt x="228" y="308"/>
                      <a:pt x="226" y="307"/>
                      <a:pt x="226" y="305"/>
                    </a:cubicBezTo>
                    <a:cubicBezTo>
                      <a:pt x="226" y="303"/>
                      <a:pt x="227" y="301"/>
                      <a:pt x="229" y="301"/>
                    </a:cubicBezTo>
                    <a:cubicBezTo>
                      <a:pt x="233" y="301"/>
                      <a:pt x="238" y="300"/>
                      <a:pt x="242" y="299"/>
                    </a:cubicBezTo>
                    <a:cubicBezTo>
                      <a:pt x="250" y="297"/>
                      <a:pt x="252" y="289"/>
                      <a:pt x="253" y="277"/>
                    </a:cubicBezTo>
                    <a:cubicBezTo>
                      <a:pt x="255" y="261"/>
                      <a:pt x="255" y="230"/>
                      <a:pt x="255" y="191"/>
                    </a:cubicBezTo>
                    <a:cubicBezTo>
                      <a:pt x="255" y="150"/>
                      <a:pt x="255" y="150"/>
                      <a:pt x="255" y="150"/>
                    </a:cubicBezTo>
                    <a:cubicBezTo>
                      <a:pt x="255" y="148"/>
                      <a:pt x="254" y="147"/>
                      <a:pt x="253" y="147"/>
                    </a:cubicBezTo>
                    <a:cubicBezTo>
                      <a:pt x="77" y="147"/>
                      <a:pt x="77" y="147"/>
                      <a:pt x="77" y="147"/>
                    </a:cubicBezTo>
                    <a:cubicBezTo>
                      <a:pt x="75" y="147"/>
                      <a:pt x="74" y="148"/>
                      <a:pt x="74" y="150"/>
                    </a:cubicBezTo>
                    <a:cubicBezTo>
                      <a:pt x="74" y="191"/>
                      <a:pt x="74" y="191"/>
                      <a:pt x="74" y="191"/>
                    </a:cubicBezTo>
                    <a:cubicBezTo>
                      <a:pt x="74" y="230"/>
                      <a:pt x="74" y="261"/>
                      <a:pt x="76" y="278"/>
                    </a:cubicBezTo>
                    <a:cubicBezTo>
                      <a:pt x="78" y="290"/>
                      <a:pt x="79" y="297"/>
                      <a:pt x="92" y="299"/>
                    </a:cubicBezTo>
                    <a:cubicBezTo>
                      <a:pt x="98" y="300"/>
                      <a:pt x="107" y="301"/>
                      <a:pt x="111" y="301"/>
                    </a:cubicBezTo>
                    <a:cubicBezTo>
                      <a:pt x="113" y="301"/>
                      <a:pt x="114" y="303"/>
                      <a:pt x="114" y="305"/>
                    </a:cubicBezTo>
                    <a:cubicBezTo>
                      <a:pt x="114" y="307"/>
                      <a:pt x="112" y="308"/>
                      <a:pt x="107" y="308"/>
                    </a:cubicBezTo>
                    <a:cubicBezTo>
                      <a:pt x="84" y="308"/>
                      <a:pt x="57" y="307"/>
                      <a:pt x="55" y="307"/>
                    </a:cubicBezTo>
                    <a:cubicBezTo>
                      <a:pt x="53" y="307"/>
                      <a:pt x="26" y="308"/>
                      <a:pt x="13" y="308"/>
                    </a:cubicBezTo>
                    <a:cubicBezTo>
                      <a:pt x="9" y="308"/>
                      <a:pt x="6" y="307"/>
                      <a:pt x="6" y="305"/>
                    </a:cubicBezTo>
                    <a:cubicBezTo>
                      <a:pt x="6" y="303"/>
                      <a:pt x="7" y="301"/>
                      <a:pt x="10" y="301"/>
                    </a:cubicBezTo>
                    <a:cubicBezTo>
                      <a:pt x="13" y="301"/>
                      <a:pt x="19" y="300"/>
                      <a:pt x="23" y="299"/>
                    </a:cubicBezTo>
                    <a:cubicBezTo>
                      <a:pt x="31" y="297"/>
                      <a:pt x="32" y="290"/>
                      <a:pt x="34" y="278"/>
                    </a:cubicBezTo>
                    <a:cubicBezTo>
                      <a:pt x="36" y="261"/>
                      <a:pt x="36" y="229"/>
                      <a:pt x="36" y="190"/>
                    </a:cubicBezTo>
                    <a:cubicBezTo>
                      <a:pt x="36" y="118"/>
                      <a:pt x="36" y="118"/>
                      <a:pt x="36" y="118"/>
                    </a:cubicBezTo>
                    <a:cubicBezTo>
                      <a:pt x="36" y="54"/>
                      <a:pt x="36" y="43"/>
                      <a:pt x="35" y="30"/>
                    </a:cubicBezTo>
                    <a:cubicBezTo>
                      <a:pt x="34" y="16"/>
                      <a:pt x="32" y="9"/>
                      <a:pt x="18" y="7"/>
                    </a:cubicBezTo>
                    <a:cubicBezTo>
                      <a:pt x="14" y="7"/>
                      <a:pt x="7" y="7"/>
                      <a:pt x="3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7" y="0"/>
                    </a:cubicBezTo>
                    <a:cubicBezTo>
                      <a:pt x="26" y="0"/>
                      <a:pt x="53" y="1"/>
                      <a:pt x="55" y="1"/>
                    </a:cubicBezTo>
                    <a:cubicBezTo>
                      <a:pt x="57" y="1"/>
                      <a:pt x="84" y="0"/>
                      <a:pt x="97" y="0"/>
                    </a:cubicBezTo>
                    <a:cubicBezTo>
                      <a:pt x="102" y="0"/>
                      <a:pt x="104" y="1"/>
                      <a:pt x="104" y="3"/>
                    </a:cubicBezTo>
                    <a:cubicBezTo>
                      <a:pt x="104" y="5"/>
                      <a:pt x="102" y="7"/>
                      <a:pt x="100" y="7"/>
                    </a:cubicBezTo>
                    <a:cubicBezTo>
                      <a:pt x="97" y="7"/>
                      <a:pt x="94" y="7"/>
                      <a:pt x="90" y="7"/>
                    </a:cubicBezTo>
                    <a:cubicBezTo>
                      <a:pt x="78" y="10"/>
                      <a:pt x="76" y="16"/>
                      <a:pt x="75" y="30"/>
                    </a:cubicBezTo>
                    <a:cubicBezTo>
                      <a:pt x="74" y="43"/>
                      <a:pt x="74" y="55"/>
                      <a:pt x="74" y="119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4" y="130"/>
                      <a:pt x="75" y="130"/>
                      <a:pt x="77" y="130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54" y="130"/>
                      <a:pt x="255" y="130"/>
                      <a:pt x="255" y="127"/>
                    </a:cubicBezTo>
                    <a:cubicBezTo>
                      <a:pt x="255" y="119"/>
                      <a:pt x="255" y="119"/>
                      <a:pt x="255" y="119"/>
                    </a:cubicBezTo>
                    <a:cubicBezTo>
                      <a:pt x="255" y="55"/>
                      <a:pt x="254" y="43"/>
                      <a:pt x="254" y="30"/>
                    </a:cubicBezTo>
                    <a:cubicBezTo>
                      <a:pt x="253" y="16"/>
                      <a:pt x="251" y="9"/>
                      <a:pt x="237" y="7"/>
                    </a:cubicBezTo>
                    <a:cubicBezTo>
                      <a:pt x="234" y="7"/>
                      <a:pt x="227" y="7"/>
                      <a:pt x="223" y="7"/>
                    </a:cubicBezTo>
                    <a:cubicBezTo>
                      <a:pt x="221" y="7"/>
                      <a:pt x="219" y="5"/>
                      <a:pt x="219" y="3"/>
                    </a:cubicBezTo>
                    <a:cubicBezTo>
                      <a:pt x="219" y="1"/>
                      <a:pt x="221" y="0"/>
                      <a:pt x="226" y="0"/>
                    </a:cubicBezTo>
                    <a:cubicBezTo>
                      <a:pt x="245" y="0"/>
                      <a:pt x="272" y="1"/>
                      <a:pt x="274" y="1"/>
                    </a:cubicBezTo>
                    <a:cubicBezTo>
                      <a:pt x="277" y="1"/>
                      <a:pt x="303" y="0"/>
                      <a:pt x="316" y="0"/>
                    </a:cubicBezTo>
                    <a:cubicBezTo>
                      <a:pt x="321" y="0"/>
                      <a:pt x="323" y="1"/>
                      <a:pt x="323" y="3"/>
                    </a:cubicBezTo>
                    <a:cubicBezTo>
                      <a:pt x="323" y="5"/>
                      <a:pt x="321" y="7"/>
                      <a:pt x="319" y="7"/>
                    </a:cubicBezTo>
                    <a:cubicBezTo>
                      <a:pt x="316" y="7"/>
                      <a:pt x="314" y="7"/>
                      <a:pt x="309" y="7"/>
                    </a:cubicBezTo>
                    <a:cubicBezTo>
                      <a:pt x="298" y="10"/>
                      <a:pt x="295" y="16"/>
                      <a:pt x="294" y="30"/>
                    </a:cubicBezTo>
                    <a:cubicBezTo>
                      <a:pt x="293" y="43"/>
                      <a:pt x="293" y="54"/>
                      <a:pt x="293" y="118"/>
                    </a:cubicBezTo>
                    <a:lnTo>
                      <a:pt x="293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8" name="Freeform 15">
                <a:extLst>
                  <a:ext uri="{FF2B5EF4-FFF2-40B4-BE49-F238E27FC236}">
                    <a16:creationId xmlns:a16="http://schemas.microsoft.com/office/drawing/2014/main" id="{D808D760-5FEF-4A10-8CE1-2346322D9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8888" y="2495550"/>
                <a:ext cx="374650" cy="608013"/>
              </a:xfrm>
              <a:custGeom>
                <a:avLst/>
                <a:gdLst>
                  <a:gd name="T0" fmla="*/ 36 w 193"/>
                  <a:gd name="T1" fmla="*/ 122 h 313"/>
                  <a:gd name="T2" fmla="*/ 35 w 193"/>
                  <a:gd name="T3" fmla="*/ 34 h 313"/>
                  <a:gd name="T4" fmla="*/ 18 w 193"/>
                  <a:gd name="T5" fmla="*/ 11 h 313"/>
                  <a:gd name="T6" fmla="*/ 3 w 193"/>
                  <a:gd name="T7" fmla="*/ 11 h 313"/>
                  <a:gd name="T8" fmla="*/ 0 w 193"/>
                  <a:gd name="T9" fmla="*/ 7 h 313"/>
                  <a:gd name="T10" fmla="*/ 7 w 193"/>
                  <a:gd name="T11" fmla="*/ 4 h 313"/>
                  <a:gd name="T12" fmla="*/ 56 w 193"/>
                  <a:gd name="T13" fmla="*/ 5 h 313"/>
                  <a:gd name="T14" fmla="*/ 156 w 193"/>
                  <a:gd name="T15" fmla="*/ 5 h 313"/>
                  <a:gd name="T16" fmla="*/ 176 w 193"/>
                  <a:gd name="T17" fmla="*/ 2 h 313"/>
                  <a:gd name="T18" fmla="*/ 181 w 193"/>
                  <a:gd name="T19" fmla="*/ 0 h 313"/>
                  <a:gd name="T20" fmla="*/ 183 w 193"/>
                  <a:gd name="T21" fmla="*/ 4 h 313"/>
                  <a:gd name="T22" fmla="*/ 180 w 193"/>
                  <a:gd name="T23" fmla="*/ 23 h 313"/>
                  <a:gd name="T24" fmla="*/ 177 w 193"/>
                  <a:gd name="T25" fmla="*/ 50 h 313"/>
                  <a:gd name="T26" fmla="*/ 174 w 193"/>
                  <a:gd name="T27" fmla="*/ 55 h 313"/>
                  <a:gd name="T28" fmla="*/ 170 w 193"/>
                  <a:gd name="T29" fmla="*/ 49 h 313"/>
                  <a:gd name="T30" fmla="*/ 168 w 193"/>
                  <a:gd name="T31" fmla="*/ 35 h 313"/>
                  <a:gd name="T32" fmla="*/ 138 w 193"/>
                  <a:gd name="T33" fmla="*/ 22 h 313"/>
                  <a:gd name="T34" fmla="*/ 77 w 193"/>
                  <a:gd name="T35" fmla="*/ 21 h 313"/>
                  <a:gd name="T36" fmla="*/ 74 w 193"/>
                  <a:gd name="T37" fmla="*/ 25 h 313"/>
                  <a:gd name="T38" fmla="*/ 74 w 193"/>
                  <a:gd name="T39" fmla="*/ 136 h 313"/>
                  <a:gd name="T40" fmla="*/ 77 w 193"/>
                  <a:gd name="T41" fmla="*/ 140 h 313"/>
                  <a:gd name="T42" fmla="*/ 147 w 193"/>
                  <a:gd name="T43" fmla="*/ 139 h 313"/>
                  <a:gd name="T44" fmla="*/ 168 w 193"/>
                  <a:gd name="T45" fmla="*/ 134 h 313"/>
                  <a:gd name="T46" fmla="*/ 174 w 193"/>
                  <a:gd name="T47" fmla="*/ 128 h 313"/>
                  <a:gd name="T48" fmla="*/ 176 w 193"/>
                  <a:gd name="T49" fmla="*/ 132 h 313"/>
                  <a:gd name="T50" fmla="*/ 173 w 193"/>
                  <a:gd name="T51" fmla="*/ 154 h 313"/>
                  <a:gd name="T52" fmla="*/ 171 w 193"/>
                  <a:gd name="T53" fmla="*/ 181 h 313"/>
                  <a:gd name="T54" fmla="*/ 167 w 193"/>
                  <a:gd name="T55" fmla="*/ 188 h 313"/>
                  <a:gd name="T56" fmla="*/ 164 w 193"/>
                  <a:gd name="T57" fmla="*/ 184 h 313"/>
                  <a:gd name="T58" fmla="*/ 163 w 193"/>
                  <a:gd name="T59" fmla="*/ 171 h 313"/>
                  <a:gd name="T60" fmla="*/ 141 w 193"/>
                  <a:gd name="T61" fmla="*/ 159 h 313"/>
                  <a:gd name="T62" fmla="*/ 77 w 193"/>
                  <a:gd name="T63" fmla="*/ 157 h 313"/>
                  <a:gd name="T64" fmla="*/ 74 w 193"/>
                  <a:gd name="T65" fmla="*/ 160 h 313"/>
                  <a:gd name="T66" fmla="*/ 74 w 193"/>
                  <a:gd name="T67" fmla="*/ 194 h 313"/>
                  <a:gd name="T68" fmla="*/ 74 w 193"/>
                  <a:gd name="T69" fmla="*/ 263 h 313"/>
                  <a:gd name="T70" fmla="*/ 125 w 193"/>
                  <a:gd name="T71" fmla="*/ 296 h 313"/>
                  <a:gd name="T72" fmla="*/ 167 w 193"/>
                  <a:gd name="T73" fmla="*/ 291 h 313"/>
                  <a:gd name="T74" fmla="*/ 186 w 193"/>
                  <a:gd name="T75" fmla="*/ 263 h 313"/>
                  <a:gd name="T76" fmla="*/ 190 w 193"/>
                  <a:gd name="T77" fmla="*/ 257 h 313"/>
                  <a:gd name="T78" fmla="*/ 193 w 193"/>
                  <a:gd name="T79" fmla="*/ 263 h 313"/>
                  <a:gd name="T80" fmla="*/ 188 w 193"/>
                  <a:gd name="T81" fmla="*/ 302 h 313"/>
                  <a:gd name="T82" fmla="*/ 164 w 193"/>
                  <a:gd name="T83" fmla="*/ 313 h 313"/>
                  <a:gd name="T84" fmla="*/ 91 w 193"/>
                  <a:gd name="T85" fmla="*/ 312 h 313"/>
                  <a:gd name="T86" fmla="*/ 56 w 193"/>
                  <a:gd name="T87" fmla="*/ 311 h 313"/>
                  <a:gd name="T88" fmla="*/ 37 w 193"/>
                  <a:gd name="T89" fmla="*/ 311 h 313"/>
                  <a:gd name="T90" fmla="*/ 13 w 193"/>
                  <a:gd name="T91" fmla="*/ 312 h 313"/>
                  <a:gd name="T92" fmla="*/ 6 w 193"/>
                  <a:gd name="T93" fmla="*/ 309 h 313"/>
                  <a:gd name="T94" fmla="*/ 10 w 193"/>
                  <a:gd name="T95" fmla="*/ 305 h 313"/>
                  <a:gd name="T96" fmla="*/ 23 w 193"/>
                  <a:gd name="T97" fmla="*/ 303 h 313"/>
                  <a:gd name="T98" fmla="*/ 34 w 193"/>
                  <a:gd name="T99" fmla="*/ 282 h 313"/>
                  <a:gd name="T100" fmla="*/ 36 w 193"/>
                  <a:gd name="T101" fmla="*/ 194 h 313"/>
                  <a:gd name="T102" fmla="*/ 36 w 193"/>
                  <a:gd name="T103" fmla="*/ 12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3" h="313">
                    <a:moveTo>
                      <a:pt x="36" y="122"/>
                    </a:moveTo>
                    <a:cubicBezTo>
                      <a:pt x="36" y="58"/>
                      <a:pt x="36" y="47"/>
                      <a:pt x="35" y="34"/>
                    </a:cubicBezTo>
                    <a:cubicBezTo>
                      <a:pt x="34" y="20"/>
                      <a:pt x="32" y="13"/>
                      <a:pt x="18" y="11"/>
                    </a:cubicBezTo>
                    <a:cubicBezTo>
                      <a:pt x="14" y="11"/>
                      <a:pt x="7" y="11"/>
                      <a:pt x="3" y="11"/>
                    </a:cubicBezTo>
                    <a:cubicBezTo>
                      <a:pt x="2" y="11"/>
                      <a:pt x="0" y="9"/>
                      <a:pt x="0" y="7"/>
                    </a:cubicBezTo>
                    <a:cubicBezTo>
                      <a:pt x="0" y="5"/>
                      <a:pt x="2" y="4"/>
                      <a:pt x="7" y="4"/>
                    </a:cubicBezTo>
                    <a:cubicBezTo>
                      <a:pt x="26" y="4"/>
                      <a:pt x="53" y="5"/>
                      <a:pt x="56" y="5"/>
                    </a:cubicBezTo>
                    <a:cubicBezTo>
                      <a:pt x="59" y="5"/>
                      <a:pt x="147" y="5"/>
                      <a:pt x="156" y="5"/>
                    </a:cubicBezTo>
                    <a:cubicBezTo>
                      <a:pt x="164" y="4"/>
                      <a:pt x="172" y="3"/>
                      <a:pt x="176" y="2"/>
                    </a:cubicBezTo>
                    <a:cubicBezTo>
                      <a:pt x="177" y="2"/>
                      <a:pt x="179" y="0"/>
                      <a:pt x="181" y="0"/>
                    </a:cubicBezTo>
                    <a:cubicBezTo>
                      <a:pt x="183" y="0"/>
                      <a:pt x="183" y="2"/>
                      <a:pt x="183" y="4"/>
                    </a:cubicBezTo>
                    <a:cubicBezTo>
                      <a:pt x="183" y="7"/>
                      <a:pt x="181" y="12"/>
                      <a:pt x="180" y="23"/>
                    </a:cubicBezTo>
                    <a:cubicBezTo>
                      <a:pt x="179" y="27"/>
                      <a:pt x="178" y="45"/>
                      <a:pt x="177" y="50"/>
                    </a:cubicBezTo>
                    <a:cubicBezTo>
                      <a:pt x="177" y="52"/>
                      <a:pt x="176" y="55"/>
                      <a:pt x="174" y="55"/>
                    </a:cubicBezTo>
                    <a:cubicBezTo>
                      <a:pt x="171" y="55"/>
                      <a:pt x="170" y="53"/>
                      <a:pt x="170" y="49"/>
                    </a:cubicBezTo>
                    <a:cubicBezTo>
                      <a:pt x="170" y="46"/>
                      <a:pt x="170" y="40"/>
                      <a:pt x="168" y="35"/>
                    </a:cubicBezTo>
                    <a:cubicBezTo>
                      <a:pt x="165" y="28"/>
                      <a:pt x="161" y="25"/>
                      <a:pt x="138" y="22"/>
                    </a:cubicBezTo>
                    <a:cubicBezTo>
                      <a:pt x="130" y="22"/>
                      <a:pt x="82" y="21"/>
                      <a:pt x="77" y="21"/>
                    </a:cubicBezTo>
                    <a:cubicBezTo>
                      <a:pt x="75" y="21"/>
                      <a:pt x="74" y="22"/>
                      <a:pt x="74" y="25"/>
                    </a:cubicBezTo>
                    <a:cubicBezTo>
                      <a:pt x="74" y="136"/>
                      <a:pt x="74" y="136"/>
                      <a:pt x="74" y="136"/>
                    </a:cubicBezTo>
                    <a:cubicBezTo>
                      <a:pt x="74" y="139"/>
                      <a:pt x="74" y="140"/>
                      <a:pt x="77" y="140"/>
                    </a:cubicBezTo>
                    <a:cubicBezTo>
                      <a:pt x="82" y="140"/>
                      <a:pt x="138" y="140"/>
                      <a:pt x="147" y="139"/>
                    </a:cubicBezTo>
                    <a:cubicBezTo>
                      <a:pt x="157" y="138"/>
                      <a:pt x="164" y="138"/>
                      <a:pt x="168" y="134"/>
                    </a:cubicBezTo>
                    <a:cubicBezTo>
                      <a:pt x="171" y="131"/>
                      <a:pt x="173" y="128"/>
                      <a:pt x="174" y="128"/>
                    </a:cubicBezTo>
                    <a:cubicBezTo>
                      <a:pt x="176" y="128"/>
                      <a:pt x="176" y="129"/>
                      <a:pt x="176" y="132"/>
                    </a:cubicBezTo>
                    <a:cubicBezTo>
                      <a:pt x="176" y="134"/>
                      <a:pt x="174" y="141"/>
                      <a:pt x="173" y="154"/>
                    </a:cubicBezTo>
                    <a:cubicBezTo>
                      <a:pt x="172" y="162"/>
                      <a:pt x="171" y="178"/>
                      <a:pt x="171" y="181"/>
                    </a:cubicBezTo>
                    <a:cubicBezTo>
                      <a:pt x="171" y="184"/>
                      <a:pt x="170" y="188"/>
                      <a:pt x="167" y="188"/>
                    </a:cubicBezTo>
                    <a:cubicBezTo>
                      <a:pt x="165" y="188"/>
                      <a:pt x="164" y="187"/>
                      <a:pt x="164" y="184"/>
                    </a:cubicBezTo>
                    <a:cubicBezTo>
                      <a:pt x="164" y="181"/>
                      <a:pt x="164" y="176"/>
                      <a:pt x="163" y="171"/>
                    </a:cubicBezTo>
                    <a:cubicBezTo>
                      <a:pt x="161" y="165"/>
                      <a:pt x="157" y="161"/>
                      <a:pt x="141" y="159"/>
                    </a:cubicBezTo>
                    <a:cubicBezTo>
                      <a:pt x="130" y="157"/>
                      <a:pt x="84" y="157"/>
                      <a:pt x="77" y="157"/>
                    </a:cubicBezTo>
                    <a:cubicBezTo>
                      <a:pt x="75" y="157"/>
                      <a:pt x="74" y="158"/>
                      <a:pt x="74" y="160"/>
                    </a:cubicBezTo>
                    <a:cubicBezTo>
                      <a:pt x="74" y="194"/>
                      <a:pt x="74" y="194"/>
                      <a:pt x="74" y="194"/>
                    </a:cubicBezTo>
                    <a:cubicBezTo>
                      <a:pt x="74" y="208"/>
                      <a:pt x="74" y="255"/>
                      <a:pt x="74" y="263"/>
                    </a:cubicBezTo>
                    <a:cubicBezTo>
                      <a:pt x="75" y="290"/>
                      <a:pt x="83" y="296"/>
                      <a:pt x="125" y="296"/>
                    </a:cubicBezTo>
                    <a:cubicBezTo>
                      <a:pt x="136" y="296"/>
                      <a:pt x="156" y="296"/>
                      <a:pt x="167" y="291"/>
                    </a:cubicBezTo>
                    <a:cubicBezTo>
                      <a:pt x="178" y="287"/>
                      <a:pt x="184" y="279"/>
                      <a:pt x="186" y="263"/>
                    </a:cubicBezTo>
                    <a:cubicBezTo>
                      <a:pt x="187" y="258"/>
                      <a:pt x="188" y="257"/>
                      <a:pt x="190" y="257"/>
                    </a:cubicBezTo>
                    <a:cubicBezTo>
                      <a:pt x="193" y="257"/>
                      <a:pt x="193" y="260"/>
                      <a:pt x="193" y="263"/>
                    </a:cubicBezTo>
                    <a:cubicBezTo>
                      <a:pt x="193" y="266"/>
                      <a:pt x="190" y="294"/>
                      <a:pt x="188" y="302"/>
                    </a:cubicBezTo>
                    <a:cubicBezTo>
                      <a:pt x="185" y="313"/>
                      <a:pt x="180" y="313"/>
                      <a:pt x="164" y="313"/>
                    </a:cubicBezTo>
                    <a:cubicBezTo>
                      <a:pt x="132" y="313"/>
                      <a:pt x="108" y="312"/>
                      <a:pt x="91" y="312"/>
                    </a:cubicBezTo>
                    <a:cubicBezTo>
                      <a:pt x="73" y="311"/>
                      <a:pt x="62" y="311"/>
                      <a:pt x="56" y="311"/>
                    </a:cubicBezTo>
                    <a:cubicBezTo>
                      <a:pt x="55" y="311"/>
                      <a:pt x="47" y="311"/>
                      <a:pt x="37" y="311"/>
                    </a:cubicBezTo>
                    <a:cubicBezTo>
                      <a:pt x="29" y="312"/>
                      <a:pt x="20" y="312"/>
                      <a:pt x="13" y="312"/>
                    </a:cubicBezTo>
                    <a:cubicBezTo>
                      <a:pt x="9" y="312"/>
                      <a:pt x="6" y="311"/>
                      <a:pt x="6" y="309"/>
                    </a:cubicBezTo>
                    <a:cubicBezTo>
                      <a:pt x="6" y="307"/>
                      <a:pt x="7" y="305"/>
                      <a:pt x="10" y="305"/>
                    </a:cubicBezTo>
                    <a:cubicBezTo>
                      <a:pt x="14" y="305"/>
                      <a:pt x="19" y="304"/>
                      <a:pt x="23" y="303"/>
                    </a:cubicBezTo>
                    <a:cubicBezTo>
                      <a:pt x="31" y="302"/>
                      <a:pt x="32" y="294"/>
                      <a:pt x="34" y="282"/>
                    </a:cubicBezTo>
                    <a:cubicBezTo>
                      <a:pt x="36" y="265"/>
                      <a:pt x="36" y="233"/>
                      <a:pt x="36" y="194"/>
                    </a:cubicBezTo>
                    <a:lnTo>
                      <a:pt x="36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" name="Freeform 16">
                <a:extLst>
                  <a:ext uri="{FF2B5EF4-FFF2-40B4-BE49-F238E27FC236}">
                    <a16:creationId xmlns:a16="http://schemas.microsoft.com/office/drawing/2014/main" id="{4724C9F7-1055-407B-8E62-A4C5163930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2750" y="2492375"/>
                <a:ext cx="815975" cy="609600"/>
              </a:xfrm>
              <a:custGeom>
                <a:avLst/>
                <a:gdLst>
                  <a:gd name="T0" fmla="*/ 369 w 421"/>
                  <a:gd name="T1" fmla="*/ 261 h 314"/>
                  <a:gd name="T2" fmla="*/ 391 w 421"/>
                  <a:gd name="T3" fmla="*/ 303 h 314"/>
                  <a:gd name="T4" fmla="*/ 418 w 421"/>
                  <a:gd name="T5" fmla="*/ 307 h 314"/>
                  <a:gd name="T6" fmla="*/ 421 w 421"/>
                  <a:gd name="T7" fmla="*/ 310 h 314"/>
                  <a:gd name="T8" fmla="*/ 413 w 421"/>
                  <a:gd name="T9" fmla="*/ 314 h 314"/>
                  <a:gd name="T10" fmla="*/ 341 w 421"/>
                  <a:gd name="T11" fmla="*/ 312 h 314"/>
                  <a:gd name="T12" fmla="*/ 329 w 421"/>
                  <a:gd name="T13" fmla="*/ 307 h 314"/>
                  <a:gd name="T14" fmla="*/ 332 w 421"/>
                  <a:gd name="T15" fmla="*/ 304 h 314"/>
                  <a:gd name="T16" fmla="*/ 334 w 421"/>
                  <a:gd name="T17" fmla="*/ 290 h 314"/>
                  <a:gd name="T18" fmla="*/ 314 w 421"/>
                  <a:gd name="T19" fmla="*/ 83 h 314"/>
                  <a:gd name="T20" fmla="*/ 313 w 421"/>
                  <a:gd name="T21" fmla="*/ 83 h 314"/>
                  <a:gd name="T22" fmla="*/ 211 w 421"/>
                  <a:gd name="T23" fmla="*/ 291 h 314"/>
                  <a:gd name="T24" fmla="*/ 196 w 421"/>
                  <a:gd name="T25" fmla="*/ 313 h 314"/>
                  <a:gd name="T26" fmla="*/ 182 w 421"/>
                  <a:gd name="T27" fmla="*/ 294 h 314"/>
                  <a:gd name="T28" fmla="*/ 132 w 421"/>
                  <a:gd name="T29" fmla="*/ 200 h 314"/>
                  <a:gd name="T30" fmla="*/ 79 w 421"/>
                  <a:gd name="T31" fmla="*/ 89 h 314"/>
                  <a:gd name="T32" fmla="*/ 77 w 421"/>
                  <a:gd name="T33" fmla="*/ 89 h 314"/>
                  <a:gd name="T34" fmla="*/ 61 w 421"/>
                  <a:gd name="T35" fmla="*/ 273 h 314"/>
                  <a:gd name="T36" fmla="*/ 60 w 421"/>
                  <a:gd name="T37" fmla="*/ 293 h 314"/>
                  <a:gd name="T38" fmla="*/ 70 w 421"/>
                  <a:gd name="T39" fmla="*/ 305 h 314"/>
                  <a:gd name="T40" fmla="*/ 86 w 421"/>
                  <a:gd name="T41" fmla="*/ 307 h 314"/>
                  <a:gd name="T42" fmla="*/ 90 w 421"/>
                  <a:gd name="T43" fmla="*/ 310 h 314"/>
                  <a:gd name="T44" fmla="*/ 82 w 421"/>
                  <a:gd name="T45" fmla="*/ 314 h 314"/>
                  <a:gd name="T46" fmla="*/ 43 w 421"/>
                  <a:gd name="T47" fmla="*/ 313 h 314"/>
                  <a:gd name="T48" fmla="*/ 7 w 421"/>
                  <a:gd name="T49" fmla="*/ 314 h 314"/>
                  <a:gd name="T50" fmla="*/ 0 w 421"/>
                  <a:gd name="T51" fmla="*/ 310 h 314"/>
                  <a:gd name="T52" fmla="*/ 4 w 421"/>
                  <a:gd name="T53" fmla="*/ 307 h 314"/>
                  <a:gd name="T54" fmla="*/ 17 w 421"/>
                  <a:gd name="T55" fmla="*/ 306 h 314"/>
                  <a:gd name="T56" fmla="*/ 33 w 421"/>
                  <a:gd name="T57" fmla="*/ 273 h 314"/>
                  <a:gd name="T58" fmla="*/ 64 w 421"/>
                  <a:gd name="T59" fmla="*/ 7 h 314"/>
                  <a:gd name="T60" fmla="*/ 69 w 421"/>
                  <a:gd name="T61" fmla="*/ 0 h 314"/>
                  <a:gd name="T62" fmla="*/ 77 w 421"/>
                  <a:gd name="T63" fmla="*/ 6 h 314"/>
                  <a:gd name="T64" fmla="*/ 205 w 421"/>
                  <a:gd name="T65" fmla="*/ 259 h 314"/>
                  <a:gd name="T66" fmla="*/ 328 w 421"/>
                  <a:gd name="T67" fmla="*/ 7 h 314"/>
                  <a:gd name="T68" fmla="*/ 334 w 421"/>
                  <a:gd name="T69" fmla="*/ 0 h 314"/>
                  <a:gd name="T70" fmla="*/ 340 w 421"/>
                  <a:gd name="T71" fmla="*/ 11 h 314"/>
                  <a:gd name="T72" fmla="*/ 369 w 421"/>
                  <a:gd name="T73" fmla="*/ 261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1" h="314">
                    <a:moveTo>
                      <a:pt x="369" y="261"/>
                    </a:moveTo>
                    <a:cubicBezTo>
                      <a:pt x="371" y="276"/>
                      <a:pt x="374" y="298"/>
                      <a:pt x="391" y="303"/>
                    </a:cubicBezTo>
                    <a:cubicBezTo>
                      <a:pt x="403" y="307"/>
                      <a:pt x="414" y="307"/>
                      <a:pt x="418" y="307"/>
                    </a:cubicBezTo>
                    <a:cubicBezTo>
                      <a:pt x="420" y="307"/>
                      <a:pt x="421" y="308"/>
                      <a:pt x="421" y="310"/>
                    </a:cubicBezTo>
                    <a:cubicBezTo>
                      <a:pt x="421" y="313"/>
                      <a:pt x="418" y="314"/>
                      <a:pt x="413" y="314"/>
                    </a:cubicBezTo>
                    <a:cubicBezTo>
                      <a:pt x="403" y="314"/>
                      <a:pt x="356" y="313"/>
                      <a:pt x="341" y="312"/>
                    </a:cubicBezTo>
                    <a:cubicBezTo>
                      <a:pt x="331" y="311"/>
                      <a:pt x="329" y="309"/>
                      <a:pt x="329" y="307"/>
                    </a:cubicBezTo>
                    <a:cubicBezTo>
                      <a:pt x="329" y="306"/>
                      <a:pt x="330" y="304"/>
                      <a:pt x="332" y="304"/>
                    </a:cubicBezTo>
                    <a:cubicBezTo>
                      <a:pt x="334" y="303"/>
                      <a:pt x="335" y="297"/>
                      <a:pt x="334" y="290"/>
                    </a:cubicBezTo>
                    <a:cubicBezTo>
                      <a:pt x="314" y="83"/>
                      <a:pt x="314" y="83"/>
                      <a:pt x="314" y="83"/>
                    </a:cubicBezTo>
                    <a:cubicBezTo>
                      <a:pt x="313" y="83"/>
                      <a:pt x="313" y="83"/>
                      <a:pt x="313" y="83"/>
                    </a:cubicBezTo>
                    <a:cubicBezTo>
                      <a:pt x="211" y="291"/>
                      <a:pt x="211" y="291"/>
                      <a:pt x="211" y="291"/>
                    </a:cubicBezTo>
                    <a:cubicBezTo>
                      <a:pt x="202" y="309"/>
                      <a:pt x="200" y="313"/>
                      <a:pt x="196" y="313"/>
                    </a:cubicBezTo>
                    <a:cubicBezTo>
                      <a:pt x="192" y="313"/>
                      <a:pt x="190" y="309"/>
                      <a:pt x="182" y="294"/>
                    </a:cubicBezTo>
                    <a:cubicBezTo>
                      <a:pt x="171" y="274"/>
                      <a:pt x="143" y="222"/>
                      <a:pt x="132" y="200"/>
                    </a:cubicBezTo>
                    <a:cubicBezTo>
                      <a:pt x="120" y="174"/>
                      <a:pt x="86" y="105"/>
                      <a:pt x="79" y="89"/>
                    </a:cubicBezTo>
                    <a:cubicBezTo>
                      <a:pt x="77" y="89"/>
                      <a:pt x="77" y="89"/>
                      <a:pt x="77" y="89"/>
                    </a:cubicBezTo>
                    <a:cubicBezTo>
                      <a:pt x="61" y="273"/>
                      <a:pt x="61" y="273"/>
                      <a:pt x="61" y="273"/>
                    </a:cubicBezTo>
                    <a:cubicBezTo>
                      <a:pt x="60" y="279"/>
                      <a:pt x="60" y="287"/>
                      <a:pt x="60" y="293"/>
                    </a:cubicBezTo>
                    <a:cubicBezTo>
                      <a:pt x="60" y="300"/>
                      <a:pt x="64" y="303"/>
                      <a:pt x="70" y="305"/>
                    </a:cubicBezTo>
                    <a:cubicBezTo>
                      <a:pt x="77" y="307"/>
                      <a:pt x="84" y="307"/>
                      <a:pt x="86" y="307"/>
                    </a:cubicBezTo>
                    <a:cubicBezTo>
                      <a:pt x="88" y="307"/>
                      <a:pt x="90" y="309"/>
                      <a:pt x="90" y="310"/>
                    </a:cubicBezTo>
                    <a:cubicBezTo>
                      <a:pt x="90" y="313"/>
                      <a:pt x="87" y="314"/>
                      <a:pt x="82" y="314"/>
                    </a:cubicBezTo>
                    <a:cubicBezTo>
                      <a:pt x="66" y="314"/>
                      <a:pt x="46" y="313"/>
                      <a:pt x="43" y="313"/>
                    </a:cubicBezTo>
                    <a:cubicBezTo>
                      <a:pt x="39" y="313"/>
                      <a:pt x="19" y="314"/>
                      <a:pt x="7" y="314"/>
                    </a:cubicBezTo>
                    <a:cubicBezTo>
                      <a:pt x="3" y="314"/>
                      <a:pt x="0" y="313"/>
                      <a:pt x="0" y="310"/>
                    </a:cubicBezTo>
                    <a:cubicBezTo>
                      <a:pt x="0" y="309"/>
                      <a:pt x="2" y="307"/>
                      <a:pt x="4" y="307"/>
                    </a:cubicBezTo>
                    <a:cubicBezTo>
                      <a:pt x="8" y="307"/>
                      <a:pt x="11" y="307"/>
                      <a:pt x="17" y="306"/>
                    </a:cubicBezTo>
                    <a:cubicBezTo>
                      <a:pt x="31" y="303"/>
                      <a:pt x="31" y="289"/>
                      <a:pt x="33" y="273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3"/>
                      <a:pt x="66" y="0"/>
                      <a:pt x="69" y="0"/>
                    </a:cubicBezTo>
                    <a:cubicBezTo>
                      <a:pt x="72" y="0"/>
                      <a:pt x="75" y="1"/>
                      <a:pt x="77" y="6"/>
                    </a:cubicBezTo>
                    <a:cubicBezTo>
                      <a:pt x="205" y="259"/>
                      <a:pt x="205" y="259"/>
                      <a:pt x="205" y="259"/>
                    </a:cubicBezTo>
                    <a:cubicBezTo>
                      <a:pt x="328" y="7"/>
                      <a:pt x="328" y="7"/>
                      <a:pt x="328" y="7"/>
                    </a:cubicBezTo>
                    <a:cubicBezTo>
                      <a:pt x="329" y="3"/>
                      <a:pt x="331" y="0"/>
                      <a:pt x="334" y="0"/>
                    </a:cubicBezTo>
                    <a:cubicBezTo>
                      <a:pt x="337" y="0"/>
                      <a:pt x="340" y="3"/>
                      <a:pt x="340" y="11"/>
                    </a:cubicBezTo>
                    <a:lnTo>
                      <a:pt x="369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99A3D7-DB6A-49E0-96F8-974323AB22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7769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FEB77C4E-2160-4094-AC78-21BE245279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0DF3DB-C2FB-4CD1-BF56-85699353D0E1}"/>
              </a:ext>
            </a:extLst>
          </p:cNvPr>
          <p:cNvSpPr txBox="1"/>
          <p:nvPr/>
        </p:nvSpPr>
        <p:spPr>
          <a:xfrm>
            <a:off x="1384765" y="5482674"/>
            <a:ext cx="6799077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200"/>
              </a:lnSpc>
            </a:pP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 Ipsum is simply dummy text of the printing and typesetting industry. </a:t>
            </a:r>
            <a:r>
              <a:rPr lang="en-US" sz="1200" dirty="0" err="1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Loremut</a:t>
            </a: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 Ipsum has been the industry's printer took a galley of type 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56071D3-06BF-4D1C-8100-1F631F7C44EF}"/>
              </a:ext>
            </a:extLst>
          </p:cNvPr>
          <p:cNvSpPr txBox="1"/>
          <p:nvPr/>
        </p:nvSpPr>
        <p:spPr>
          <a:xfrm>
            <a:off x="9087765" y="1568671"/>
            <a:ext cx="1885036" cy="201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50" charset="0"/>
                <a:ea typeface="spinwerad" charset="0"/>
                <a:cs typeface="spinwerad" charset="0"/>
              </a:rPr>
              <a:t>We are</a:t>
            </a:r>
          </a:p>
          <a:p>
            <a:pPr>
              <a:lnSpc>
                <a:spcPts val="3800"/>
              </a:lnSpc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50" charset="0"/>
                <a:ea typeface="spinwerad" charset="0"/>
                <a:cs typeface="spinwerad" charset="0"/>
              </a:rPr>
              <a:t>doing a</a:t>
            </a:r>
          </a:p>
          <a:p>
            <a:pPr>
              <a:lnSpc>
                <a:spcPts val="3800"/>
              </a:lnSpc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50" charset="0"/>
                <a:ea typeface="spinwerad" charset="0"/>
                <a:cs typeface="spinwerad" charset="0"/>
              </a:rPr>
              <a:t>little of</a:t>
            </a:r>
          </a:p>
          <a:p>
            <a:pPr>
              <a:lnSpc>
                <a:spcPts val="3800"/>
              </a:lnSpc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ontserrat Medium" panose="00000600000000000000" pitchFamily="50" charset="0"/>
                <a:ea typeface="spinwerad" charset="0"/>
                <a:cs typeface="spinwerad" charset="0"/>
              </a:rPr>
              <a:t>World ?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683211E-CC2E-444C-AD72-E258B417B131}"/>
              </a:ext>
            </a:extLst>
          </p:cNvPr>
          <p:cNvCxnSpPr>
            <a:cxnSpLocks/>
          </p:cNvCxnSpPr>
          <p:nvPr/>
        </p:nvCxnSpPr>
        <p:spPr>
          <a:xfrm>
            <a:off x="8799443" y="1688071"/>
            <a:ext cx="0" cy="1749287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6E96F9C-3925-4220-94D5-29EDDB24DAB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" b="5125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E61A5145-1744-4677-8A56-A441EC25372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" r="24296"/>
          <a:stretch/>
        </p:blipFill>
        <p:spPr>
          <a:xfrm>
            <a:off x="8799443" y="4200941"/>
            <a:ext cx="1885036" cy="1908443"/>
          </a:xfrm>
        </p:spPr>
      </p:pic>
    </p:spTree>
    <p:extLst>
      <p:ext uri="{BB962C8B-B14F-4D97-AF65-F5344CB8AC3E}">
        <p14:creationId xmlns:p14="http://schemas.microsoft.com/office/powerpoint/2010/main" val="1056873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FEB77C4E-2160-4094-AC78-21BE245279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12D78B-A2BF-4A87-B239-47847D6B23A9}"/>
              </a:ext>
            </a:extLst>
          </p:cNvPr>
          <p:cNvSpPr txBox="1"/>
          <p:nvPr/>
        </p:nvSpPr>
        <p:spPr>
          <a:xfrm>
            <a:off x="678145" y="3760075"/>
            <a:ext cx="2025570" cy="2351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alpha val="55000"/>
                  </a:scheme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 Ipsum is simply dummy text of the of </a:t>
            </a:r>
            <a:r>
              <a:rPr lang="en-US" sz="1100" dirty="0" err="1">
                <a:solidFill>
                  <a:schemeClr val="tx1">
                    <a:alpha val="55000"/>
                  </a:scheme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ut</a:t>
            </a:r>
            <a:r>
              <a:rPr lang="en-US" sz="1100" dirty="0">
                <a:solidFill>
                  <a:schemeClr val="tx1">
                    <a:alpha val="55000"/>
                  </a:scheme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 printing and typesetting industry. </a:t>
            </a:r>
            <a:r>
              <a:rPr lang="en-US" sz="1100" b="1" dirty="0">
                <a:solidFill>
                  <a:schemeClr val="tx1">
                    <a:alpha val="55000"/>
                  </a:scheme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 Ipsum has been the industry's </a:t>
            </a:r>
            <a:r>
              <a:rPr lang="en-US" sz="1100" dirty="0">
                <a:solidFill>
                  <a:schemeClr val="tx1">
                    <a:alpha val="55000"/>
                  </a:scheme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standard dummy text ever since the 1500s, when an unknown printer took a galley of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A1FBB0C4-1016-4560-813B-4334CDF9130B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" r="5836"/>
          <a:stretch/>
        </p:blipFill>
        <p:spPr>
          <a:xfrm>
            <a:off x="3233194" y="381965"/>
            <a:ext cx="8549832" cy="6094070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2618DFC-064A-46AD-8F02-72A2CE3B5585}"/>
              </a:ext>
            </a:extLst>
          </p:cNvPr>
          <p:cNvSpPr/>
          <p:nvPr/>
        </p:nvSpPr>
        <p:spPr>
          <a:xfrm>
            <a:off x="408973" y="381965"/>
            <a:ext cx="5651399" cy="2861286"/>
          </a:xfrm>
          <a:prstGeom prst="rect">
            <a:avLst/>
          </a:prstGeom>
          <a:solidFill>
            <a:schemeClr val="accent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0426FC-5B8D-4232-A192-8A5A629C89A9}"/>
              </a:ext>
            </a:extLst>
          </p:cNvPr>
          <p:cNvSpPr txBox="1"/>
          <p:nvPr/>
        </p:nvSpPr>
        <p:spPr>
          <a:xfrm>
            <a:off x="779744" y="1159804"/>
            <a:ext cx="5031772" cy="1187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1100" i="1" dirty="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Lorem Ipsum is simply dummy text of the printing and dolor sit me dolor </a:t>
            </a:r>
            <a:r>
              <a:rPr lang="en-US" sz="1100" i="1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sitstypesetting</a:t>
            </a:r>
            <a:r>
              <a:rPr lang="en-US" sz="1100" i="1" dirty="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dolor sit industry. Lorem Ipsum has been the </a:t>
            </a:r>
            <a:r>
              <a:rPr lang="en-US" sz="1100" i="1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ustry’s</a:t>
            </a:r>
            <a:r>
              <a:rPr lang="en-US" sz="1100" i="1" dirty="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i="1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i="1" dirty="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standard dummy the 1500s, when an unknown printer dolor dolor  took a galley. </a:t>
            </a:r>
            <a:r>
              <a:rPr lang="en-US" sz="1100" i="1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Consecteture</a:t>
            </a:r>
            <a:r>
              <a:rPr lang="en-US" sz="1100" i="1" dirty="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i="1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adiscing</a:t>
            </a:r>
            <a:r>
              <a:rPr lang="en-US" sz="1100" i="1" dirty="0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i="1" dirty="0" err="1">
                <a:solidFill>
                  <a:schemeClr val="bg1"/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aquam</a:t>
            </a:r>
            <a:endParaRPr lang="en-US" sz="1100" i="1" dirty="0">
              <a:solidFill>
                <a:schemeClr val="bg1"/>
              </a:solidFill>
              <a:latin typeface="Montserrat Light" panose="00000400000000000000" pitchFamily="50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802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2E67BD33-ADC5-4DFF-97E6-9A34B3506340}"/>
              </a:ext>
            </a:extLst>
          </p:cNvPr>
          <p:cNvSpPr txBox="1"/>
          <p:nvPr/>
        </p:nvSpPr>
        <p:spPr>
          <a:xfrm>
            <a:off x="8709484" y="3619127"/>
            <a:ext cx="2892369" cy="1187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1100" dirty="0">
                <a:solidFill>
                  <a:schemeClr val="tx1">
                    <a:alpha val="55000"/>
                  </a:scheme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 Ipsum is simply dummy text of industry. </a:t>
            </a:r>
            <a:r>
              <a:rPr lang="en-US" sz="1100" b="1" dirty="0">
                <a:solidFill>
                  <a:schemeClr val="tx1">
                    <a:alpha val="55000"/>
                  </a:scheme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 Ipsum has been the industry's </a:t>
            </a:r>
            <a:r>
              <a:rPr lang="en-US" sz="1100" dirty="0">
                <a:solidFill>
                  <a:schemeClr val="tx1">
                    <a:alpha val="55000"/>
                  </a:scheme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standard dummy text ever since the 1500s, when an unknown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71717B-DAC7-44B1-A9D7-247981B9A773}"/>
              </a:ext>
            </a:extLst>
          </p:cNvPr>
          <p:cNvSpPr txBox="1"/>
          <p:nvPr/>
        </p:nvSpPr>
        <p:spPr>
          <a:xfrm>
            <a:off x="8668865" y="2051304"/>
            <a:ext cx="2973606" cy="95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400"/>
              </a:lnSpc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ontserrat Light" panose="00000400000000000000" pitchFamily="50" charset="0"/>
                <a:ea typeface="spinwerad" charset="0"/>
                <a:cs typeface="spinwerad" charset="0"/>
              </a:rPr>
              <a:t>Let’s drink and</a:t>
            </a:r>
          </a:p>
          <a:p>
            <a:pPr algn="ctr">
              <a:lnSpc>
                <a:spcPts val="3400"/>
              </a:lnSpc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Montserrat Light" panose="00000400000000000000" pitchFamily="50" charset="0"/>
                <a:ea typeface="spinwerad" charset="0"/>
                <a:cs typeface="spinwerad" charset="0"/>
              </a:rPr>
              <a:t>response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8BA745-182E-434D-A2DA-682B78ABFC47}"/>
              </a:ext>
            </a:extLst>
          </p:cNvPr>
          <p:cNvSpPr/>
          <p:nvPr/>
        </p:nvSpPr>
        <p:spPr>
          <a:xfrm>
            <a:off x="9538811" y="3124767"/>
            <a:ext cx="1233715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F8699D-9BCD-4246-959D-CEF6C517FC4B}"/>
              </a:ext>
            </a:extLst>
          </p:cNvPr>
          <p:cNvSpPr txBox="1"/>
          <p:nvPr/>
        </p:nvSpPr>
        <p:spPr>
          <a:xfrm>
            <a:off x="9356376" y="3086374"/>
            <a:ext cx="1598584" cy="492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Montserrat Light" panose="00000400000000000000" pitchFamily="50" charset="0"/>
                <a:ea typeface="spinwerad" charset="0"/>
                <a:cs typeface="spinwerad" charset="0"/>
              </a:rPr>
              <a:t>Samples text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729268-B3A4-4F84-948C-68B45673D90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776214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B2C0673-E9F6-4835-BADB-C59F04179CF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77" b="2377"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DA722E4-1E1B-45BA-B7E2-118A7BDF590B}"/>
              </a:ext>
            </a:extLst>
          </p:cNvPr>
          <p:cNvSpPr/>
          <p:nvPr/>
        </p:nvSpPr>
        <p:spPr>
          <a:xfrm>
            <a:off x="2800350" y="4147457"/>
            <a:ext cx="6591300" cy="2362200"/>
          </a:xfrm>
          <a:prstGeom prst="rect">
            <a:avLst/>
          </a:pr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373EDF-2AE7-457E-8126-B07D0D34D650}"/>
              </a:ext>
            </a:extLst>
          </p:cNvPr>
          <p:cNvSpPr txBox="1"/>
          <p:nvPr/>
        </p:nvSpPr>
        <p:spPr>
          <a:xfrm>
            <a:off x="4180114" y="4698723"/>
            <a:ext cx="38317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spc="600" dirty="0">
                <a:latin typeface="Montserrat Medium" panose="00000600000000000000" pitchFamily="50" charset="0"/>
              </a:rPr>
              <a:t>THE END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DF689A-E3B4-4AC4-BFBB-6AF16D1B8B41}"/>
              </a:ext>
            </a:extLst>
          </p:cNvPr>
          <p:cNvSpPr txBox="1"/>
          <p:nvPr/>
        </p:nvSpPr>
        <p:spPr>
          <a:xfrm>
            <a:off x="3838575" y="5476850"/>
            <a:ext cx="4514850" cy="4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000" i="1" dirty="0">
                <a:latin typeface="Montserrat Light" panose="00000400000000000000" pitchFamily="50" charset="0"/>
                <a:ea typeface="PT Sans" panose="020B0503020203020204" pitchFamily="34" charset="0"/>
              </a:rPr>
              <a:t>lorem ipsum is simply dummy text of the printing and typesetting industry. lorem the industry's standard dummy text ever since</a:t>
            </a:r>
            <a:endParaRPr lang="en-US" sz="1000" i="1" spc="300" dirty="0">
              <a:latin typeface="Montserrat Light" panose="00000400000000000000" pitchFamily="50" charset="0"/>
              <a:ea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13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E1636D80-A3D2-484B-8EB8-C94978C5B9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12A4525-F8AF-43CE-BBE7-D9334056FAF8}"/>
              </a:ext>
            </a:extLst>
          </p:cNvPr>
          <p:cNvSpPr/>
          <p:nvPr/>
        </p:nvSpPr>
        <p:spPr>
          <a:xfrm>
            <a:off x="6096000" y="348342"/>
            <a:ext cx="101600" cy="19157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2E61DE-35FC-49C5-AA75-8EE1F1B554D6}"/>
              </a:ext>
            </a:extLst>
          </p:cNvPr>
          <p:cNvSpPr txBox="1"/>
          <p:nvPr/>
        </p:nvSpPr>
        <p:spPr>
          <a:xfrm>
            <a:off x="6740758" y="3785178"/>
            <a:ext cx="4821364" cy="1473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Lorem Ipsum is simply dummy text of the printing and </a:t>
            </a:r>
            <a:r>
              <a:rPr lang="en-US" sz="1200" dirty="0" err="1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typesting</a:t>
            </a: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typesetting industry. Lorem Ipsum has been is the industry's printer took a galley of type and </a:t>
            </a:r>
            <a:r>
              <a:rPr lang="en-US" sz="1200" dirty="0" err="1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scrambl</a:t>
            </a: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make a type </a:t>
            </a:r>
            <a:r>
              <a:rPr lang="en-US" sz="1200" dirty="0" err="1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imen</a:t>
            </a: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book. It has survived not only centuries, but also leap into electronic typesetting.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AF5165E-BD09-41BF-8639-BC6342A1E81B}"/>
              </a:ext>
            </a:extLst>
          </p:cNvPr>
          <p:cNvSpPr txBox="1"/>
          <p:nvPr/>
        </p:nvSpPr>
        <p:spPr>
          <a:xfrm>
            <a:off x="6740758" y="1570698"/>
            <a:ext cx="3283017" cy="1918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800" dirty="0">
                <a:solidFill>
                  <a:schemeClr val="tx2"/>
                </a:solidFill>
                <a:latin typeface="Montserrat Medium" panose="00000600000000000000" pitchFamily="50" charset="0"/>
                <a:ea typeface="spinwerad" charset="0"/>
                <a:cs typeface="spinwerad" charset="0"/>
              </a:rPr>
              <a:t>We have so</a:t>
            </a:r>
          </a:p>
          <a:p>
            <a:pPr>
              <a:lnSpc>
                <a:spcPts val="3600"/>
              </a:lnSpc>
            </a:pPr>
            <a:r>
              <a:rPr lang="en-US" sz="2800" dirty="0">
                <a:solidFill>
                  <a:schemeClr val="tx2"/>
                </a:solidFill>
                <a:latin typeface="Montserrat Medium" panose="00000600000000000000" pitchFamily="50" charset="0"/>
                <a:ea typeface="spinwerad" charset="0"/>
                <a:cs typeface="spinwerad" charset="0"/>
              </a:rPr>
              <a:t>Social Media</a:t>
            </a:r>
          </a:p>
          <a:p>
            <a:pPr>
              <a:lnSpc>
                <a:spcPts val="3600"/>
              </a:lnSpc>
            </a:pPr>
            <a:r>
              <a:rPr lang="en-US" sz="2800" dirty="0">
                <a:solidFill>
                  <a:schemeClr val="tx2"/>
                </a:solidFill>
                <a:latin typeface="Montserrat Medium" panose="00000600000000000000" pitchFamily="50" charset="0"/>
                <a:ea typeface="spinwerad" charset="0"/>
                <a:cs typeface="spinwerad" charset="0"/>
              </a:rPr>
              <a:t>Recipes that so</a:t>
            </a:r>
          </a:p>
          <a:p>
            <a:pPr>
              <a:lnSpc>
                <a:spcPts val="3600"/>
              </a:lnSpc>
            </a:pPr>
            <a:r>
              <a:rPr lang="en-US" sz="2800" dirty="0" err="1">
                <a:solidFill>
                  <a:schemeClr val="tx2"/>
                </a:solidFill>
                <a:latin typeface="Montserrat Medium" panose="00000600000000000000" pitchFamily="50" charset="0"/>
                <a:ea typeface="spinwerad" charset="0"/>
                <a:cs typeface="spinwerad" charset="0"/>
              </a:rPr>
              <a:t>deleciuos</a:t>
            </a:r>
            <a:endParaRPr lang="en-US" sz="2800" dirty="0">
              <a:solidFill>
                <a:schemeClr val="tx2"/>
              </a:solidFill>
              <a:latin typeface="Montserrat Medium" panose="00000600000000000000" pitchFamily="50" charset="0"/>
              <a:ea typeface="spinwerad" charset="0"/>
              <a:cs typeface="spinwerad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9CB1FC4-8F79-431A-A6C7-3D2987D43040}"/>
              </a:ext>
            </a:extLst>
          </p:cNvPr>
          <p:cNvSpPr/>
          <p:nvPr/>
        </p:nvSpPr>
        <p:spPr>
          <a:xfrm>
            <a:off x="6871384" y="3532651"/>
            <a:ext cx="841829" cy="694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7C1F7E-FB7C-4A96-AD8A-1DF55F8883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31216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A1DD80C-4C46-4FB3-9E08-8FD2C196174E}"/>
              </a:ext>
            </a:extLst>
          </p:cNvPr>
          <p:cNvSpPr txBox="1"/>
          <p:nvPr/>
        </p:nvSpPr>
        <p:spPr>
          <a:xfrm>
            <a:off x="514129" y="3785178"/>
            <a:ext cx="4821364" cy="1473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Lorem Ipsum is simply dummy text of the printing and </a:t>
            </a:r>
            <a:r>
              <a:rPr lang="en-US" sz="1200" dirty="0" err="1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typesting</a:t>
            </a: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typesetting industry. Lorem Ipsum has been is the industry's printer took a galley of type and </a:t>
            </a:r>
            <a:r>
              <a:rPr lang="en-US" sz="1200" dirty="0" err="1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scrambl</a:t>
            </a: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make a type </a:t>
            </a:r>
            <a:r>
              <a:rPr lang="en-US" sz="1200" dirty="0" err="1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imen</a:t>
            </a: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book. It has survived not only centuries, but also leap into electronic typesetting.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9BC0EE-838C-4A9B-B1D1-8B9F79E7370E}"/>
              </a:ext>
            </a:extLst>
          </p:cNvPr>
          <p:cNvSpPr txBox="1"/>
          <p:nvPr/>
        </p:nvSpPr>
        <p:spPr>
          <a:xfrm>
            <a:off x="514129" y="1570698"/>
            <a:ext cx="3283017" cy="1918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800" dirty="0">
                <a:solidFill>
                  <a:schemeClr val="tx2"/>
                </a:solidFill>
                <a:latin typeface="Montserrat Medium" panose="00000600000000000000" pitchFamily="50" charset="0"/>
                <a:ea typeface="spinwerad" charset="0"/>
                <a:cs typeface="spinwerad" charset="0"/>
              </a:rPr>
              <a:t>We have so</a:t>
            </a:r>
          </a:p>
          <a:p>
            <a:pPr>
              <a:lnSpc>
                <a:spcPts val="3600"/>
              </a:lnSpc>
            </a:pPr>
            <a:r>
              <a:rPr lang="en-US" sz="2800" dirty="0">
                <a:solidFill>
                  <a:schemeClr val="tx2"/>
                </a:solidFill>
                <a:latin typeface="Montserrat Medium" panose="00000600000000000000" pitchFamily="50" charset="0"/>
                <a:ea typeface="spinwerad" charset="0"/>
                <a:cs typeface="spinwerad" charset="0"/>
              </a:rPr>
              <a:t>Social Media</a:t>
            </a:r>
          </a:p>
          <a:p>
            <a:pPr>
              <a:lnSpc>
                <a:spcPts val="3600"/>
              </a:lnSpc>
            </a:pPr>
            <a:r>
              <a:rPr lang="en-US" sz="2800" dirty="0">
                <a:solidFill>
                  <a:schemeClr val="tx2"/>
                </a:solidFill>
                <a:latin typeface="Montserrat Medium" panose="00000600000000000000" pitchFamily="50" charset="0"/>
                <a:ea typeface="spinwerad" charset="0"/>
                <a:cs typeface="spinwerad" charset="0"/>
              </a:rPr>
              <a:t>Recipes that so</a:t>
            </a:r>
          </a:p>
          <a:p>
            <a:pPr>
              <a:lnSpc>
                <a:spcPts val="3600"/>
              </a:lnSpc>
            </a:pPr>
            <a:r>
              <a:rPr lang="en-US" sz="2800" dirty="0" err="1">
                <a:solidFill>
                  <a:schemeClr val="tx2"/>
                </a:solidFill>
                <a:latin typeface="Montserrat Medium" panose="00000600000000000000" pitchFamily="50" charset="0"/>
                <a:ea typeface="spinwerad" charset="0"/>
                <a:cs typeface="spinwerad" charset="0"/>
              </a:rPr>
              <a:t>deleciuos</a:t>
            </a:r>
            <a:endParaRPr lang="en-US" sz="2800" dirty="0">
              <a:solidFill>
                <a:schemeClr val="tx2"/>
              </a:solidFill>
              <a:latin typeface="Montserrat Medium" panose="00000600000000000000" pitchFamily="50" charset="0"/>
              <a:ea typeface="spinwerad" charset="0"/>
              <a:cs typeface="spinwerad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135975-E5A0-4D13-B681-A5926135EB68}"/>
              </a:ext>
            </a:extLst>
          </p:cNvPr>
          <p:cNvSpPr/>
          <p:nvPr/>
        </p:nvSpPr>
        <p:spPr>
          <a:xfrm>
            <a:off x="644755" y="3590707"/>
            <a:ext cx="841829" cy="694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7CC22A-629B-466A-893A-F15263359F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18D8274-D2FB-441C-A0BE-1647FA4739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662AEB5-CFB9-44E0-A0B3-DCF3C1AA48D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7A1995A-2D16-41D9-BDD7-80E70BABF2C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90940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5F2AD5A-63D9-4BEF-9F1E-37A897068D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85644D1D-D3E5-4D61-B116-E4E3EC491FF7}"/>
              </a:ext>
            </a:extLst>
          </p:cNvPr>
          <p:cNvSpPr>
            <a:spLocks/>
          </p:cNvSpPr>
          <p:nvPr/>
        </p:nvSpPr>
        <p:spPr bwMode="auto">
          <a:xfrm>
            <a:off x="670532" y="555526"/>
            <a:ext cx="5248422" cy="581358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13110FE-BB5A-4E86-AFF6-5F5CA497821D}"/>
              </a:ext>
            </a:extLst>
          </p:cNvPr>
          <p:cNvSpPr txBox="1"/>
          <p:nvPr/>
        </p:nvSpPr>
        <p:spPr>
          <a:xfrm>
            <a:off x="6511416" y="5034735"/>
            <a:ext cx="4560108" cy="1232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3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 Ipsum is simply dummy text of the printing and dolor sit typesetting industry. Lorem Ipsum has been the industry’s </a:t>
            </a:r>
            <a:r>
              <a:rPr lang="en-US" sz="1300" dirty="0" err="1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ame</a:t>
            </a:r>
            <a:r>
              <a:rPr lang="en-US" sz="13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 printer took a galley of type has survived not only five centuries, but </a:t>
            </a:r>
            <a:r>
              <a:rPr lang="en-US" sz="1300" dirty="0" err="1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alsois</a:t>
            </a:r>
            <a:r>
              <a:rPr lang="en-US" sz="13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 leap into electronic typesetting.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02281A4-FE23-48D6-AF3D-08A131381C69}"/>
              </a:ext>
            </a:extLst>
          </p:cNvPr>
          <p:cNvSpPr/>
          <p:nvPr/>
        </p:nvSpPr>
        <p:spPr>
          <a:xfrm>
            <a:off x="9750724" y="2012152"/>
            <a:ext cx="1770744" cy="16454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12">
            <a:extLst>
              <a:ext uri="{FF2B5EF4-FFF2-40B4-BE49-F238E27FC236}">
                <a16:creationId xmlns:a16="http://schemas.microsoft.com/office/drawing/2014/main" id="{AD5CDA75-F745-4EF7-9ED4-51A72F5FE779}"/>
              </a:ext>
            </a:extLst>
          </p:cNvPr>
          <p:cNvSpPr>
            <a:spLocks/>
          </p:cNvSpPr>
          <p:nvPr/>
        </p:nvSpPr>
        <p:spPr bwMode="auto">
          <a:xfrm>
            <a:off x="6569472" y="4191424"/>
            <a:ext cx="29813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lnSpc>
                <a:spcPts val="3000"/>
              </a:lnSpc>
            </a:pPr>
            <a:r>
              <a:rPr lang="en-US" sz="2400" spc="250" dirty="0">
                <a:latin typeface="Montserrat SemiBold" panose="00000700000000000000" pitchFamily="50" charset="0"/>
                <a:ea typeface="Lato Black" charset="0"/>
                <a:cs typeface="Lato Black" charset="0"/>
                <a:sym typeface="Montserrat-Bold" charset="0"/>
              </a:rPr>
              <a:t>AWESOME </a:t>
            </a:r>
            <a:r>
              <a:rPr lang="en-US" sz="2400" spc="250" dirty="0">
                <a:solidFill>
                  <a:schemeClr val="accent3"/>
                </a:solidFill>
                <a:latin typeface="Montserrat SemiBold" panose="00000700000000000000" pitchFamily="50" charset="0"/>
                <a:ea typeface="Lato Black" charset="0"/>
                <a:cs typeface="Lato Black" charset="0"/>
                <a:sym typeface="Montserrat-Bold" charset="0"/>
              </a:rPr>
              <a:t>HEADLINE TEXT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F1A5828-C9DC-427F-8EF7-7CD090D1CC31}"/>
              </a:ext>
            </a:extLst>
          </p:cNvPr>
          <p:cNvSpPr txBox="1"/>
          <p:nvPr/>
        </p:nvSpPr>
        <p:spPr>
          <a:xfrm>
            <a:off x="1032958" y="2518789"/>
            <a:ext cx="4560108" cy="1229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 Ipsum is simply dummy text of the printing and typesetting industry. Lorem Ipsum has been the industry's printer took a galley of type and scrambled it to make a type </a:t>
            </a:r>
            <a:r>
              <a:rPr lang="en-US" sz="1200" dirty="0" err="1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ecimen</a:t>
            </a: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 book. It has survived not only five centuries, but also leap into electronic typesetting.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198CA5D-D4E6-4D78-BA59-1FBA62829E3E}"/>
              </a:ext>
            </a:extLst>
          </p:cNvPr>
          <p:cNvSpPr txBox="1"/>
          <p:nvPr/>
        </p:nvSpPr>
        <p:spPr>
          <a:xfrm>
            <a:off x="1032957" y="3948851"/>
            <a:ext cx="40760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accent3"/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 Ipsum is simply:</a:t>
            </a:r>
          </a:p>
          <a:p>
            <a:r>
              <a:rPr lang="en-US" sz="1600" dirty="0"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Dummy text of the printing</a:t>
            </a:r>
          </a:p>
          <a:p>
            <a:endParaRPr lang="en-US" sz="1300" dirty="0">
              <a:solidFill>
                <a:schemeClr val="accent5">
                  <a:lumMod val="50000"/>
                </a:schemeClr>
              </a:solidFill>
              <a:latin typeface="Bodoni 72 Book" charset="0"/>
              <a:ea typeface="Bodoni 72 Book" charset="0"/>
              <a:cs typeface="Bodoni 72 Book" charset="0"/>
            </a:endParaRPr>
          </a:p>
          <a:p>
            <a:r>
              <a:rPr lang="en-US" sz="1300" dirty="0">
                <a:solidFill>
                  <a:schemeClr val="accent3"/>
                </a:solidFill>
                <a:latin typeface="Modern No. 20" panose="02070704070505020303" pitchFamily="18" charset="0"/>
                <a:ea typeface="Bodoni 72 Book" charset="0"/>
                <a:cs typeface="Bodoni 72 Book" charset="0"/>
              </a:rPr>
              <a:t>Typesetting industry:</a:t>
            </a:r>
          </a:p>
          <a:p>
            <a:r>
              <a:rPr lang="en-US" sz="1600" dirty="0"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 ipsum has been the industry</a:t>
            </a:r>
          </a:p>
          <a:p>
            <a:endParaRPr lang="en-US" sz="1300" dirty="0">
              <a:latin typeface="Bodoni 72 Book" charset="0"/>
              <a:ea typeface="Bodoni 72 Book" charset="0"/>
              <a:cs typeface="Bodoni 72 Book" charset="0"/>
            </a:endParaRPr>
          </a:p>
          <a:p>
            <a:r>
              <a:rPr lang="en-US" sz="1300" dirty="0">
                <a:solidFill>
                  <a:schemeClr val="accent3"/>
                </a:solidFill>
                <a:latin typeface="Modern No. 20" panose="02070704070505020303" pitchFamily="18" charset="0"/>
                <a:ea typeface="Bodoni 72 Book" charset="0"/>
                <a:cs typeface="Bodoni 72 Book" charset="0"/>
              </a:rPr>
              <a:t>Standard:</a:t>
            </a:r>
          </a:p>
          <a:p>
            <a:r>
              <a:rPr lang="en-US" sz="1600" dirty="0"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Dummy text ever since 1500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3176B9-A46B-48F9-847F-2BDE3BDDD158}"/>
              </a:ext>
            </a:extLst>
          </p:cNvPr>
          <p:cNvSpPr txBox="1"/>
          <p:nvPr/>
        </p:nvSpPr>
        <p:spPr>
          <a:xfrm>
            <a:off x="1024852" y="938613"/>
            <a:ext cx="3283017" cy="145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We have so</a:t>
            </a:r>
          </a:p>
          <a:p>
            <a:pPr>
              <a:lnSpc>
                <a:spcPts val="3600"/>
              </a:lnSpc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Recipes that so</a:t>
            </a:r>
          </a:p>
          <a:p>
            <a:pPr>
              <a:lnSpc>
                <a:spcPts val="3600"/>
              </a:lnSpc>
            </a:pP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deleciuos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Montserrat SemiBold" panose="00000700000000000000" pitchFamily="50" charset="0"/>
              <a:ea typeface="spinwerad" charset="0"/>
              <a:cs typeface="spinwerad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E040ED-007B-4544-B2D6-6C9E1A01A2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5259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id="{F81DB06A-AF41-4387-BBF7-E158647220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33D2FF-4FC6-4C49-B68A-36BF190847A2}"/>
              </a:ext>
            </a:extLst>
          </p:cNvPr>
          <p:cNvSpPr txBox="1"/>
          <p:nvPr/>
        </p:nvSpPr>
        <p:spPr>
          <a:xfrm>
            <a:off x="1760562" y="688507"/>
            <a:ext cx="3856466" cy="1911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600"/>
              </a:lnSpc>
            </a:pPr>
            <a:r>
              <a:rPr lang="en-US" sz="2600" kern="1400" spc="150" dirty="0">
                <a:solidFill>
                  <a:schemeClr val="tx2"/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So many </a:t>
            </a:r>
            <a:r>
              <a:rPr lang="en-US" sz="2600" kern="1400" spc="150" dirty="0" err="1">
                <a:solidFill>
                  <a:schemeClr val="tx2"/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recpipes</a:t>
            </a:r>
            <a:endParaRPr lang="en-US" sz="2600" kern="1400" spc="150" dirty="0">
              <a:solidFill>
                <a:schemeClr val="tx2"/>
              </a:solidFill>
              <a:latin typeface="Montserrat SemiBold" panose="00000700000000000000" pitchFamily="50" charset="0"/>
              <a:ea typeface="spinwerad" charset="0"/>
              <a:cs typeface="spinwerad" charset="0"/>
            </a:endParaRPr>
          </a:p>
          <a:p>
            <a:pPr algn="r">
              <a:lnSpc>
                <a:spcPts val="3600"/>
              </a:lnSpc>
            </a:pPr>
            <a:r>
              <a:rPr lang="en-US" sz="2600" kern="1400" spc="150" dirty="0">
                <a:solidFill>
                  <a:schemeClr val="tx2"/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For our chef to</a:t>
            </a:r>
          </a:p>
          <a:p>
            <a:pPr algn="r">
              <a:lnSpc>
                <a:spcPts val="3600"/>
              </a:lnSpc>
            </a:pPr>
            <a:r>
              <a:rPr lang="en-US" sz="2600" kern="1400" spc="150" dirty="0">
                <a:solidFill>
                  <a:schemeClr val="tx2"/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Choose to make</a:t>
            </a:r>
          </a:p>
          <a:p>
            <a:pPr algn="r">
              <a:lnSpc>
                <a:spcPts val="3600"/>
              </a:lnSpc>
            </a:pPr>
            <a:r>
              <a:rPr lang="en-US" sz="2600" kern="1400" spc="150" dirty="0">
                <a:solidFill>
                  <a:schemeClr val="tx2"/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So </a:t>
            </a:r>
            <a:r>
              <a:rPr lang="en-US" sz="2600" kern="1400" spc="150" dirty="0" err="1">
                <a:solidFill>
                  <a:schemeClr val="tx2"/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deleciuos</a:t>
            </a:r>
            <a:r>
              <a:rPr lang="en-US" sz="2600" kern="1400" spc="150" dirty="0">
                <a:solidFill>
                  <a:schemeClr val="tx2"/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 media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739E63-7A76-4884-9E58-FD3DEDB68B1C}"/>
              </a:ext>
            </a:extLst>
          </p:cNvPr>
          <p:cNvSpPr txBox="1"/>
          <p:nvPr/>
        </p:nvSpPr>
        <p:spPr>
          <a:xfrm>
            <a:off x="8201651" y="5617030"/>
            <a:ext cx="2359159" cy="472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11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ea typeface="spinwerad" charset="0"/>
                <a:cs typeface="spinwerad" charset="0"/>
              </a:rPr>
              <a:t>TEMPLATE 2018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AF13A3-9DAF-4165-868D-AC50EB6900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30968D-8A4D-4233-95C6-EA9F7F39F03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895322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CA9E62CC-2CD4-485E-A39F-CF9E9FE0C85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BF7A82F-2ACF-4F17-A357-F63CA3022128}"/>
              </a:ext>
            </a:extLst>
          </p:cNvPr>
          <p:cNvGrpSpPr/>
          <p:nvPr/>
        </p:nvGrpSpPr>
        <p:grpSpPr>
          <a:xfrm>
            <a:off x="8275897" y="2503838"/>
            <a:ext cx="3291995" cy="1792268"/>
            <a:chOff x="772004" y="2700627"/>
            <a:chExt cx="3291995" cy="179226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658E505-A293-4F3E-BC15-537148E211AB}"/>
                </a:ext>
              </a:extLst>
            </p:cNvPr>
            <p:cNvSpPr txBox="1"/>
            <p:nvPr/>
          </p:nvSpPr>
          <p:spPr>
            <a:xfrm>
              <a:off x="772004" y="4020458"/>
              <a:ext cx="2359159" cy="472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1100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" panose="00000500000000000000" pitchFamily="50" charset="0"/>
                  <a:ea typeface="spinwerad" charset="0"/>
                  <a:cs typeface="spinwerad" charset="0"/>
                </a:rPr>
                <a:t>TEMPLATE 2018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465F61D-E50F-4C33-8EB1-AAAF903F48F2}"/>
                </a:ext>
              </a:extLst>
            </p:cNvPr>
            <p:cNvSpPr txBox="1"/>
            <p:nvPr/>
          </p:nvSpPr>
          <p:spPr>
            <a:xfrm>
              <a:off x="780982" y="2700627"/>
              <a:ext cx="3283017" cy="1456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2800" dirty="0">
                  <a:solidFill>
                    <a:schemeClr val="tx2"/>
                  </a:solidFill>
                  <a:latin typeface="Montserrat SemiBold" panose="00000700000000000000" pitchFamily="50" charset="0"/>
                  <a:ea typeface="spinwerad" charset="0"/>
                  <a:cs typeface="spinwerad" charset="0"/>
                </a:rPr>
                <a:t>A whole</a:t>
              </a:r>
            </a:p>
            <a:p>
              <a:pPr>
                <a:lnSpc>
                  <a:spcPts val="3600"/>
                </a:lnSpc>
              </a:pPr>
              <a:r>
                <a:rPr lang="en-US" sz="2800" dirty="0">
                  <a:solidFill>
                    <a:schemeClr val="tx2"/>
                  </a:solidFill>
                  <a:latin typeface="Montserrat SemiBold" panose="00000700000000000000" pitchFamily="50" charset="0"/>
                  <a:ea typeface="spinwerad" charset="0"/>
                  <a:cs typeface="spinwerad" charset="0"/>
                </a:rPr>
                <a:t>Recipes that</a:t>
              </a:r>
            </a:p>
            <a:p>
              <a:pPr>
                <a:lnSpc>
                  <a:spcPts val="3600"/>
                </a:lnSpc>
              </a:pPr>
              <a:r>
                <a:rPr lang="en-US" sz="2800" dirty="0">
                  <a:solidFill>
                    <a:schemeClr val="tx2"/>
                  </a:solidFill>
                  <a:latin typeface="Montserrat SemiBold" panose="00000700000000000000" pitchFamily="50" charset="0"/>
                  <a:ea typeface="spinwerad" charset="0"/>
                  <a:cs typeface="spinwerad" charset="0"/>
                </a:rPr>
                <a:t>For you to taste</a:t>
              </a: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88A87E-6769-4C1F-A4F9-1515D68637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36091AA-8549-4705-8A5E-FB906CF3E6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E3E763E-9C2B-4913-BBC5-ABA333ABC8F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2D258F7-FB2B-471C-8284-478917A415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314592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FEB77C4E-2160-4094-AC78-21BE245279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9D09605-1796-4962-B2AA-6991F5AB2990}"/>
              </a:ext>
            </a:extLst>
          </p:cNvPr>
          <p:cNvSpPr/>
          <p:nvPr/>
        </p:nvSpPr>
        <p:spPr>
          <a:xfrm>
            <a:off x="7742628" y="603881"/>
            <a:ext cx="3971887" cy="57152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9">
            <a:extLst>
              <a:ext uri="{FF2B5EF4-FFF2-40B4-BE49-F238E27FC236}">
                <a16:creationId xmlns:a16="http://schemas.microsoft.com/office/drawing/2014/main" id="{09D1C72D-0865-4A4A-A9DA-074AA182ABBE}"/>
              </a:ext>
            </a:extLst>
          </p:cNvPr>
          <p:cNvSpPr/>
          <p:nvPr/>
        </p:nvSpPr>
        <p:spPr>
          <a:xfrm>
            <a:off x="8178979" y="3018951"/>
            <a:ext cx="2523281" cy="798653"/>
          </a:xfrm>
          <a:prstGeom prst="roundRect">
            <a:avLst>
              <a:gd name="adj" fmla="val 105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4F1BD75-18A8-4BEF-B851-50F7293EECBD}"/>
              </a:ext>
            </a:extLst>
          </p:cNvPr>
          <p:cNvSpPr txBox="1"/>
          <p:nvPr/>
        </p:nvSpPr>
        <p:spPr>
          <a:xfrm>
            <a:off x="9012327" y="3126131"/>
            <a:ext cx="106490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000" dirty="0">
                <a:latin typeface="Montserrat SemiBold" panose="00000700000000000000" pitchFamily="50" charset="0"/>
                <a:ea typeface="spinwerad" charset="0"/>
                <a:cs typeface="spinwerad" charset="0"/>
              </a:rPr>
              <a:t>1.7K</a:t>
            </a:r>
          </a:p>
        </p:txBody>
      </p:sp>
      <p:sp>
        <p:nvSpPr>
          <p:cNvPr id="35" name="Heart 34">
            <a:extLst>
              <a:ext uri="{FF2B5EF4-FFF2-40B4-BE49-F238E27FC236}">
                <a16:creationId xmlns:a16="http://schemas.microsoft.com/office/drawing/2014/main" id="{BA739941-AC09-4750-9C94-45CFA0A740B3}"/>
              </a:ext>
            </a:extLst>
          </p:cNvPr>
          <p:cNvSpPr/>
          <p:nvPr/>
        </p:nvSpPr>
        <p:spPr>
          <a:xfrm>
            <a:off x="8433620" y="3207709"/>
            <a:ext cx="509287" cy="437464"/>
          </a:xfrm>
          <a:prstGeom prst="hear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5F80F01-3247-408C-BA87-A8F18B67BA2D}"/>
              </a:ext>
            </a:extLst>
          </p:cNvPr>
          <p:cNvSpPr txBox="1"/>
          <p:nvPr/>
        </p:nvSpPr>
        <p:spPr>
          <a:xfrm>
            <a:off x="8087063" y="4583943"/>
            <a:ext cx="2962437" cy="1226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100" dirty="0"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 Ipsum is simply dummy text of the printing and typesetting industry. Lorem Ipsum has been the industry's standard dummy text ever since the 1500s, when an unknown printer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45BF338-6A4B-4C63-A6C1-7F79B48D41E3}"/>
              </a:ext>
            </a:extLst>
          </p:cNvPr>
          <p:cNvSpPr txBox="1"/>
          <p:nvPr/>
        </p:nvSpPr>
        <p:spPr>
          <a:xfrm>
            <a:off x="8087065" y="4144106"/>
            <a:ext cx="2846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Montserrat SemiBold" panose="00000700000000000000" pitchFamily="50" charset="0"/>
                <a:ea typeface="Bodoni 72 Book" charset="0"/>
                <a:cs typeface="Bodoni 72 Book" charset="0"/>
              </a:rPr>
              <a:t>Ipsum Been Industry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769422-179F-489F-9128-13AD92B8452D}"/>
              </a:ext>
            </a:extLst>
          </p:cNvPr>
          <p:cNvSpPr txBox="1"/>
          <p:nvPr/>
        </p:nvSpPr>
        <p:spPr>
          <a:xfrm>
            <a:off x="8087063" y="1143674"/>
            <a:ext cx="3283017" cy="145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We have so</a:t>
            </a:r>
          </a:p>
          <a:p>
            <a:pPr>
              <a:lnSpc>
                <a:spcPts val="3600"/>
              </a:lnSpc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Recipes that so</a:t>
            </a:r>
          </a:p>
          <a:p>
            <a:pPr>
              <a:lnSpc>
                <a:spcPts val="3600"/>
              </a:lnSpc>
            </a:pP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deleciuos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Montserrat SemiBold" panose="00000700000000000000" pitchFamily="50" charset="0"/>
              <a:ea typeface="spinwerad" charset="0"/>
              <a:cs typeface="spinwerad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145063-60BE-44A0-BBDE-F9A931C53C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34467EA-66BC-4E4D-BBCF-6010E54B099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FAFBD48-C37F-4ABA-9DC2-B4FA25A6A6A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BD9A9DD-3C5A-4571-AEF1-C84C473E981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450688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559161A2-63F4-4CC9-BFD4-52DF68DC4C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1" b="4361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16B0E9F-F0A6-4A06-ADCC-41E2DFE3EBD1}"/>
              </a:ext>
            </a:extLst>
          </p:cNvPr>
          <p:cNvSpPr txBox="1"/>
          <p:nvPr/>
        </p:nvSpPr>
        <p:spPr>
          <a:xfrm>
            <a:off x="702631" y="2564209"/>
            <a:ext cx="4133698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US" sz="3200" spc="180" dirty="0">
                <a:solidFill>
                  <a:schemeClr val="bg1"/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Some dish is</a:t>
            </a:r>
          </a:p>
          <a:p>
            <a:pPr>
              <a:lnSpc>
                <a:spcPts val="3800"/>
              </a:lnSpc>
            </a:pPr>
            <a:r>
              <a:rPr lang="en-US" sz="3200" spc="180" dirty="0">
                <a:solidFill>
                  <a:schemeClr val="bg1"/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Always served</a:t>
            </a:r>
          </a:p>
          <a:p>
            <a:pPr>
              <a:lnSpc>
                <a:spcPts val="3800"/>
              </a:lnSpc>
            </a:pPr>
            <a:r>
              <a:rPr lang="en-US" sz="3200" spc="180" dirty="0">
                <a:solidFill>
                  <a:schemeClr val="bg1"/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To our customer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8B7111-F9B2-41AC-8DE0-38CC9505F8E7}"/>
              </a:ext>
            </a:extLst>
          </p:cNvPr>
          <p:cNvSpPr txBox="1"/>
          <p:nvPr/>
        </p:nvSpPr>
        <p:spPr>
          <a:xfrm>
            <a:off x="702631" y="4320921"/>
            <a:ext cx="4821364" cy="908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1200" dirty="0">
                <a:solidFill>
                  <a:schemeClr val="bg1">
                    <a:alpha val="7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Lorem Ipsum is simply dummy text of the printing and </a:t>
            </a:r>
            <a:r>
              <a:rPr lang="en-US" sz="1200" dirty="0" err="1">
                <a:solidFill>
                  <a:schemeClr val="bg1">
                    <a:alpha val="7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typesting</a:t>
            </a:r>
            <a:r>
              <a:rPr lang="en-US" sz="1200" dirty="0">
                <a:solidFill>
                  <a:schemeClr val="bg1">
                    <a:alpha val="7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 typesetting industry. Lorem Ipsum has been is the electronic typesetting.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307C529-6241-4198-9854-8ACCB6040AA4}"/>
              </a:ext>
            </a:extLst>
          </p:cNvPr>
          <p:cNvGrpSpPr/>
          <p:nvPr/>
        </p:nvGrpSpPr>
        <p:grpSpPr>
          <a:xfrm>
            <a:off x="746173" y="1140690"/>
            <a:ext cx="701763" cy="744374"/>
            <a:chOff x="811212" y="2057400"/>
            <a:chExt cx="1673226" cy="1774825"/>
          </a:xfrm>
          <a:solidFill>
            <a:schemeClr val="bg1"/>
          </a:solidFill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968C4CC9-BD36-42DF-AB3E-21C275111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2" y="2765425"/>
              <a:ext cx="1498600" cy="1066800"/>
            </a:xfrm>
            <a:custGeom>
              <a:avLst/>
              <a:gdLst>
                <a:gd name="T0" fmla="*/ 23 w 773"/>
                <a:gd name="T1" fmla="*/ 67 h 550"/>
                <a:gd name="T2" fmla="*/ 44 w 773"/>
                <a:gd name="T3" fmla="*/ 41 h 550"/>
                <a:gd name="T4" fmla="*/ 198 w 773"/>
                <a:gd name="T5" fmla="*/ 48 h 550"/>
                <a:gd name="T6" fmla="*/ 416 w 773"/>
                <a:gd name="T7" fmla="*/ 224 h 550"/>
                <a:gd name="T8" fmla="*/ 677 w 773"/>
                <a:gd name="T9" fmla="*/ 325 h 550"/>
                <a:gd name="T10" fmla="*/ 760 w 773"/>
                <a:gd name="T11" fmla="*/ 454 h 550"/>
                <a:gd name="T12" fmla="*/ 631 w 773"/>
                <a:gd name="T13" fmla="*/ 537 h 550"/>
                <a:gd name="T14" fmla="*/ 307 w 773"/>
                <a:gd name="T15" fmla="*/ 412 h 550"/>
                <a:gd name="T16" fmla="*/ 37 w 773"/>
                <a:gd name="T17" fmla="*/ 194 h 550"/>
                <a:gd name="T18" fmla="*/ 23 w 773"/>
                <a:gd name="T19" fmla="*/ 67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3" h="550">
                  <a:moveTo>
                    <a:pt x="23" y="67"/>
                  </a:moveTo>
                  <a:cubicBezTo>
                    <a:pt x="28" y="57"/>
                    <a:pt x="35" y="48"/>
                    <a:pt x="44" y="41"/>
                  </a:cubicBezTo>
                  <a:cubicBezTo>
                    <a:pt x="88" y="0"/>
                    <a:pt x="157" y="4"/>
                    <a:pt x="198" y="48"/>
                  </a:cubicBezTo>
                  <a:cubicBezTo>
                    <a:pt x="261" y="118"/>
                    <a:pt x="334" y="177"/>
                    <a:pt x="416" y="224"/>
                  </a:cubicBezTo>
                  <a:cubicBezTo>
                    <a:pt x="497" y="271"/>
                    <a:pt x="585" y="305"/>
                    <a:pt x="677" y="325"/>
                  </a:cubicBezTo>
                  <a:cubicBezTo>
                    <a:pt x="735" y="337"/>
                    <a:pt x="773" y="395"/>
                    <a:pt x="760" y="454"/>
                  </a:cubicBezTo>
                  <a:cubicBezTo>
                    <a:pt x="747" y="513"/>
                    <a:pt x="689" y="550"/>
                    <a:pt x="631" y="537"/>
                  </a:cubicBezTo>
                  <a:cubicBezTo>
                    <a:pt x="517" y="513"/>
                    <a:pt x="408" y="471"/>
                    <a:pt x="307" y="412"/>
                  </a:cubicBezTo>
                  <a:cubicBezTo>
                    <a:pt x="206" y="354"/>
                    <a:pt x="115" y="281"/>
                    <a:pt x="37" y="194"/>
                  </a:cubicBezTo>
                  <a:cubicBezTo>
                    <a:pt x="4" y="159"/>
                    <a:pt x="0" y="107"/>
                    <a:pt x="23" y="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65C8D4A8-AAD5-4AFC-BB46-AA5959B1F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9513" y="2460625"/>
              <a:ext cx="1225550" cy="869950"/>
            </a:xfrm>
            <a:custGeom>
              <a:avLst/>
              <a:gdLst>
                <a:gd name="T0" fmla="*/ 19 w 632"/>
                <a:gd name="T1" fmla="*/ 52 h 448"/>
                <a:gd name="T2" fmla="*/ 33 w 632"/>
                <a:gd name="T3" fmla="*/ 35 h 448"/>
                <a:gd name="T4" fmla="*/ 156 w 632"/>
                <a:gd name="T5" fmla="*/ 34 h 448"/>
                <a:gd name="T6" fmla="*/ 343 w 632"/>
                <a:gd name="T7" fmla="*/ 177 h 448"/>
                <a:gd name="T8" fmla="*/ 559 w 632"/>
                <a:gd name="T9" fmla="*/ 267 h 448"/>
                <a:gd name="T10" fmla="*/ 619 w 632"/>
                <a:gd name="T11" fmla="*/ 374 h 448"/>
                <a:gd name="T12" fmla="*/ 512 w 632"/>
                <a:gd name="T13" fmla="*/ 435 h 448"/>
                <a:gd name="T14" fmla="*/ 256 w 632"/>
                <a:gd name="T15" fmla="*/ 327 h 448"/>
                <a:gd name="T16" fmla="*/ 34 w 632"/>
                <a:gd name="T17" fmla="*/ 158 h 448"/>
                <a:gd name="T18" fmla="*/ 19 w 632"/>
                <a:gd name="T19" fmla="*/ 5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2" h="448">
                  <a:moveTo>
                    <a:pt x="19" y="52"/>
                  </a:moveTo>
                  <a:cubicBezTo>
                    <a:pt x="23" y="46"/>
                    <a:pt x="28" y="40"/>
                    <a:pt x="33" y="35"/>
                  </a:cubicBezTo>
                  <a:cubicBezTo>
                    <a:pt x="67" y="1"/>
                    <a:pt x="122" y="0"/>
                    <a:pt x="156" y="34"/>
                  </a:cubicBezTo>
                  <a:cubicBezTo>
                    <a:pt x="212" y="89"/>
                    <a:pt x="275" y="137"/>
                    <a:pt x="343" y="177"/>
                  </a:cubicBezTo>
                  <a:cubicBezTo>
                    <a:pt x="411" y="216"/>
                    <a:pt x="484" y="246"/>
                    <a:pt x="559" y="267"/>
                  </a:cubicBezTo>
                  <a:cubicBezTo>
                    <a:pt x="605" y="280"/>
                    <a:pt x="632" y="328"/>
                    <a:pt x="619" y="374"/>
                  </a:cubicBezTo>
                  <a:cubicBezTo>
                    <a:pt x="606" y="420"/>
                    <a:pt x="558" y="448"/>
                    <a:pt x="512" y="435"/>
                  </a:cubicBezTo>
                  <a:cubicBezTo>
                    <a:pt x="423" y="410"/>
                    <a:pt x="337" y="374"/>
                    <a:pt x="256" y="327"/>
                  </a:cubicBezTo>
                  <a:cubicBezTo>
                    <a:pt x="175" y="281"/>
                    <a:pt x="100" y="224"/>
                    <a:pt x="34" y="158"/>
                  </a:cubicBezTo>
                  <a:cubicBezTo>
                    <a:pt x="5" y="130"/>
                    <a:pt x="0" y="86"/>
                    <a:pt x="19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A5C955D1-FB74-41CA-85E0-770B62CBA2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9713" y="2217738"/>
              <a:ext cx="974725" cy="681038"/>
            </a:xfrm>
            <a:custGeom>
              <a:avLst/>
              <a:gdLst>
                <a:gd name="T0" fmla="*/ 15 w 503"/>
                <a:gd name="T1" fmla="*/ 40 h 351"/>
                <a:gd name="T2" fmla="*/ 23 w 503"/>
                <a:gd name="T3" fmla="*/ 29 h 351"/>
                <a:gd name="T4" fmla="*/ 115 w 503"/>
                <a:gd name="T5" fmla="*/ 24 h 351"/>
                <a:gd name="T6" fmla="*/ 270 w 503"/>
                <a:gd name="T7" fmla="*/ 135 h 351"/>
                <a:gd name="T8" fmla="*/ 450 w 503"/>
                <a:gd name="T9" fmla="*/ 215 h 351"/>
                <a:gd name="T10" fmla="*/ 492 w 503"/>
                <a:gd name="T11" fmla="*/ 298 h 351"/>
                <a:gd name="T12" fmla="*/ 409 w 503"/>
                <a:gd name="T13" fmla="*/ 340 h 351"/>
                <a:gd name="T14" fmla="*/ 204 w 503"/>
                <a:gd name="T15" fmla="*/ 248 h 351"/>
                <a:gd name="T16" fmla="*/ 28 w 503"/>
                <a:gd name="T17" fmla="*/ 121 h 351"/>
                <a:gd name="T18" fmla="*/ 15 w 503"/>
                <a:gd name="T19" fmla="*/ 4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3" h="351">
                  <a:moveTo>
                    <a:pt x="15" y="40"/>
                  </a:moveTo>
                  <a:cubicBezTo>
                    <a:pt x="17" y="36"/>
                    <a:pt x="20" y="33"/>
                    <a:pt x="23" y="29"/>
                  </a:cubicBezTo>
                  <a:cubicBezTo>
                    <a:pt x="47" y="2"/>
                    <a:pt x="88" y="0"/>
                    <a:pt x="115" y="24"/>
                  </a:cubicBezTo>
                  <a:cubicBezTo>
                    <a:pt x="162" y="66"/>
                    <a:pt x="214" y="103"/>
                    <a:pt x="270" y="135"/>
                  </a:cubicBezTo>
                  <a:cubicBezTo>
                    <a:pt x="327" y="168"/>
                    <a:pt x="387" y="195"/>
                    <a:pt x="450" y="215"/>
                  </a:cubicBezTo>
                  <a:cubicBezTo>
                    <a:pt x="484" y="227"/>
                    <a:pt x="503" y="263"/>
                    <a:pt x="492" y="298"/>
                  </a:cubicBezTo>
                  <a:cubicBezTo>
                    <a:pt x="481" y="332"/>
                    <a:pt x="444" y="351"/>
                    <a:pt x="409" y="340"/>
                  </a:cubicBezTo>
                  <a:cubicBezTo>
                    <a:pt x="338" y="316"/>
                    <a:pt x="269" y="286"/>
                    <a:pt x="204" y="248"/>
                  </a:cubicBezTo>
                  <a:cubicBezTo>
                    <a:pt x="142" y="212"/>
                    <a:pt x="82" y="169"/>
                    <a:pt x="28" y="121"/>
                  </a:cubicBezTo>
                  <a:cubicBezTo>
                    <a:pt x="5" y="100"/>
                    <a:pt x="0" y="66"/>
                    <a:pt x="15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F951A130-981E-4B89-815D-61AD998BB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4988" y="2057400"/>
              <a:ext cx="666750" cy="469900"/>
            </a:xfrm>
            <a:custGeom>
              <a:avLst/>
              <a:gdLst>
                <a:gd name="T0" fmla="*/ 10 w 344"/>
                <a:gd name="T1" fmla="*/ 28 h 242"/>
                <a:gd name="T2" fmla="*/ 14 w 344"/>
                <a:gd name="T3" fmla="*/ 22 h 242"/>
                <a:gd name="T4" fmla="*/ 75 w 344"/>
                <a:gd name="T5" fmla="*/ 15 h 242"/>
                <a:gd name="T6" fmla="*/ 189 w 344"/>
                <a:gd name="T7" fmla="*/ 92 h 242"/>
                <a:gd name="T8" fmla="*/ 311 w 344"/>
                <a:gd name="T9" fmla="*/ 152 h 242"/>
                <a:gd name="T10" fmla="*/ 335 w 344"/>
                <a:gd name="T11" fmla="*/ 209 h 242"/>
                <a:gd name="T12" fmla="*/ 279 w 344"/>
                <a:gd name="T13" fmla="*/ 233 h 242"/>
                <a:gd name="T14" fmla="*/ 146 w 344"/>
                <a:gd name="T15" fmla="*/ 168 h 242"/>
                <a:gd name="T16" fmla="*/ 21 w 344"/>
                <a:gd name="T17" fmla="*/ 84 h 242"/>
                <a:gd name="T18" fmla="*/ 10 w 344"/>
                <a:gd name="T19" fmla="*/ 2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" h="242">
                  <a:moveTo>
                    <a:pt x="10" y="28"/>
                  </a:moveTo>
                  <a:cubicBezTo>
                    <a:pt x="11" y="26"/>
                    <a:pt x="12" y="24"/>
                    <a:pt x="14" y="22"/>
                  </a:cubicBezTo>
                  <a:cubicBezTo>
                    <a:pt x="29" y="3"/>
                    <a:pt x="56" y="0"/>
                    <a:pt x="75" y="15"/>
                  </a:cubicBezTo>
                  <a:cubicBezTo>
                    <a:pt x="111" y="43"/>
                    <a:pt x="149" y="69"/>
                    <a:pt x="189" y="92"/>
                  </a:cubicBezTo>
                  <a:cubicBezTo>
                    <a:pt x="228" y="115"/>
                    <a:pt x="269" y="135"/>
                    <a:pt x="311" y="152"/>
                  </a:cubicBezTo>
                  <a:cubicBezTo>
                    <a:pt x="334" y="161"/>
                    <a:pt x="344" y="186"/>
                    <a:pt x="335" y="209"/>
                  </a:cubicBezTo>
                  <a:cubicBezTo>
                    <a:pt x="326" y="231"/>
                    <a:pt x="301" y="242"/>
                    <a:pt x="279" y="233"/>
                  </a:cubicBezTo>
                  <a:cubicBezTo>
                    <a:pt x="233" y="214"/>
                    <a:pt x="188" y="192"/>
                    <a:pt x="146" y="168"/>
                  </a:cubicBezTo>
                  <a:cubicBezTo>
                    <a:pt x="102" y="143"/>
                    <a:pt x="60" y="114"/>
                    <a:pt x="21" y="84"/>
                  </a:cubicBezTo>
                  <a:cubicBezTo>
                    <a:pt x="4" y="70"/>
                    <a:pt x="0" y="46"/>
                    <a:pt x="10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A4A3785E-E253-4CCA-9F5E-27FFB67C378B}"/>
              </a:ext>
            </a:extLst>
          </p:cNvPr>
          <p:cNvSpPr txBox="1"/>
          <p:nvPr/>
        </p:nvSpPr>
        <p:spPr>
          <a:xfrm>
            <a:off x="1542882" y="1223054"/>
            <a:ext cx="3145232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US" sz="3600" spc="180" dirty="0" err="1">
                <a:solidFill>
                  <a:schemeClr val="bg1"/>
                </a:solidFill>
                <a:latin typeface="Montserrat" panose="00000500000000000000" pitchFamily="50" charset="0"/>
                <a:ea typeface="spinwerad" charset="0"/>
                <a:cs typeface="spinwerad" charset="0"/>
              </a:rPr>
              <a:t>FourThem</a:t>
            </a:r>
            <a:endParaRPr lang="en-US" sz="3600" spc="180" dirty="0">
              <a:solidFill>
                <a:schemeClr val="bg1"/>
              </a:solidFill>
              <a:latin typeface="Montserrat" panose="00000500000000000000" pitchFamily="50" charset="0"/>
              <a:ea typeface="spinwerad" charset="0"/>
              <a:cs typeface="spinwera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21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FEB77C4E-2160-4094-AC78-21BE245279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C51A74F-06C1-4442-9D2F-FF301CD7004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2" b="6742"/>
          <a:stretch>
            <a:fillRect/>
          </a:stretch>
        </p:blipFill>
        <p:spPr/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48225ECB-D52A-4CAF-B21F-214FDAFC8A96}"/>
              </a:ext>
            </a:extLst>
          </p:cNvPr>
          <p:cNvSpPr txBox="1"/>
          <p:nvPr/>
        </p:nvSpPr>
        <p:spPr>
          <a:xfrm>
            <a:off x="1066717" y="4459773"/>
            <a:ext cx="2359159" cy="472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11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ea typeface="spinwerad" charset="0"/>
                <a:cs typeface="spinwerad" charset="0"/>
              </a:rPr>
              <a:t>TEMPLATE 2018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415416B-4E55-4D98-8829-7341822B3155}"/>
              </a:ext>
            </a:extLst>
          </p:cNvPr>
          <p:cNvSpPr txBox="1"/>
          <p:nvPr/>
        </p:nvSpPr>
        <p:spPr>
          <a:xfrm>
            <a:off x="5713951" y="736553"/>
            <a:ext cx="3695090" cy="1685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300" dirty="0">
                <a:solidFill>
                  <a:schemeClr val="accent2"/>
                </a:solidFill>
                <a:latin typeface="Montserrat SemiBold" panose="00000700000000000000" pitchFamily="50" charset="0"/>
                <a:ea typeface="spinwerad" charset="0"/>
                <a:cs typeface="spinwerad" charset="0"/>
              </a:rPr>
              <a:t>We are doing </a:t>
            </a:r>
            <a:r>
              <a:rPr lang="en-US" sz="3300" dirty="0">
                <a:latin typeface="Montserrat SemiBold" panose="00000700000000000000" pitchFamily="50" charset="0"/>
                <a:ea typeface="spinwerad" charset="0"/>
                <a:cs typeface="spinwerad" charset="0"/>
              </a:rPr>
              <a:t>a</a:t>
            </a:r>
          </a:p>
          <a:p>
            <a:pPr>
              <a:lnSpc>
                <a:spcPts val="4200"/>
              </a:lnSpc>
            </a:pPr>
            <a:r>
              <a:rPr lang="en-US" sz="3300" dirty="0">
                <a:latin typeface="Montserrat SemiBold" panose="00000700000000000000" pitchFamily="50" charset="0"/>
                <a:ea typeface="spinwerad" charset="0"/>
                <a:cs typeface="spinwerad" charset="0"/>
              </a:rPr>
              <a:t>little of this and</a:t>
            </a:r>
          </a:p>
          <a:p>
            <a:pPr>
              <a:lnSpc>
                <a:spcPts val="4200"/>
              </a:lnSpc>
            </a:pPr>
            <a:r>
              <a:rPr lang="en-US" sz="3300" dirty="0">
                <a:latin typeface="Montserrat SemiBold" panose="00000700000000000000" pitchFamily="50" charset="0"/>
                <a:ea typeface="spinwerad" charset="0"/>
                <a:cs typeface="spinwerad" charset="0"/>
              </a:rPr>
              <a:t>Of  that…..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E213F0-1922-4F23-9796-5161A202DB07}"/>
              </a:ext>
            </a:extLst>
          </p:cNvPr>
          <p:cNvSpPr txBox="1"/>
          <p:nvPr/>
        </p:nvSpPr>
        <p:spPr>
          <a:xfrm>
            <a:off x="1066717" y="4946511"/>
            <a:ext cx="6799077" cy="908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 Ipsum is simply dummy text of the printing and typesetting industry. </a:t>
            </a:r>
            <a:r>
              <a:rPr lang="en-US" sz="1200" dirty="0" err="1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Loremut</a:t>
            </a: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 Ipsum has been the industry's printer took a galley of type and scrambled it to make type </a:t>
            </a:r>
            <a:r>
              <a:rPr lang="en-US" sz="1200" dirty="0" err="1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ecimen</a:t>
            </a:r>
            <a:r>
              <a:rPr lang="en-US" sz="1200" dirty="0">
                <a:solidFill>
                  <a:srgbClr val="000000">
                    <a:alpha val="70000"/>
                  </a:srgbClr>
                </a:solidFill>
                <a:latin typeface="Montserrat Light" panose="00000400000000000000" pitchFamily="50" charset="0"/>
                <a:ea typeface="Bodoni 72 Book" charset="0"/>
                <a:cs typeface="Bodoni 72 Book" charset="0"/>
              </a:rPr>
              <a:t> book. It has survived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5AAFB4E0-59C5-4623-9AF9-0C13AC04FD0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0" r="31352"/>
          <a:stretch/>
        </p:blipFill>
        <p:spPr>
          <a:xfrm>
            <a:off x="7002276" y="3001090"/>
            <a:ext cx="1686023" cy="1578063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3EED4E06-3840-4027-A1D7-0265C6985BF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3" r="169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177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44546A"/>
      </a:dk2>
      <a:lt2>
        <a:srgbClr val="E7E6E6"/>
      </a:lt2>
      <a:accent1>
        <a:srgbClr val="FCAF17"/>
      </a:accent1>
      <a:accent2>
        <a:srgbClr val="FFD400"/>
      </a:accent2>
      <a:accent3>
        <a:srgbClr val="F03C37"/>
      </a:accent3>
      <a:accent4>
        <a:srgbClr val="96C832"/>
      </a:accent4>
      <a:accent5>
        <a:srgbClr val="00A0E1"/>
      </a:accent5>
      <a:accent6>
        <a:srgbClr val="AA4DC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9195</TotalTime>
  <Words>128</Words>
  <Application>Microsoft Office PowerPoint</Application>
  <PresentationFormat>Widescreen</PresentationFormat>
  <Paragraphs>62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7" baseType="lpstr">
      <vt:lpstr>Arial</vt:lpstr>
      <vt:lpstr>Bodoni 72 Book</vt:lpstr>
      <vt:lpstr>Calibri</vt:lpstr>
      <vt:lpstr>Lato Black</vt:lpstr>
      <vt:lpstr>Modern No. 20</vt:lpstr>
      <vt:lpstr>Montserrat</vt:lpstr>
      <vt:lpstr>Montserrat Light</vt:lpstr>
      <vt:lpstr>Montserrat Medium</vt:lpstr>
      <vt:lpstr>Montserrat SemiBold</vt:lpstr>
      <vt:lpstr>Montserrat-Bold</vt:lpstr>
      <vt:lpstr>Open Sans</vt:lpstr>
      <vt:lpstr>PT Sans</vt:lpstr>
      <vt:lpstr>spinwerad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Biplob Rahman</cp:lastModifiedBy>
  <cp:revision>1683</cp:revision>
  <dcterms:created xsi:type="dcterms:W3CDTF">2017-09-28T05:04:55Z</dcterms:created>
  <dcterms:modified xsi:type="dcterms:W3CDTF">2018-07-12T05:18:11Z</dcterms:modified>
</cp:coreProperties>
</file>