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22.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6.xml"/>
  <Override ContentType="application/vnd.openxmlformats-officedocument.presentationml.slideLayout+xml" PartName="/ppt/slideLayouts/slideLayout21.xml"/>
  <Override ContentType="application/vnd.openxmlformats-officedocument.presentationml.slideLayout+xml" PartName="/ppt/slideLayouts/slideLayout30.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26.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Layout+xml" PartName="/ppt/slideLayouts/slideLayout32.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22.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3.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autoCompressPictures="0" embedTrueTypeFonts="1" strictFirstAndLastChars="0" saveSubsetFonts="1">
  <p:sldMasterIdLst>
    <p:sldMasterId id="2147483680" r:id="rId4"/>
    <p:sldMasterId id="2147483681"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76" r:id="rId27"/>
    <p:sldId id="277" r:id="rId28"/>
    <p:sldId id="278" r:id="rId29"/>
  </p:sldIdLst>
  <p:sldSz cy="5143500" cx="9144000"/>
  <p:notesSz cx="6858000" cy="9144000"/>
  <p:embeddedFontLst>
    <p:embeddedFont>
      <p:font typeface="Montserrat"/>
      <p:regular r:id="rId30"/>
      <p:bold r:id="rId31"/>
      <p:italic r:id="rId32"/>
      <p:boldItalic r:id="rId33"/>
    </p:embeddedFont>
    <p:embeddedFont>
      <p:font typeface="Montserrat Light"/>
      <p:regular r:id="rId34"/>
      <p:bold r:id="rId35"/>
      <p:italic r:id="rId36"/>
      <p:boldItalic r:id="rId37"/>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4.xml"/><Relationship Id="rId22" Type="http://schemas.openxmlformats.org/officeDocument/2006/relationships/slide" Target="slides/slide16.xml"/><Relationship Id="rId21" Type="http://schemas.openxmlformats.org/officeDocument/2006/relationships/slide" Target="slides/slide15.xml"/><Relationship Id="rId24" Type="http://schemas.openxmlformats.org/officeDocument/2006/relationships/slide" Target="slides/slide18.xml"/><Relationship Id="rId23" Type="http://schemas.openxmlformats.org/officeDocument/2006/relationships/slide" Target="slides/slide17.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3.xml"/><Relationship Id="rId26" Type="http://schemas.openxmlformats.org/officeDocument/2006/relationships/slide" Target="slides/slide20.xml"/><Relationship Id="rId25" Type="http://schemas.openxmlformats.org/officeDocument/2006/relationships/slide" Target="slides/slide19.xml"/><Relationship Id="rId28" Type="http://schemas.openxmlformats.org/officeDocument/2006/relationships/slide" Target="slides/slide22.xml"/><Relationship Id="rId27" Type="http://schemas.openxmlformats.org/officeDocument/2006/relationships/slide" Target="slides/slide21.xml"/><Relationship Id="rId5" Type="http://schemas.openxmlformats.org/officeDocument/2006/relationships/slideMaster" Target="slideMasters/slideMaster2.xml"/><Relationship Id="rId6" Type="http://schemas.openxmlformats.org/officeDocument/2006/relationships/notesMaster" Target="notesMasters/notesMaster1.xml"/><Relationship Id="rId29" Type="http://schemas.openxmlformats.org/officeDocument/2006/relationships/slide" Target="slides/slide23.xml"/><Relationship Id="rId7" Type="http://schemas.openxmlformats.org/officeDocument/2006/relationships/slide" Target="slides/slide1.xml"/><Relationship Id="rId8" Type="http://schemas.openxmlformats.org/officeDocument/2006/relationships/slide" Target="slides/slide2.xml"/><Relationship Id="rId31" Type="http://schemas.openxmlformats.org/officeDocument/2006/relationships/font" Target="fonts/Montserrat-bold.fntdata"/><Relationship Id="rId30" Type="http://schemas.openxmlformats.org/officeDocument/2006/relationships/font" Target="fonts/Montserrat-regular.fntdata"/><Relationship Id="rId11" Type="http://schemas.openxmlformats.org/officeDocument/2006/relationships/slide" Target="slides/slide5.xml"/><Relationship Id="rId33" Type="http://schemas.openxmlformats.org/officeDocument/2006/relationships/font" Target="fonts/Montserrat-boldItalic.fntdata"/><Relationship Id="rId10" Type="http://schemas.openxmlformats.org/officeDocument/2006/relationships/slide" Target="slides/slide4.xml"/><Relationship Id="rId32" Type="http://schemas.openxmlformats.org/officeDocument/2006/relationships/font" Target="fonts/Montserrat-italic.fntdata"/><Relationship Id="rId13" Type="http://schemas.openxmlformats.org/officeDocument/2006/relationships/slide" Target="slides/slide7.xml"/><Relationship Id="rId35" Type="http://schemas.openxmlformats.org/officeDocument/2006/relationships/font" Target="fonts/MontserratLight-bold.fntdata"/><Relationship Id="rId12" Type="http://schemas.openxmlformats.org/officeDocument/2006/relationships/slide" Target="slides/slide6.xml"/><Relationship Id="rId34" Type="http://schemas.openxmlformats.org/officeDocument/2006/relationships/font" Target="fonts/MontserratLight-regular.fntdata"/><Relationship Id="rId15" Type="http://schemas.openxmlformats.org/officeDocument/2006/relationships/slide" Target="slides/slide9.xml"/><Relationship Id="rId37" Type="http://schemas.openxmlformats.org/officeDocument/2006/relationships/font" Target="fonts/MontserratLight-boldItalic.fntdata"/><Relationship Id="rId14" Type="http://schemas.openxmlformats.org/officeDocument/2006/relationships/slide" Target="slides/slide8.xml"/><Relationship Id="rId36" Type="http://schemas.openxmlformats.org/officeDocument/2006/relationships/font" Target="fonts/MontserratLight-italic.fntdata"/><Relationship Id="rId17" Type="http://schemas.openxmlformats.org/officeDocument/2006/relationships/slide" Target="slides/slide11.xml"/><Relationship Id="rId16" Type="http://schemas.openxmlformats.org/officeDocument/2006/relationships/slide" Target="slides/slide10.xml"/><Relationship Id="rId19" Type="http://schemas.openxmlformats.org/officeDocument/2006/relationships/slide" Target="slides/slide13.xml"/><Relationship Id="rId18"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12" name="Shape 112"/>
        <p:cNvGrpSpPr/>
        <p:nvPr/>
      </p:nvGrpSpPr>
      <p:grpSpPr>
        <a:xfrm>
          <a:off x="0" y="0"/>
          <a:ext cx="0" cy="0"/>
          <a:chOff x="0" y="0"/>
          <a:chExt cx="0" cy="0"/>
        </a:xfrm>
      </p:grpSpPr>
      <p:sp>
        <p:nvSpPr>
          <p:cNvPr id="113" name="Google Shape;113;g5e3c4bcb6a_2_62: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14" name="Google Shape;114;g5e3c4bcb6a_2_6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65" name="Shape 365"/>
        <p:cNvGrpSpPr/>
        <p:nvPr/>
      </p:nvGrpSpPr>
      <p:grpSpPr>
        <a:xfrm>
          <a:off x="0" y="0"/>
          <a:ext cx="0" cy="0"/>
          <a:chOff x="0" y="0"/>
          <a:chExt cx="0" cy="0"/>
        </a:xfrm>
      </p:grpSpPr>
      <p:sp>
        <p:nvSpPr>
          <p:cNvPr id="366" name="Google Shape;366;g5e3c4bcb6a_2_307: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67" name="Google Shape;367;g5e3c4bcb6a_2_30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94" name="Shape 394"/>
        <p:cNvGrpSpPr/>
        <p:nvPr/>
      </p:nvGrpSpPr>
      <p:grpSpPr>
        <a:xfrm>
          <a:off x="0" y="0"/>
          <a:ext cx="0" cy="0"/>
          <a:chOff x="0" y="0"/>
          <a:chExt cx="0" cy="0"/>
        </a:xfrm>
      </p:grpSpPr>
      <p:sp>
        <p:nvSpPr>
          <p:cNvPr id="395" name="Google Shape;395;g5e3c4bcb6a_2_335: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96" name="Google Shape;396;g5e3c4bcb6a_2_33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22" name="Shape 422"/>
        <p:cNvGrpSpPr/>
        <p:nvPr/>
      </p:nvGrpSpPr>
      <p:grpSpPr>
        <a:xfrm>
          <a:off x="0" y="0"/>
          <a:ext cx="0" cy="0"/>
          <a:chOff x="0" y="0"/>
          <a:chExt cx="0" cy="0"/>
        </a:xfrm>
      </p:grpSpPr>
      <p:sp>
        <p:nvSpPr>
          <p:cNvPr id="423" name="Google Shape;423;g5e3c4bcb6a_2_362: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24" name="Google Shape;424;g5e3c4bcb6a_2_36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42" name="Shape 442"/>
        <p:cNvGrpSpPr/>
        <p:nvPr/>
      </p:nvGrpSpPr>
      <p:grpSpPr>
        <a:xfrm>
          <a:off x="0" y="0"/>
          <a:ext cx="0" cy="0"/>
          <a:chOff x="0" y="0"/>
          <a:chExt cx="0" cy="0"/>
        </a:xfrm>
      </p:grpSpPr>
      <p:sp>
        <p:nvSpPr>
          <p:cNvPr id="443" name="Google Shape;443;g5e3c4bcb6a_2_381: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44" name="Google Shape;444;g5e3c4bcb6a_2_38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65" name="Shape 465"/>
        <p:cNvGrpSpPr/>
        <p:nvPr/>
      </p:nvGrpSpPr>
      <p:grpSpPr>
        <a:xfrm>
          <a:off x="0" y="0"/>
          <a:ext cx="0" cy="0"/>
          <a:chOff x="0" y="0"/>
          <a:chExt cx="0" cy="0"/>
        </a:xfrm>
      </p:grpSpPr>
      <p:sp>
        <p:nvSpPr>
          <p:cNvPr id="466" name="Google Shape;466;g5e3c4bcb6a_2_403: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67" name="Google Shape;467;g5e3c4bcb6a_2_40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81" name="Shape 481"/>
        <p:cNvGrpSpPr/>
        <p:nvPr/>
      </p:nvGrpSpPr>
      <p:grpSpPr>
        <a:xfrm>
          <a:off x="0" y="0"/>
          <a:ext cx="0" cy="0"/>
          <a:chOff x="0" y="0"/>
          <a:chExt cx="0" cy="0"/>
        </a:xfrm>
      </p:grpSpPr>
      <p:sp>
        <p:nvSpPr>
          <p:cNvPr id="482" name="Google Shape;482;g5e3c4bcb6a_2_418: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83" name="Google Shape;483;g5e3c4bcb6a_2_41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97" name="Shape 497"/>
        <p:cNvGrpSpPr/>
        <p:nvPr/>
      </p:nvGrpSpPr>
      <p:grpSpPr>
        <a:xfrm>
          <a:off x="0" y="0"/>
          <a:ext cx="0" cy="0"/>
          <a:chOff x="0" y="0"/>
          <a:chExt cx="0" cy="0"/>
        </a:xfrm>
      </p:grpSpPr>
      <p:sp>
        <p:nvSpPr>
          <p:cNvPr id="498" name="Google Shape;498;g5e3c4bcb6a_2_433: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99" name="Google Shape;499;g5e3c4bcb6a_2_43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68" name="Shape 568"/>
        <p:cNvGrpSpPr/>
        <p:nvPr/>
      </p:nvGrpSpPr>
      <p:grpSpPr>
        <a:xfrm>
          <a:off x="0" y="0"/>
          <a:ext cx="0" cy="0"/>
          <a:chOff x="0" y="0"/>
          <a:chExt cx="0" cy="0"/>
        </a:xfrm>
      </p:grpSpPr>
      <p:sp>
        <p:nvSpPr>
          <p:cNvPr id="569" name="Google Shape;569;g5e3c4bcb6a_2_503: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70" name="Google Shape;570;g5e3c4bcb6a_2_50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92" name="Shape 592"/>
        <p:cNvGrpSpPr/>
        <p:nvPr/>
      </p:nvGrpSpPr>
      <p:grpSpPr>
        <a:xfrm>
          <a:off x="0" y="0"/>
          <a:ext cx="0" cy="0"/>
          <a:chOff x="0" y="0"/>
          <a:chExt cx="0" cy="0"/>
        </a:xfrm>
      </p:grpSpPr>
      <p:sp>
        <p:nvSpPr>
          <p:cNvPr id="593" name="Google Shape;593;g5e3c4bcb6a_2_526: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94" name="Google Shape;594;g5e3c4bcb6a_2_52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08" name="Shape 608"/>
        <p:cNvGrpSpPr/>
        <p:nvPr/>
      </p:nvGrpSpPr>
      <p:grpSpPr>
        <a:xfrm>
          <a:off x="0" y="0"/>
          <a:ext cx="0" cy="0"/>
          <a:chOff x="0" y="0"/>
          <a:chExt cx="0" cy="0"/>
        </a:xfrm>
      </p:grpSpPr>
      <p:sp>
        <p:nvSpPr>
          <p:cNvPr id="609" name="Google Shape;609;g5e3c4bcb6a_2_541: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610" name="Google Shape;610;g5e3c4bcb6a_2_54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23" name="Shape 123"/>
        <p:cNvGrpSpPr/>
        <p:nvPr/>
      </p:nvGrpSpPr>
      <p:grpSpPr>
        <a:xfrm>
          <a:off x="0" y="0"/>
          <a:ext cx="0" cy="0"/>
          <a:chOff x="0" y="0"/>
          <a:chExt cx="0" cy="0"/>
        </a:xfrm>
      </p:grpSpPr>
      <p:sp>
        <p:nvSpPr>
          <p:cNvPr id="124" name="Google Shape;124;g5e3c4bcb6a_2_73: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25" name="Google Shape;125;g5e3c4bcb6a_2_7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51" name="Shape 651"/>
        <p:cNvGrpSpPr/>
        <p:nvPr/>
      </p:nvGrpSpPr>
      <p:grpSpPr>
        <a:xfrm>
          <a:off x="0" y="0"/>
          <a:ext cx="0" cy="0"/>
          <a:chOff x="0" y="0"/>
          <a:chExt cx="0" cy="0"/>
        </a:xfrm>
      </p:grpSpPr>
      <p:sp>
        <p:nvSpPr>
          <p:cNvPr id="652" name="Google Shape;652;g5e3c4bcb6a_2_583: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653" name="Google Shape;653;g5e3c4bcb6a_2_58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63" name="Shape 663"/>
        <p:cNvGrpSpPr/>
        <p:nvPr/>
      </p:nvGrpSpPr>
      <p:grpSpPr>
        <a:xfrm>
          <a:off x="0" y="0"/>
          <a:ext cx="0" cy="0"/>
          <a:chOff x="0" y="0"/>
          <a:chExt cx="0" cy="0"/>
        </a:xfrm>
      </p:grpSpPr>
      <p:sp>
        <p:nvSpPr>
          <p:cNvPr id="664" name="Google Shape;664;g5e3c4bcb6a_2_594: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665" name="Google Shape;665;g5e3c4bcb6a_2_59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04" name="Shape 704"/>
        <p:cNvGrpSpPr/>
        <p:nvPr/>
      </p:nvGrpSpPr>
      <p:grpSpPr>
        <a:xfrm>
          <a:off x="0" y="0"/>
          <a:ext cx="0" cy="0"/>
          <a:chOff x="0" y="0"/>
          <a:chExt cx="0" cy="0"/>
        </a:xfrm>
      </p:grpSpPr>
      <p:sp>
        <p:nvSpPr>
          <p:cNvPr id="705" name="Google Shape;705;g5e3c4bcb6a_2_634: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706" name="Google Shape;706;g5e3c4bcb6a_2_63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12" name="Shape 712"/>
        <p:cNvGrpSpPr/>
        <p:nvPr/>
      </p:nvGrpSpPr>
      <p:grpSpPr>
        <a:xfrm>
          <a:off x="0" y="0"/>
          <a:ext cx="0" cy="0"/>
          <a:chOff x="0" y="0"/>
          <a:chExt cx="0" cy="0"/>
        </a:xfrm>
      </p:grpSpPr>
      <p:sp>
        <p:nvSpPr>
          <p:cNvPr id="713" name="Google Shape;713;g5e3c4bcb6a_2_641: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714" name="Google Shape;714;g5e3c4bcb6a_2_64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44" name="Shape 144"/>
        <p:cNvGrpSpPr/>
        <p:nvPr/>
      </p:nvGrpSpPr>
      <p:grpSpPr>
        <a:xfrm>
          <a:off x="0" y="0"/>
          <a:ext cx="0" cy="0"/>
          <a:chOff x="0" y="0"/>
          <a:chExt cx="0" cy="0"/>
        </a:xfrm>
      </p:grpSpPr>
      <p:sp>
        <p:nvSpPr>
          <p:cNvPr id="145" name="Google Shape;145;g5e3c4bcb6a_2_93: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46" name="Google Shape;146;g5e3c4bcb6a_2_9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67" name="Shape 167"/>
        <p:cNvGrpSpPr/>
        <p:nvPr/>
      </p:nvGrpSpPr>
      <p:grpSpPr>
        <a:xfrm>
          <a:off x="0" y="0"/>
          <a:ext cx="0" cy="0"/>
          <a:chOff x="0" y="0"/>
          <a:chExt cx="0" cy="0"/>
        </a:xfrm>
      </p:grpSpPr>
      <p:sp>
        <p:nvSpPr>
          <p:cNvPr id="168" name="Google Shape;168;g5e3c4bcb6a_2_115: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69" name="Google Shape;169;g5e3c4bcb6a_2_11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00" name="Shape 200"/>
        <p:cNvGrpSpPr/>
        <p:nvPr/>
      </p:nvGrpSpPr>
      <p:grpSpPr>
        <a:xfrm>
          <a:off x="0" y="0"/>
          <a:ext cx="0" cy="0"/>
          <a:chOff x="0" y="0"/>
          <a:chExt cx="0" cy="0"/>
        </a:xfrm>
      </p:grpSpPr>
      <p:sp>
        <p:nvSpPr>
          <p:cNvPr id="201" name="Google Shape;201;g5e3c4bcb6a_2_147: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02" name="Google Shape;202;g5e3c4bcb6a_2_14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21" name="Shape 221"/>
        <p:cNvGrpSpPr/>
        <p:nvPr/>
      </p:nvGrpSpPr>
      <p:grpSpPr>
        <a:xfrm>
          <a:off x="0" y="0"/>
          <a:ext cx="0" cy="0"/>
          <a:chOff x="0" y="0"/>
          <a:chExt cx="0" cy="0"/>
        </a:xfrm>
      </p:grpSpPr>
      <p:sp>
        <p:nvSpPr>
          <p:cNvPr id="222" name="Google Shape;222;g5e3c4bcb6a_2_167: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23" name="Google Shape;223;g5e3c4bcb6a_2_16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55" name="Shape 255"/>
        <p:cNvGrpSpPr/>
        <p:nvPr/>
      </p:nvGrpSpPr>
      <p:grpSpPr>
        <a:xfrm>
          <a:off x="0" y="0"/>
          <a:ext cx="0" cy="0"/>
          <a:chOff x="0" y="0"/>
          <a:chExt cx="0" cy="0"/>
        </a:xfrm>
      </p:grpSpPr>
      <p:sp>
        <p:nvSpPr>
          <p:cNvPr id="256" name="Google Shape;256;g5e3c4bcb6a_2_200: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57" name="Google Shape;257;g5e3c4bcb6a_2_20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91" name="Shape 291"/>
        <p:cNvGrpSpPr/>
        <p:nvPr/>
      </p:nvGrpSpPr>
      <p:grpSpPr>
        <a:xfrm>
          <a:off x="0" y="0"/>
          <a:ext cx="0" cy="0"/>
          <a:chOff x="0" y="0"/>
          <a:chExt cx="0" cy="0"/>
        </a:xfrm>
      </p:grpSpPr>
      <p:sp>
        <p:nvSpPr>
          <p:cNvPr id="292" name="Google Shape;292;g5e3c4bcb6a_2_235: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93" name="Google Shape;293;g5e3c4bcb6a_2_23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34" name="Shape 334"/>
        <p:cNvGrpSpPr/>
        <p:nvPr/>
      </p:nvGrpSpPr>
      <p:grpSpPr>
        <a:xfrm>
          <a:off x="0" y="0"/>
          <a:ext cx="0" cy="0"/>
          <a:chOff x="0" y="0"/>
          <a:chExt cx="0" cy="0"/>
        </a:xfrm>
      </p:grpSpPr>
      <p:sp>
        <p:nvSpPr>
          <p:cNvPr id="335" name="Google Shape;335;g5e3c4bcb6a_2_277: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36" name="Google Shape;336;g5e3c4bcb6a_2_27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Autofit/>
          </a:bodyPr>
          <a:lstStyle>
            <a:lvl1pPr indent="-342900" lvl="0" marL="457200" algn="ctr">
              <a:spcBef>
                <a:spcPts val="0"/>
              </a:spcBef>
              <a:spcAft>
                <a:spcPts val="0"/>
              </a:spcAft>
              <a:buSzPts val="1800"/>
              <a:buChar char="●"/>
              <a:defRPr/>
            </a:lvl1pPr>
            <a:lvl2pPr indent="-317500" lvl="1" marL="914400" algn="ctr">
              <a:spcBef>
                <a:spcPts val="1600"/>
              </a:spcBef>
              <a:spcAft>
                <a:spcPts val="0"/>
              </a:spcAft>
              <a:buSzPts val="1400"/>
              <a:buChar char="○"/>
              <a:defRPr/>
            </a:lvl2pPr>
            <a:lvl3pPr indent="-317500" lvl="2" marL="1371600" algn="ctr">
              <a:spcBef>
                <a:spcPts val="1600"/>
              </a:spcBef>
              <a:spcAft>
                <a:spcPts val="0"/>
              </a:spcAft>
              <a:buSzPts val="1400"/>
              <a:buChar char="■"/>
              <a:defRPr/>
            </a:lvl3pPr>
            <a:lvl4pPr indent="-317500" lvl="3" marL="1828800" algn="ctr">
              <a:spcBef>
                <a:spcPts val="1600"/>
              </a:spcBef>
              <a:spcAft>
                <a:spcPts val="0"/>
              </a:spcAft>
              <a:buSzPts val="1400"/>
              <a:buChar char="●"/>
              <a:defRPr/>
            </a:lvl4pPr>
            <a:lvl5pPr indent="-317500" lvl="4" marL="2286000" algn="ctr">
              <a:spcBef>
                <a:spcPts val="1600"/>
              </a:spcBef>
              <a:spcAft>
                <a:spcPts val="0"/>
              </a:spcAft>
              <a:buSzPts val="1400"/>
              <a:buChar char="○"/>
              <a:defRPr/>
            </a:lvl5pPr>
            <a:lvl6pPr indent="-317500" lvl="5" marL="2743200" algn="ctr">
              <a:spcBef>
                <a:spcPts val="1600"/>
              </a:spcBef>
              <a:spcAft>
                <a:spcPts val="0"/>
              </a:spcAft>
              <a:buSzPts val="1400"/>
              <a:buChar char="■"/>
              <a:defRPr/>
            </a:lvl6pPr>
            <a:lvl7pPr indent="-317500" lvl="6" marL="3200400" algn="ctr">
              <a:spcBef>
                <a:spcPts val="1600"/>
              </a:spcBef>
              <a:spcAft>
                <a:spcPts val="0"/>
              </a:spcAft>
              <a:buSzPts val="1400"/>
              <a:buChar char="●"/>
              <a:defRPr/>
            </a:lvl7pPr>
            <a:lvl8pPr indent="-317500" lvl="7" marL="3657600" algn="ctr">
              <a:spcBef>
                <a:spcPts val="1600"/>
              </a:spcBef>
              <a:spcAft>
                <a:spcPts val="0"/>
              </a:spcAft>
              <a:buSzPts val="1400"/>
              <a:buChar char="○"/>
              <a:defRPr/>
            </a:lvl8pPr>
            <a:lvl9pPr indent="-317500" lvl="8" marL="4114800" algn="ctr">
              <a:spcBef>
                <a:spcPts val="1600"/>
              </a:spcBef>
              <a:spcAft>
                <a:spcPts val="160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_Full Image without Header &amp; Footer">
  <p:cSld name="1_Full Image without Header &amp; Footer">
    <p:spTree>
      <p:nvGrpSpPr>
        <p:cNvPr id="52" name="Shape 52"/>
        <p:cNvGrpSpPr/>
        <p:nvPr/>
      </p:nvGrpSpPr>
      <p:grpSpPr>
        <a:xfrm>
          <a:off x="0" y="0"/>
          <a:ext cx="0" cy="0"/>
          <a:chOff x="0" y="0"/>
          <a:chExt cx="0" cy="0"/>
        </a:xfrm>
      </p:grpSpPr>
      <p:sp>
        <p:nvSpPr>
          <p:cNvPr id="53" name="Google Shape;53;p14"/>
          <p:cNvSpPr/>
          <p:nvPr/>
        </p:nvSpPr>
        <p:spPr>
          <a:xfrm>
            <a:off x="0" y="0"/>
            <a:ext cx="9144000" cy="5143500"/>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Montserrat"/>
              <a:ea typeface="Montserrat"/>
              <a:cs typeface="Montserrat"/>
              <a:sym typeface="Montserrat"/>
            </a:endParaRPr>
          </a:p>
        </p:txBody>
      </p:sp>
      <p:sp>
        <p:nvSpPr>
          <p:cNvPr id="54" name="Google Shape;54;p14"/>
          <p:cNvSpPr/>
          <p:nvPr>
            <p:ph idx="2" type="pic"/>
          </p:nvPr>
        </p:nvSpPr>
        <p:spPr>
          <a:xfrm>
            <a:off x="0" y="0"/>
            <a:ext cx="9143999" cy="5156522"/>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81_Title Page">
  <p:cSld name="81_Title Page">
    <p:spTree>
      <p:nvGrpSpPr>
        <p:cNvPr id="55" name="Shape 55"/>
        <p:cNvGrpSpPr/>
        <p:nvPr/>
      </p:nvGrpSpPr>
      <p:grpSpPr>
        <a:xfrm>
          <a:off x="0" y="0"/>
          <a:ext cx="0" cy="0"/>
          <a:chOff x="0" y="0"/>
          <a:chExt cx="0" cy="0"/>
        </a:xfrm>
      </p:grpSpPr>
      <p:sp>
        <p:nvSpPr>
          <p:cNvPr id="56" name="Google Shape;56;p15"/>
          <p:cNvSpPr/>
          <p:nvPr>
            <p:ph idx="2" type="pic"/>
          </p:nvPr>
        </p:nvSpPr>
        <p:spPr>
          <a:xfrm>
            <a:off x="3696236" y="704978"/>
            <a:ext cx="1751528" cy="1751526"/>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57_Title Page">
  <p:cSld name="57_Title Page">
    <p:spTree>
      <p:nvGrpSpPr>
        <p:cNvPr id="57" name="Shape 57"/>
        <p:cNvGrpSpPr/>
        <p:nvPr/>
      </p:nvGrpSpPr>
      <p:grpSpPr>
        <a:xfrm>
          <a:off x="0" y="0"/>
          <a:ext cx="0" cy="0"/>
          <a:chOff x="0" y="0"/>
          <a:chExt cx="0" cy="0"/>
        </a:xfrm>
      </p:grpSpPr>
      <p:sp>
        <p:nvSpPr>
          <p:cNvPr id="58" name="Google Shape;58;p16"/>
          <p:cNvSpPr/>
          <p:nvPr>
            <p:ph idx="2" type="pic"/>
          </p:nvPr>
        </p:nvSpPr>
        <p:spPr>
          <a:xfrm>
            <a:off x="3593938" y="1600200"/>
            <a:ext cx="1956121" cy="1956121"/>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60_Title Page">
  <p:cSld name="60_Title Page">
    <p:spTree>
      <p:nvGrpSpPr>
        <p:cNvPr id="59" name="Shape 59"/>
        <p:cNvGrpSpPr/>
        <p:nvPr/>
      </p:nvGrpSpPr>
      <p:grpSpPr>
        <a:xfrm>
          <a:off x="0" y="0"/>
          <a:ext cx="0" cy="0"/>
          <a:chOff x="0" y="0"/>
          <a:chExt cx="0" cy="0"/>
        </a:xfrm>
      </p:grpSpPr>
      <p:sp>
        <p:nvSpPr>
          <p:cNvPr id="60" name="Google Shape;60;p17"/>
          <p:cNvSpPr/>
          <p:nvPr>
            <p:ph idx="2" type="pic"/>
          </p:nvPr>
        </p:nvSpPr>
        <p:spPr>
          <a:xfrm>
            <a:off x="1334209" y="574902"/>
            <a:ext cx="4285487" cy="3993697"/>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2_Full Image without Header &amp; Footer">
  <p:cSld name="2_Full Image without Header &amp; Footer">
    <p:spTree>
      <p:nvGrpSpPr>
        <p:cNvPr id="61" name="Shape 61"/>
        <p:cNvGrpSpPr/>
        <p:nvPr/>
      </p:nvGrpSpPr>
      <p:grpSpPr>
        <a:xfrm>
          <a:off x="0" y="0"/>
          <a:ext cx="0" cy="0"/>
          <a:chOff x="0" y="0"/>
          <a:chExt cx="0" cy="0"/>
        </a:xfrm>
      </p:grpSpPr>
      <p:sp>
        <p:nvSpPr>
          <p:cNvPr id="62" name="Google Shape;62;p18"/>
          <p:cNvSpPr/>
          <p:nvPr/>
        </p:nvSpPr>
        <p:spPr>
          <a:xfrm>
            <a:off x="0" y="0"/>
            <a:ext cx="9144000" cy="5143500"/>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63" name="Google Shape;63;p18"/>
          <p:cNvSpPr/>
          <p:nvPr>
            <p:ph idx="2" type="pic"/>
          </p:nvPr>
        </p:nvSpPr>
        <p:spPr>
          <a:xfrm>
            <a:off x="574903" y="574902"/>
            <a:ext cx="3126241" cy="4010159"/>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58_Title Page">
  <p:cSld name="58_Title Page">
    <p:spTree>
      <p:nvGrpSpPr>
        <p:cNvPr id="64" name="Shape 64"/>
        <p:cNvGrpSpPr/>
        <p:nvPr/>
      </p:nvGrpSpPr>
      <p:grpSpPr>
        <a:xfrm>
          <a:off x="0" y="0"/>
          <a:ext cx="0" cy="0"/>
          <a:chOff x="0" y="0"/>
          <a:chExt cx="0" cy="0"/>
        </a:xfrm>
      </p:grpSpPr>
      <p:sp>
        <p:nvSpPr>
          <p:cNvPr id="65" name="Google Shape;65;p19"/>
          <p:cNvSpPr/>
          <p:nvPr>
            <p:ph idx="2" type="pic"/>
          </p:nvPr>
        </p:nvSpPr>
        <p:spPr>
          <a:xfrm>
            <a:off x="3756253" y="574903"/>
            <a:ext cx="4046593" cy="3996076"/>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64_Title Page">
  <p:cSld name="64_Title Page">
    <p:spTree>
      <p:nvGrpSpPr>
        <p:cNvPr id="66" name="Shape 66"/>
        <p:cNvGrpSpPr/>
        <p:nvPr/>
      </p:nvGrpSpPr>
      <p:grpSpPr>
        <a:xfrm>
          <a:off x="0" y="0"/>
          <a:ext cx="0" cy="0"/>
          <a:chOff x="0" y="0"/>
          <a:chExt cx="0" cy="0"/>
        </a:xfrm>
      </p:grpSpPr>
      <p:sp>
        <p:nvSpPr>
          <p:cNvPr id="67" name="Google Shape;67;p20"/>
          <p:cNvSpPr/>
          <p:nvPr>
            <p:ph idx="2" type="pic"/>
          </p:nvPr>
        </p:nvSpPr>
        <p:spPr>
          <a:xfrm>
            <a:off x="574903" y="574902"/>
            <a:ext cx="3700165" cy="3993696"/>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65_Title Page">
  <p:cSld name="65_Title Page">
    <p:spTree>
      <p:nvGrpSpPr>
        <p:cNvPr id="68" name="Shape 68"/>
        <p:cNvGrpSpPr/>
        <p:nvPr/>
      </p:nvGrpSpPr>
      <p:grpSpPr>
        <a:xfrm>
          <a:off x="0" y="0"/>
          <a:ext cx="0" cy="0"/>
          <a:chOff x="0" y="0"/>
          <a:chExt cx="0" cy="0"/>
        </a:xfrm>
      </p:grpSpPr>
      <p:sp>
        <p:nvSpPr>
          <p:cNvPr id="69" name="Google Shape;69;p21"/>
          <p:cNvSpPr/>
          <p:nvPr>
            <p:ph idx="2" type="pic"/>
          </p:nvPr>
        </p:nvSpPr>
        <p:spPr>
          <a:xfrm>
            <a:off x="1334210" y="574902"/>
            <a:ext cx="4151174" cy="3993697"/>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67_Title Page">
  <p:cSld name="67_Title Page">
    <p:spTree>
      <p:nvGrpSpPr>
        <p:cNvPr id="70" name="Shape 70"/>
        <p:cNvGrpSpPr/>
        <p:nvPr/>
      </p:nvGrpSpPr>
      <p:grpSpPr>
        <a:xfrm>
          <a:off x="0" y="0"/>
          <a:ext cx="0" cy="0"/>
          <a:chOff x="0" y="0"/>
          <a:chExt cx="0" cy="0"/>
        </a:xfrm>
      </p:grpSpPr>
      <p:sp>
        <p:nvSpPr>
          <p:cNvPr id="71" name="Google Shape;71;p22"/>
          <p:cNvSpPr/>
          <p:nvPr>
            <p:ph idx="2" type="pic"/>
          </p:nvPr>
        </p:nvSpPr>
        <p:spPr>
          <a:xfrm>
            <a:off x="574903" y="574902"/>
            <a:ext cx="4078970" cy="2946114"/>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68_Title Page">
  <p:cSld name="68_Title Page">
    <p:spTree>
      <p:nvGrpSpPr>
        <p:cNvPr id="72" name="Shape 72"/>
        <p:cNvGrpSpPr/>
        <p:nvPr/>
      </p:nvGrpSpPr>
      <p:grpSpPr>
        <a:xfrm>
          <a:off x="0" y="0"/>
          <a:ext cx="0" cy="0"/>
          <a:chOff x="0" y="0"/>
          <a:chExt cx="0" cy="0"/>
        </a:xfrm>
      </p:grpSpPr>
      <p:sp>
        <p:nvSpPr>
          <p:cNvPr id="73" name="Google Shape;73;p23"/>
          <p:cNvSpPr/>
          <p:nvPr>
            <p:ph idx="2" type="pic"/>
          </p:nvPr>
        </p:nvSpPr>
        <p:spPr>
          <a:xfrm>
            <a:off x="4486656" y="574902"/>
            <a:ext cx="4078970" cy="2946114"/>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69_Title Page">
  <p:cSld name="69_Title Page">
    <p:spTree>
      <p:nvGrpSpPr>
        <p:cNvPr id="74" name="Shape 74"/>
        <p:cNvGrpSpPr/>
        <p:nvPr/>
      </p:nvGrpSpPr>
      <p:grpSpPr>
        <a:xfrm>
          <a:off x="0" y="0"/>
          <a:ext cx="0" cy="0"/>
          <a:chOff x="0" y="0"/>
          <a:chExt cx="0" cy="0"/>
        </a:xfrm>
      </p:grpSpPr>
      <p:sp>
        <p:nvSpPr>
          <p:cNvPr id="75" name="Google Shape;75;p24"/>
          <p:cNvSpPr/>
          <p:nvPr>
            <p:ph idx="2" type="pic"/>
          </p:nvPr>
        </p:nvSpPr>
        <p:spPr>
          <a:xfrm>
            <a:off x="4229100" y="0"/>
            <a:ext cx="3573746" cy="5143500"/>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77_Title Page">
  <p:cSld name="77_Title Page">
    <p:spTree>
      <p:nvGrpSpPr>
        <p:cNvPr id="76" name="Shape 76"/>
        <p:cNvGrpSpPr/>
        <p:nvPr/>
      </p:nvGrpSpPr>
      <p:grpSpPr>
        <a:xfrm>
          <a:off x="0" y="0"/>
          <a:ext cx="0" cy="0"/>
          <a:chOff x="0" y="0"/>
          <a:chExt cx="0" cy="0"/>
        </a:xfrm>
      </p:grpSpPr>
      <p:sp>
        <p:nvSpPr>
          <p:cNvPr id="77" name="Google Shape;77;p25"/>
          <p:cNvSpPr/>
          <p:nvPr>
            <p:ph idx="2" type="pic"/>
          </p:nvPr>
        </p:nvSpPr>
        <p:spPr>
          <a:xfrm>
            <a:off x="6104938" y="574900"/>
            <a:ext cx="1506124" cy="1747103"/>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70_Title Page">
  <p:cSld name="70_Title Page">
    <p:spTree>
      <p:nvGrpSpPr>
        <p:cNvPr id="78" name="Shape 78"/>
        <p:cNvGrpSpPr/>
        <p:nvPr/>
      </p:nvGrpSpPr>
      <p:grpSpPr>
        <a:xfrm>
          <a:off x="0" y="0"/>
          <a:ext cx="0" cy="0"/>
          <a:chOff x="0" y="0"/>
          <a:chExt cx="0" cy="0"/>
        </a:xfrm>
      </p:grpSpPr>
      <p:sp>
        <p:nvSpPr>
          <p:cNvPr id="79" name="Google Shape;79;p26"/>
          <p:cNvSpPr/>
          <p:nvPr>
            <p:ph idx="2" type="pic"/>
          </p:nvPr>
        </p:nvSpPr>
        <p:spPr>
          <a:xfrm>
            <a:off x="3801992" y="574901"/>
            <a:ext cx="1506124" cy="1747103"/>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80" name="Google Shape;80;p26"/>
          <p:cNvSpPr/>
          <p:nvPr>
            <p:ph idx="3" type="pic"/>
          </p:nvPr>
        </p:nvSpPr>
        <p:spPr>
          <a:xfrm>
            <a:off x="6307621" y="574901"/>
            <a:ext cx="1506124" cy="1747103"/>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81" name="Google Shape;81;p26"/>
          <p:cNvSpPr/>
          <p:nvPr>
            <p:ph idx="4" type="pic"/>
          </p:nvPr>
        </p:nvSpPr>
        <p:spPr>
          <a:xfrm>
            <a:off x="1330255" y="574901"/>
            <a:ext cx="1506124" cy="1747103"/>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76_Title Page">
  <p:cSld name="76_Title Page">
    <p:spTree>
      <p:nvGrpSpPr>
        <p:cNvPr id="82" name="Shape 82"/>
        <p:cNvGrpSpPr/>
        <p:nvPr/>
      </p:nvGrpSpPr>
      <p:grpSpPr>
        <a:xfrm>
          <a:off x="0" y="0"/>
          <a:ext cx="0" cy="0"/>
          <a:chOff x="0" y="0"/>
          <a:chExt cx="0" cy="0"/>
        </a:xfrm>
      </p:grpSpPr>
      <p:sp>
        <p:nvSpPr>
          <p:cNvPr id="83" name="Google Shape;83;p27"/>
          <p:cNvSpPr/>
          <p:nvPr>
            <p:ph idx="2" type="pic"/>
          </p:nvPr>
        </p:nvSpPr>
        <p:spPr>
          <a:xfrm>
            <a:off x="3239633" y="574902"/>
            <a:ext cx="2664732" cy="2525486"/>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84" name="Google Shape;84;p27"/>
          <p:cNvSpPr/>
          <p:nvPr>
            <p:ph idx="3" type="pic"/>
          </p:nvPr>
        </p:nvSpPr>
        <p:spPr>
          <a:xfrm>
            <a:off x="5904365" y="574902"/>
            <a:ext cx="2664732" cy="2525486"/>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85" name="Google Shape;85;p27"/>
          <p:cNvSpPr/>
          <p:nvPr>
            <p:ph idx="4" type="pic"/>
          </p:nvPr>
        </p:nvSpPr>
        <p:spPr>
          <a:xfrm>
            <a:off x="574901" y="574902"/>
            <a:ext cx="2664732" cy="2525486"/>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78_Title Page">
  <p:cSld name="78_Title Page">
    <p:spTree>
      <p:nvGrpSpPr>
        <p:cNvPr id="86" name="Shape 86"/>
        <p:cNvGrpSpPr/>
        <p:nvPr/>
      </p:nvGrpSpPr>
      <p:grpSpPr>
        <a:xfrm>
          <a:off x="0" y="0"/>
          <a:ext cx="0" cy="0"/>
          <a:chOff x="0" y="0"/>
          <a:chExt cx="0" cy="0"/>
        </a:xfrm>
      </p:grpSpPr>
      <p:sp>
        <p:nvSpPr>
          <p:cNvPr id="87" name="Google Shape;87;p28"/>
          <p:cNvSpPr/>
          <p:nvPr>
            <p:ph idx="2" type="pic"/>
          </p:nvPr>
        </p:nvSpPr>
        <p:spPr>
          <a:xfrm>
            <a:off x="3239633" y="574902"/>
            <a:ext cx="2664732" cy="3993697"/>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88" name="Google Shape;88;p28"/>
          <p:cNvSpPr/>
          <p:nvPr>
            <p:ph idx="3" type="pic"/>
          </p:nvPr>
        </p:nvSpPr>
        <p:spPr>
          <a:xfrm>
            <a:off x="5904365" y="574902"/>
            <a:ext cx="2664732" cy="3993697"/>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89" name="Google Shape;89;p28"/>
          <p:cNvSpPr/>
          <p:nvPr>
            <p:ph idx="4" type="pic"/>
          </p:nvPr>
        </p:nvSpPr>
        <p:spPr>
          <a:xfrm>
            <a:off x="574901" y="574902"/>
            <a:ext cx="2664732" cy="3993697"/>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71_Title Page">
  <p:cSld name="71_Title Page">
    <p:spTree>
      <p:nvGrpSpPr>
        <p:cNvPr id="90" name="Shape 90"/>
        <p:cNvGrpSpPr/>
        <p:nvPr/>
      </p:nvGrpSpPr>
      <p:grpSpPr>
        <a:xfrm>
          <a:off x="0" y="0"/>
          <a:ext cx="0" cy="0"/>
          <a:chOff x="0" y="0"/>
          <a:chExt cx="0" cy="0"/>
        </a:xfrm>
      </p:grpSpPr>
      <p:sp>
        <p:nvSpPr>
          <p:cNvPr id="91" name="Google Shape;91;p29"/>
          <p:cNvSpPr/>
          <p:nvPr>
            <p:ph idx="2" type="pic"/>
          </p:nvPr>
        </p:nvSpPr>
        <p:spPr>
          <a:xfrm>
            <a:off x="997851" y="3614057"/>
            <a:ext cx="7148298" cy="1529443"/>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79_Title Page">
  <p:cSld name="79_Title Page">
    <p:spTree>
      <p:nvGrpSpPr>
        <p:cNvPr id="92" name="Shape 92"/>
        <p:cNvGrpSpPr/>
        <p:nvPr/>
      </p:nvGrpSpPr>
      <p:grpSpPr>
        <a:xfrm>
          <a:off x="0" y="0"/>
          <a:ext cx="0" cy="0"/>
          <a:chOff x="0" y="0"/>
          <a:chExt cx="0" cy="0"/>
        </a:xfrm>
      </p:grpSpPr>
      <p:sp>
        <p:nvSpPr>
          <p:cNvPr id="93" name="Google Shape;93;p30"/>
          <p:cNvSpPr/>
          <p:nvPr>
            <p:ph idx="2" type="pic"/>
          </p:nvPr>
        </p:nvSpPr>
        <p:spPr>
          <a:xfrm>
            <a:off x="3383075" y="541578"/>
            <a:ext cx="2377848" cy="2045643"/>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94" name="Google Shape;94;p30"/>
          <p:cNvSpPr/>
          <p:nvPr>
            <p:ph idx="3" type="pic"/>
          </p:nvPr>
        </p:nvSpPr>
        <p:spPr>
          <a:xfrm>
            <a:off x="5865017" y="541578"/>
            <a:ext cx="2377848" cy="2045643"/>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95" name="Google Shape;95;p30"/>
          <p:cNvSpPr/>
          <p:nvPr>
            <p:ph idx="4" type="pic"/>
          </p:nvPr>
        </p:nvSpPr>
        <p:spPr>
          <a:xfrm>
            <a:off x="901133" y="541578"/>
            <a:ext cx="2377848" cy="2045643"/>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82_Title Page">
  <p:cSld name="82_Title Page">
    <p:spTree>
      <p:nvGrpSpPr>
        <p:cNvPr id="96" name="Shape 96"/>
        <p:cNvGrpSpPr/>
        <p:nvPr/>
      </p:nvGrpSpPr>
      <p:grpSpPr>
        <a:xfrm>
          <a:off x="0" y="0"/>
          <a:ext cx="0" cy="0"/>
          <a:chOff x="0" y="0"/>
          <a:chExt cx="0" cy="0"/>
        </a:xfrm>
      </p:grpSpPr>
      <p:sp>
        <p:nvSpPr>
          <p:cNvPr id="97" name="Google Shape;97;p31"/>
          <p:cNvSpPr/>
          <p:nvPr>
            <p:ph idx="2" type="pic"/>
          </p:nvPr>
        </p:nvSpPr>
        <p:spPr>
          <a:xfrm>
            <a:off x="6150427" y="487023"/>
            <a:ext cx="2172609" cy="2172606"/>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98" name="Google Shape;98;p31"/>
          <p:cNvSpPr/>
          <p:nvPr>
            <p:ph idx="3" type="pic"/>
          </p:nvPr>
        </p:nvSpPr>
        <p:spPr>
          <a:xfrm>
            <a:off x="3485695" y="2483871"/>
            <a:ext cx="2172609" cy="2172606"/>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99" name="Google Shape;99;p31"/>
          <p:cNvSpPr/>
          <p:nvPr>
            <p:ph idx="4" type="pic"/>
          </p:nvPr>
        </p:nvSpPr>
        <p:spPr>
          <a:xfrm>
            <a:off x="820963" y="487023"/>
            <a:ext cx="2172609" cy="2172606"/>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83_Title Page">
  <p:cSld name="83_Title Page">
    <p:spTree>
      <p:nvGrpSpPr>
        <p:cNvPr id="100" name="Shape 100"/>
        <p:cNvGrpSpPr/>
        <p:nvPr/>
      </p:nvGrpSpPr>
      <p:grpSpPr>
        <a:xfrm>
          <a:off x="0" y="0"/>
          <a:ext cx="0" cy="0"/>
          <a:chOff x="0" y="0"/>
          <a:chExt cx="0" cy="0"/>
        </a:xfrm>
      </p:grpSpPr>
      <p:sp>
        <p:nvSpPr>
          <p:cNvPr id="101" name="Google Shape;101;p32"/>
          <p:cNvSpPr/>
          <p:nvPr>
            <p:ph idx="2" type="pic"/>
          </p:nvPr>
        </p:nvSpPr>
        <p:spPr>
          <a:xfrm>
            <a:off x="1242782" y="574901"/>
            <a:ext cx="1996851" cy="1996849"/>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102" name="Google Shape;102;p32"/>
          <p:cNvSpPr/>
          <p:nvPr>
            <p:ph idx="3" type="pic"/>
          </p:nvPr>
        </p:nvSpPr>
        <p:spPr>
          <a:xfrm>
            <a:off x="5904364" y="574901"/>
            <a:ext cx="1996851" cy="1996849"/>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103" name="Google Shape;103;p32"/>
          <p:cNvSpPr/>
          <p:nvPr>
            <p:ph idx="4" type="pic"/>
          </p:nvPr>
        </p:nvSpPr>
        <p:spPr>
          <a:xfrm>
            <a:off x="3573575" y="574901"/>
            <a:ext cx="1996851" cy="1996849"/>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84_Title Page">
  <p:cSld name="84_Title Page">
    <p:spTree>
      <p:nvGrpSpPr>
        <p:cNvPr id="104" name="Shape 104"/>
        <p:cNvGrpSpPr/>
        <p:nvPr/>
      </p:nvGrpSpPr>
      <p:grpSpPr>
        <a:xfrm>
          <a:off x="0" y="0"/>
          <a:ext cx="0" cy="0"/>
          <a:chOff x="0" y="0"/>
          <a:chExt cx="0" cy="0"/>
        </a:xfrm>
      </p:grpSpPr>
      <p:sp>
        <p:nvSpPr>
          <p:cNvPr id="105" name="Google Shape;105;p33"/>
          <p:cNvSpPr/>
          <p:nvPr>
            <p:ph idx="2" type="pic"/>
          </p:nvPr>
        </p:nvSpPr>
        <p:spPr>
          <a:xfrm>
            <a:off x="574901" y="574901"/>
            <a:ext cx="2664732" cy="1996849"/>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106" name="Google Shape;106;p33"/>
          <p:cNvSpPr/>
          <p:nvPr>
            <p:ph idx="3" type="pic"/>
          </p:nvPr>
        </p:nvSpPr>
        <p:spPr>
          <a:xfrm>
            <a:off x="5904365" y="574901"/>
            <a:ext cx="2664732" cy="1996849"/>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107" name="Google Shape;107;p33"/>
          <p:cNvSpPr/>
          <p:nvPr>
            <p:ph idx="4" type="pic"/>
          </p:nvPr>
        </p:nvSpPr>
        <p:spPr>
          <a:xfrm>
            <a:off x="3239633" y="574901"/>
            <a:ext cx="2664732" cy="1996849"/>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108" name="Google Shape;108;p33"/>
          <p:cNvSpPr/>
          <p:nvPr>
            <p:ph idx="5" type="pic"/>
          </p:nvPr>
        </p:nvSpPr>
        <p:spPr>
          <a:xfrm>
            <a:off x="574901" y="2571751"/>
            <a:ext cx="2664732" cy="1996849"/>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109" name="Google Shape;109;p33"/>
          <p:cNvSpPr/>
          <p:nvPr>
            <p:ph idx="6" type="pic"/>
          </p:nvPr>
        </p:nvSpPr>
        <p:spPr>
          <a:xfrm>
            <a:off x="5904365" y="2571751"/>
            <a:ext cx="2664732" cy="1996849"/>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110" name="Google Shape;110;p33"/>
          <p:cNvSpPr/>
          <p:nvPr>
            <p:ph idx="7" type="pic"/>
          </p:nvPr>
        </p:nvSpPr>
        <p:spPr>
          <a:xfrm>
            <a:off x="3239633" y="2571751"/>
            <a:ext cx="2664732" cy="1996849"/>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56_Title Page">
  <p:cSld name="56_Title Page">
    <p:spTree>
      <p:nvGrpSpPr>
        <p:cNvPr id="111" name="Shape 111"/>
        <p:cNvGrpSpPr/>
        <p:nvPr/>
      </p:nvGrpSpPr>
      <p:grpSpPr>
        <a:xfrm>
          <a:off x="0" y="0"/>
          <a:ext cx="0" cy="0"/>
          <a:chOff x="0" y="0"/>
          <a:chExt cx="0" cy="0"/>
        </a:xfrm>
      </p:grpSpPr>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Autofit/>
          </a:bodyPr>
          <a:lstStyle>
            <a:lvl1pPr indent="-304800" lvl="0" marL="457200">
              <a:spcBef>
                <a:spcPts val="0"/>
              </a:spcBef>
              <a:spcAft>
                <a:spcPts val="0"/>
              </a:spcAft>
              <a:buSzPts val="1200"/>
              <a:buChar char="●"/>
              <a:defRPr sz="12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20" Type="http://schemas.openxmlformats.org/officeDocument/2006/relationships/slideLayout" Target="../slideLayouts/slideLayout31.xml"/><Relationship Id="rId11" Type="http://schemas.openxmlformats.org/officeDocument/2006/relationships/slideLayout" Target="../slideLayouts/slideLayout22.xml"/><Relationship Id="rId22" Type="http://schemas.openxmlformats.org/officeDocument/2006/relationships/theme" Target="../theme/theme3.xml"/><Relationship Id="rId10" Type="http://schemas.openxmlformats.org/officeDocument/2006/relationships/slideLayout" Target="../slideLayouts/slideLayout21.xml"/><Relationship Id="rId21" Type="http://schemas.openxmlformats.org/officeDocument/2006/relationships/slideLayout" Target="../slideLayouts/slideLayout32.xml"/><Relationship Id="rId13" Type="http://schemas.openxmlformats.org/officeDocument/2006/relationships/slideLayout" Target="../slideLayouts/slideLayout24.xml"/><Relationship Id="rId12" Type="http://schemas.openxmlformats.org/officeDocument/2006/relationships/slideLayout" Target="../slideLayouts/slideLayout23.xml"/><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5" Type="http://schemas.openxmlformats.org/officeDocument/2006/relationships/slideLayout" Target="../slideLayouts/slideLayout26.xml"/><Relationship Id="rId14" Type="http://schemas.openxmlformats.org/officeDocument/2006/relationships/slideLayout" Target="../slideLayouts/slideLayout25.xml"/><Relationship Id="rId17" Type="http://schemas.openxmlformats.org/officeDocument/2006/relationships/slideLayout" Target="../slideLayouts/slideLayout28.xml"/><Relationship Id="rId16" Type="http://schemas.openxmlformats.org/officeDocument/2006/relationships/slideLayout" Target="../slideLayouts/slideLayout27.xml"/><Relationship Id="rId5" Type="http://schemas.openxmlformats.org/officeDocument/2006/relationships/slideLayout" Target="../slideLayouts/slideLayout16.xml"/><Relationship Id="rId19" Type="http://schemas.openxmlformats.org/officeDocument/2006/relationships/slideLayout" Target="../slideLayouts/slideLayout30.xml"/><Relationship Id="rId6" Type="http://schemas.openxmlformats.org/officeDocument/2006/relationships/slideLayout" Target="../slideLayouts/slideLayout17.xml"/><Relationship Id="rId18" Type="http://schemas.openxmlformats.org/officeDocument/2006/relationships/slideLayout" Target="../slideLayouts/slideLayout29.xml"/><Relationship Id="rId7" Type="http://schemas.openxmlformats.org/officeDocument/2006/relationships/slideLayout" Target="../slideLayouts/slideLayout18.xml"/><Relationship Id="rId8"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1600"/>
              </a:spcBef>
              <a:spcAft>
                <a:spcPts val="0"/>
              </a:spcAft>
              <a:buClr>
                <a:schemeClr val="dk2"/>
              </a:buClr>
              <a:buSzPts val="1400"/>
              <a:buChar char="○"/>
              <a:defRPr>
                <a:solidFill>
                  <a:schemeClr val="dk2"/>
                </a:solidFill>
              </a:defRPr>
            </a:lvl2pPr>
            <a:lvl3pPr indent="-317500" lvl="2" marL="1371600">
              <a:lnSpc>
                <a:spcPct val="115000"/>
              </a:lnSpc>
              <a:spcBef>
                <a:spcPts val="1600"/>
              </a:spcBef>
              <a:spcAft>
                <a:spcPts val="0"/>
              </a:spcAft>
              <a:buClr>
                <a:schemeClr val="dk2"/>
              </a:buClr>
              <a:buSzPts val="1400"/>
              <a:buChar char="■"/>
              <a:defRPr>
                <a:solidFill>
                  <a:schemeClr val="dk2"/>
                </a:solidFill>
              </a:defRPr>
            </a:lvl3pPr>
            <a:lvl4pPr indent="-317500" lvl="3" marL="1828800">
              <a:lnSpc>
                <a:spcPct val="115000"/>
              </a:lnSpc>
              <a:spcBef>
                <a:spcPts val="1600"/>
              </a:spcBef>
              <a:spcAft>
                <a:spcPts val="0"/>
              </a:spcAft>
              <a:buClr>
                <a:schemeClr val="dk2"/>
              </a:buClr>
              <a:buSzPts val="1400"/>
              <a:buChar char="●"/>
              <a:defRPr>
                <a:solidFill>
                  <a:schemeClr val="dk2"/>
                </a:solidFill>
              </a:defRPr>
            </a:lvl4pPr>
            <a:lvl5pPr indent="-317500" lvl="4" marL="2286000">
              <a:lnSpc>
                <a:spcPct val="115000"/>
              </a:lnSpc>
              <a:spcBef>
                <a:spcPts val="1600"/>
              </a:spcBef>
              <a:spcAft>
                <a:spcPts val="0"/>
              </a:spcAft>
              <a:buClr>
                <a:schemeClr val="dk2"/>
              </a:buClr>
              <a:buSzPts val="1400"/>
              <a:buChar char="○"/>
              <a:defRPr>
                <a:solidFill>
                  <a:schemeClr val="dk2"/>
                </a:solidFill>
              </a:defRPr>
            </a:lvl5pPr>
            <a:lvl6pPr indent="-317500" lvl="5" marL="2743200">
              <a:lnSpc>
                <a:spcPct val="115000"/>
              </a:lnSpc>
              <a:spcBef>
                <a:spcPts val="1600"/>
              </a:spcBef>
              <a:spcAft>
                <a:spcPts val="0"/>
              </a:spcAft>
              <a:buClr>
                <a:schemeClr val="dk2"/>
              </a:buClr>
              <a:buSzPts val="1400"/>
              <a:buChar char="■"/>
              <a:defRPr>
                <a:solidFill>
                  <a:schemeClr val="dk2"/>
                </a:solidFill>
              </a:defRPr>
            </a:lvl6pPr>
            <a:lvl7pPr indent="-317500" lvl="6" marL="3200400">
              <a:lnSpc>
                <a:spcPct val="115000"/>
              </a:lnSpc>
              <a:spcBef>
                <a:spcPts val="1600"/>
              </a:spcBef>
              <a:spcAft>
                <a:spcPts val="0"/>
              </a:spcAft>
              <a:buClr>
                <a:schemeClr val="dk2"/>
              </a:buClr>
              <a:buSzPts val="1400"/>
              <a:buChar char="●"/>
              <a:defRPr>
                <a:solidFill>
                  <a:schemeClr val="dk2"/>
                </a:solidFill>
              </a:defRPr>
            </a:lvl7pPr>
            <a:lvl8pPr indent="-317500" lvl="7" marL="3657600">
              <a:lnSpc>
                <a:spcPct val="115000"/>
              </a:lnSpc>
              <a:spcBef>
                <a:spcPts val="1600"/>
              </a:spcBef>
              <a:spcAft>
                <a:spcPts val="0"/>
              </a:spcAft>
              <a:buClr>
                <a:schemeClr val="dk2"/>
              </a:buClr>
              <a:buSzPts val="1400"/>
              <a:buChar char="○"/>
              <a:defRPr>
                <a:solidFill>
                  <a:schemeClr val="dk2"/>
                </a:solidFill>
              </a:defRPr>
            </a:lvl8pPr>
            <a:lvl9pPr indent="-317500" lvl="8" marL="4114800">
              <a:lnSpc>
                <a:spcPct val="115000"/>
              </a:lnSpc>
              <a:spcBef>
                <a:spcPts val="1600"/>
              </a:spcBef>
              <a:spcAft>
                <a:spcPts val="160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solidFill>
      </p:bgPr>
    </p:bg>
    <p:spTree>
      <p:nvGrpSpPr>
        <p:cNvPr id="50" name="Shape 50"/>
        <p:cNvGrpSpPr/>
        <p:nvPr/>
      </p:nvGrpSpPr>
      <p:grpSpPr>
        <a:xfrm>
          <a:off x="0" y="0"/>
          <a:ext cx="0" cy="0"/>
          <a:chOff x="0" y="0"/>
          <a:chExt cx="0" cy="0"/>
        </a:xfrm>
      </p:grpSpPr>
      <p:sp>
        <p:nvSpPr>
          <p:cNvPr id="51" name="Google Shape;51;p13"/>
          <p:cNvSpPr txBox="1"/>
          <p:nvPr>
            <p:ph type="title"/>
          </p:nvPr>
        </p:nvSpPr>
        <p:spPr>
          <a:xfrm>
            <a:off x="628650" y="388144"/>
            <a:ext cx="7886700" cy="994172"/>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0"/>
              </a:spcBef>
              <a:spcAft>
                <a:spcPts val="0"/>
              </a:spcAft>
              <a:buClr>
                <a:schemeClr val="dk1"/>
              </a:buClr>
              <a:buSzPts val="3000"/>
              <a:buFont typeface="Montserrat"/>
              <a:buNone/>
              <a:defRPr b="0" i="0" sz="3000" u="none" cap="none" strike="noStrike">
                <a:solidFill>
                  <a:schemeClr val="dk1"/>
                </a:solidFill>
                <a:latin typeface="Montserrat"/>
                <a:ea typeface="Montserrat"/>
                <a:cs typeface="Montserrat"/>
                <a:sym typeface="Montserrat"/>
              </a:defRPr>
            </a:lvl1pPr>
            <a:lvl2pPr lvl="1">
              <a:spcBef>
                <a:spcPts val="0"/>
              </a:spcBef>
              <a:spcAft>
                <a:spcPts val="0"/>
              </a:spcAft>
              <a:buSzPts val="1100"/>
              <a:buNone/>
              <a:defRPr sz="1400"/>
            </a:lvl2pPr>
            <a:lvl3pPr lvl="2">
              <a:spcBef>
                <a:spcPts val="0"/>
              </a:spcBef>
              <a:spcAft>
                <a:spcPts val="0"/>
              </a:spcAft>
              <a:buSzPts val="1100"/>
              <a:buNone/>
              <a:defRPr sz="1400"/>
            </a:lvl3pPr>
            <a:lvl4pPr lvl="3">
              <a:spcBef>
                <a:spcPts val="0"/>
              </a:spcBef>
              <a:spcAft>
                <a:spcPts val="0"/>
              </a:spcAft>
              <a:buSzPts val="1100"/>
              <a:buNone/>
              <a:defRPr sz="1400"/>
            </a:lvl4pPr>
            <a:lvl5pPr lvl="4">
              <a:spcBef>
                <a:spcPts val="0"/>
              </a:spcBef>
              <a:spcAft>
                <a:spcPts val="0"/>
              </a:spcAft>
              <a:buSzPts val="1100"/>
              <a:buNone/>
              <a:defRPr sz="1400"/>
            </a:lvl5pPr>
            <a:lvl6pPr lvl="5">
              <a:spcBef>
                <a:spcPts val="0"/>
              </a:spcBef>
              <a:spcAft>
                <a:spcPts val="0"/>
              </a:spcAft>
              <a:buSzPts val="1100"/>
              <a:buNone/>
              <a:defRPr sz="1400"/>
            </a:lvl6pPr>
            <a:lvl7pPr lvl="6">
              <a:spcBef>
                <a:spcPts val="0"/>
              </a:spcBef>
              <a:spcAft>
                <a:spcPts val="0"/>
              </a:spcAft>
              <a:buSzPts val="1100"/>
              <a:buNone/>
              <a:defRPr sz="1400"/>
            </a:lvl7pPr>
            <a:lvl8pPr lvl="7">
              <a:spcBef>
                <a:spcPts val="0"/>
              </a:spcBef>
              <a:spcAft>
                <a:spcPts val="0"/>
              </a:spcAft>
              <a:buSzPts val="1100"/>
              <a:buNone/>
              <a:defRPr sz="1400"/>
            </a:lvl8pPr>
            <a:lvl9pPr lvl="8">
              <a:spcBef>
                <a:spcPts val="0"/>
              </a:spcBef>
              <a:spcAft>
                <a:spcPts val="0"/>
              </a:spcAft>
              <a:buSzPts val="1100"/>
              <a:buNone/>
              <a:defRPr sz="1400"/>
            </a:lvl9pPr>
          </a:lstStyle>
          <a:p/>
        </p:txBody>
      </p:sp>
    </p:spTree>
  </p:cSld>
  <p:clrMap accent1="accent1" accent2="accent2" accent3="accent3" accent4="accent4" accent5="accent5" accent6="accent6" bg1="lt1" bg2="dk2" tx1="dk1" tx2="lt2" folHlink="folHlink" hlink="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0" r:id="rId12"/>
    <p:sldLayoutId id="2147483671" r:id="rId13"/>
    <p:sldLayoutId id="2147483672" r:id="rId14"/>
    <p:sldLayoutId id="2147483673" r:id="rId15"/>
    <p:sldLayoutId id="2147483674" r:id="rId16"/>
    <p:sldLayoutId id="2147483675" r:id="rId17"/>
    <p:sldLayoutId id="2147483676" r:id="rId18"/>
    <p:sldLayoutId id="2147483677" r:id="rId19"/>
    <p:sldLayoutId id="2147483678" r:id="rId20"/>
    <p:sldLayoutId id="2147483679" r:id="rId2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xml"/><Relationship Id="rId3" Type="http://schemas.openxmlformats.org/officeDocument/2006/relationships/image" Target="../media/image9.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10.xml"/><Relationship Id="rId3" Type="http://schemas.openxmlformats.org/officeDocument/2006/relationships/image" Target="../media/image14.jpg"/><Relationship Id="rId4" Type="http://schemas.openxmlformats.org/officeDocument/2006/relationships/image" Target="../media/image1.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2.xml"/><Relationship Id="rId2" Type="http://schemas.openxmlformats.org/officeDocument/2006/relationships/notesSlide" Target="../notesSlides/notesSlide11.xml"/><Relationship Id="rId3" Type="http://schemas.openxmlformats.org/officeDocument/2006/relationships/image" Target="../media/image11.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12.xml"/><Relationship Id="rId3" Type="http://schemas.openxmlformats.org/officeDocument/2006/relationships/image" Target="../media/image10.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13.xml"/><Relationship Id="rId3" Type="http://schemas.openxmlformats.org/officeDocument/2006/relationships/image" Target="../media/image17.jpg"/><Relationship Id="rId4" Type="http://schemas.openxmlformats.org/officeDocument/2006/relationships/image" Target="../media/image32.jpg"/><Relationship Id="rId5" Type="http://schemas.openxmlformats.org/officeDocument/2006/relationships/image" Target="../media/image23.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notesSlide" Target="../notesSlides/notesSlide14.xml"/><Relationship Id="rId3" Type="http://schemas.openxmlformats.org/officeDocument/2006/relationships/image" Target="../media/image7.jpg"/><Relationship Id="rId4" Type="http://schemas.openxmlformats.org/officeDocument/2006/relationships/image" Target="../media/image12.jpg"/><Relationship Id="rId5" Type="http://schemas.openxmlformats.org/officeDocument/2006/relationships/image" Target="../media/image20.jp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15.xml"/><Relationship Id="rId3" Type="http://schemas.openxmlformats.org/officeDocument/2006/relationships/image" Target="../media/image15.png"/><Relationship Id="rId4" Type="http://schemas.openxmlformats.org/officeDocument/2006/relationships/image" Target="../media/image24.png"/><Relationship Id="rId5" Type="http://schemas.openxmlformats.org/officeDocument/2006/relationships/image" Target="../media/image25.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7.xml"/><Relationship Id="rId2" Type="http://schemas.openxmlformats.org/officeDocument/2006/relationships/notesSlide" Target="../notesSlides/notesSlide16.xml"/><Relationship Id="rId3" Type="http://schemas.openxmlformats.org/officeDocument/2006/relationships/image" Target="../media/image13.jp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8.xml"/><Relationship Id="rId2" Type="http://schemas.openxmlformats.org/officeDocument/2006/relationships/notesSlide" Target="../notesSlides/notesSlide17.xml"/><Relationship Id="rId3" Type="http://schemas.openxmlformats.org/officeDocument/2006/relationships/image" Target="../media/image16.jpg"/><Relationship Id="rId4" Type="http://schemas.openxmlformats.org/officeDocument/2006/relationships/image" Target="../media/image22.jpg"/><Relationship Id="rId5" Type="http://schemas.openxmlformats.org/officeDocument/2006/relationships/image" Target="../media/image19.jp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9.xml"/><Relationship Id="rId2" Type="http://schemas.openxmlformats.org/officeDocument/2006/relationships/notesSlide" Target="../notesSlides/notesSlide18.xml"/><Relationship Id="rId3" Type="http://schemas.openxmlformats.org/officeDocument/2006/relationships/image" Target="../media/image26.png"/><Relationship Id="rId4" Type="http://schemas.openxmlformats.org/officeDocument/2006/relationships/image" Target="../media/image30.jpg"/><Relationship Id="rId5" Type="http://schemas.openxmlformats.org/officeDocument/2006/relationships/image" Target="../media/image28.jp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19.xml"/><Relationship Id="rId3" Type="http://schemas.openxmlformats.org/officeDocument/2006/relationships/image" Target="../media/image33.jpg"/><Relationship Id="rId4" Type="http://schemas.openxmlformats.org/officeDocument/2006/relationships/image" Target="../media/image18.jpg"/><Relationship Id="rId5" Type="http://schemas.openxmlformats.org/officeDocument/2006/relationships/image" Target="../media/image21.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xml"/><Relationship Id="rId3" Type="http://schemas.openxmlformats.org/officeDocument/2006/relationships/image" Target="../media/image8.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1.xml"/><Relationship Id="rId2" Type="http://schemas.openxmlformats.org/officeDocument/2006/relationships/notesSlide" Target="../notesSlides/notesSlide20.xml"/><Relationship Id="rId3" Type="http://schemas.openxmlformats.org/officeDocument/2006/relationships/image" Target="../media/image11.jpg"/><Relationship Id="rId4" Type="http://schemas.openxmlformats.org/officeDocument/2006/relationships/image" Target="../media/image8.png"/><Relationship Id="rId5" Type="http://schemas.openxmlformats.org/officeDocument/2006/relationships/image" Target="../media/image7.jpg"/><Relationship Id="rId6" Type="http://schemas.openxmlformats.org/officeDocument/2006/relationships/image" Target="../media/image31.jpg"/><Relationship Id="rId7" Type="http://schemas.openxmlformats.org/officeDocument/2006/relationships/image" Target="../media/image34.jpg"/><Relationship Id="rId8" Type="http://schemas.openxmlformats.org/officeDocument/2006/relationships/image" Target="../media/image27.jp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2.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2.xml"/><Relationship Id="rId3" Type="http://schemas.openxmlformats.org/officeDocument/2006/relationships/image" Target="../media/image29.jp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2.xml"/><Relationship Id="rId2" Type="http://schemas.openxmlformats.org/officeDocument/2006/relationships/notesSlide" Target="../notesSlides/notesSlide2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3.xml"/><Relationship Id="rId3" Type="http://schemas.openxmlformats.org/officeDocument/2006/relationships/image" Target="../media/image1.png"/><Relationship Id="rId4" Type="http://schemas.openxmlformats.org/officeDocument/2006/relationships/image" Target="../media/image2.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4.xml"/><Relationship Id="rId3" Type="http://schemas.openxmlformats.org/officeDocument/2006/relationships/image" Target="../media/image3.jpg"/><Relationship Id="rId4" Type="http://schemas.openxmlformats.org/officeDocument/2006/relationships/image" Target="../media/image1.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5.xml"/><Relationship Id="rId3" Type="http://schemas.openxmlformats.org/officeDocument/2006/relationships/image" Target="../media/image4.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6.xml"/><Relationship Id="rId3" Type="http://schemas.openxmlformats.org/officeDocument/2006/relationships/image" Target="../media/image5.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7.xml"/><Relationship Id="rId3" Type="http://schemas.openxmlformats.org/officeDocument/2006/relationships/image" Target="../media/image6.jpg"/><Relationship Id="rId4" Type="http://schemas.openxmlformats.org/officeDocument/2006/relationships/image" Target="../media/image1.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8.xml"/><Relationship Id="rId3" Type="http://schemas.openxmlformats.org/officeDocument/2006/relationships/image" Target="../media/image12.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9.xml"/><Relationship Id="rId3" Type="http://schemas.openxmlformats.org/officeDocument/2006/relationships/image" Target="../media/image7.jpg"/><Relationship Id="rId4"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15" name="Shape 115"/>
        <p:cNvGrpSpPr/>
        <p:nvPr/>
      </p:nvGrpSpPr>
      <p:grpSpPr>
        <a:xfrm>
          <a:off x="0" y="0"/>
          <a:ext cx="0" cy="0"/>
          <a:chOff x="0" y="0"/>
          <a:chExt cx="0" cy="0"/>
        </a:xfrm>
      </p:grpSpPr>
      <p:pic>
        <p:nvPicPr>
          <p:cNvPr id="116" name="Google Shape;116;p35"/>
          <p:cNvPicPr preferRelativeResize="0"/>
          <p:nvPr>
            <p:ph idx="2" type="pic"/>
          </p:nvPr>
        </p:nvPicPr>
        <p:blipFill rotWithShape="1">
          <a:blip r:embed="rId3">
            <a:alphaModFix/>
          </a:blip>
          <a:srcRect b="23335" l="2719" r="2719" t="23335"/>
          <a:stretch/>
        </p:blipFill>
        <p:spPr>
          <a:xfrm>
            <a:off x="0" y="0"/>
            <a:ext cx="9143999" cy="5156522"/>
          </a:xfrm>
          <a:prstGeom prst="rect">
            <a:avLst/>
          </a:prstGeom>
          <a:noFill/>
          <a:ln cap="flat" cmpd="sng" w="9525">
            <a:solidFill>
              <a:srgbClr val="FFFFFF"/>
            </a:solidFill>
            <a:prstDash val="solid"/>
            <a:round/>
            <a:headEnd len="sm" w="sm" type="none"/>
            <a:tailEnd len="sm" w="sm" type="none"/>
          </a:ln>
        </p:spPr>
      </p:pic>
      <p:sp>
        <p:nvSpPr>
          <p:cNvPr id="117" name="Google Shape;117;p35"/>
          <p:cNvSpPr/>
          <p:nvPr/>
        </p:nvSpPr>
        <p:spPr>
          <a:xfrm>
            <a:off x="3118247" y="1124509"/>
            <a:ext cx="2907504" cy="2907504"/>
          </a:xfrm>
          <a:prstGeom prst="ellipse">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Montserrat"/>
              <a:ea typeface="Montserrat"/>
              <a:cs typeface="Montserrat"/>
              <a:sym typeface="Montserrat"/>
            </a:endParaRPr>
          </a:p>
        </p:txBody>
      </p:sp>
      <p:sp>
        <p:nvSpPr>
          <p:cNvPr id="118" name="Google Shape;118;p35"/>
          <p:cNvSpPr/>
          <p:nvPr/>
        </p:nvSpPr>
        <p:spPr>
          <a:xfrm>
            <a:off x="3202186" y="1208447"/>
            <a:ext cx="2739627" cy="2739627"/>
          </a:xfrm>
          <a:prstGeom prst="ellipse">
            <a:avLst/>
          </a:prstGeom>
          <a:solidFill>
            <a:srgbClr val="262626"/>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Montserrat"/>
              <a:ea typeface="Montserrat"/>
              <a:cs typeface="Montserrat"/>
              <a:sym typeface="Montserrat"/>
            </a:endParaRPr>
          </a:p>
        </p:txBody>
      </p:sp>
      <p:sp>
        <p:nvSpPr>
          <p:cNvPr id="119" name="Google Shape;119;p35"/>
          <p:cNvSpPr/>
          <p:nvPr/>
        </p:nvSpPr>
        <p:spPr>
          <a:xfrm>
            <a:off x="1584101" y="2278273"/>
            <a:ext cx="5975798" cy="599977"/>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Montserrat"/>
              <a:ea typeface="Montserrat"/>
              <a:cs typeface="Montserrat"/>
              <a:sym typeface="Montserrat"/>
            </a:endParaRPr>
          </a:p>
        </p:txBody>
      </p:sp>
      <p:sp>
        <p:nvSpPr>
          <p:cNvPr id="120" name="Google Shape;120;p35"/>
          <p:cNvSpPr txBox="1"/>
          <p:nvPr/>
        </p:nvSpPr>
        <p:spPr>
          <a:xfrm>
            <a:off x="991182" y="2393595"/>
            <a:ext cx="7314036" cy="369332"/>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i="0" lang="en" sz="2000" u="none" cap="none" strike="noStrike">
                <a:solidFill>
                  <a:schemeClr val="dk1"/>
                </a:solidFill>
                <a:latin typeface="Montserrat"/>
                <a:ea typeface="Montserrat"/>
                <a:cs typeface="Montserrat"/>
                <a:sym typeface="Montserrat"/>
              </a:rPr>
              <a:t>COMPANY MEMBERS</a:t>
            </a:r>
            <a:endParaRPr sz="1100"/>
          </a:p>
        </p:txBody>
      </p:sp>
      <p:sp>
        <p:nvSpPr>
          <p:cNvPr id="121" name="Google Shape;121;p35"/>
          <p:cNvSpPr txBox="1"/>
          <p:nvPr/>
        </p:nvSpPr>
        <p:spPr>
          <a:xfrm>
            <a:off x="3831449" y="1481389"/>
            <a:ext cx="1481100" cy="523942"/>
          </a:xfrm>
          <a:prstGeom prst="rect">
            <a:avLst/>
          </a:prstGeom>
          <a:noFill/>
          <a:ln>
            <a:noFill/>
          </a:ln>
        </p:spPr>
        <p:txBody>
          <a:bodyPr anchorCtr="0" anchor="t" bIns="34275" lIns="68575" spcFirstLastPara="1" rIns="68575" wrap="square" tIns="34275">
            <a:noAutofit/>
          </a:bodyPr>
          <a:lstStyle/>
          <a:p>
            <a:pPr indent="0" lvl="0" marL="0" marR="0" rtl="0" algn="ctr">
              <a:lnSpc>
                <a:spcPct val="166666"/>
              </a:lnSpc>
              <a:spcBef>
                <a:spcPts val="0"/>
              </a:spcBef>
              <a:spcAft>
                <a:spcPts val="0"/>
              </a:spcAft>
              <a:buNone/>
            </a:pPr>
            <a:r>
              <a:rPr b="1" i="0" lang="en" sz="1100" u="none" cap="none" strike="noStrike">
                <a:solidFill>
                  <a:schemeClr val="lt1"/>
                </a:solidFill>
                <a:latin typeface="Montserrat"/>
                <a:ea typeface="Montserrat"/>
                <a:cs typeface="Montserrat"/>
                <a:sym typeface="Montserrat"/>
              </a:rPr>
              <a:t>WELCOME OUR</a:t>
            </a:r>
            <a:endParaRPr sz="1100"/>
          </a:p>
        </p:txBody>
      </p:sp>
      <p:sp>
        <p:nvSpPr>
          <p:cNvPr id="122" name="Google Shape;122;p35"/>
          <p:cNvSpPr txBox="1"/>
          <p:nvPr/>
        </p:nvSpPr>
        <p:spPr>
          <a:xfrm>
            <a:off x="3693318" y="3104101"/>
            <a:ext cx="1757363" cy="510524"/>
          </a:xfrm>
          <a:prstGeom prst="rect">
            <a:avLst/>
          </a:prstGeom>
          <a:noFill/>
          <a:ln>
            <a:noFill/>
          </a:ln>
        </p:spPr>
        <p:txBody>
          <a:bodyPr anchorCtr="0" anchor="t" bIns="34275" lIns="68575" spcFirstLastPara="1" rIns="68575" wrap="square" tIns="34275">
            <a:noAutofit/>
          </a:bodyPr>
          <a:lstStyle/>
          <a:p>
            <a:pPr indent="0" lvl="0" marL="0" marR="0" rtl="0" algn="ctr">
              <a:lnSpc>
                <a:spcPct val="200000"/>
              </a:lnSpc>
              <a:spcBef>
                <a:spcPts val="0"/>
              </a:spcBef>
              <a:spcAft>
                <a:spcPts val="0"/>
              </a:spcAft>
              <a:buNone/>
            </a:pPr>
            <a:r>
              <a:rPr b="0" i="0" lang="en" sz="600" u="none" cap="none" strike="noStrike">
                <a:solidFill>
                  <a:srgbClr val="BFBFBF"/>
                </a:solidFill>
                <a:latin typeface="Montserrat Light"/>
                <a:ea typeface="Montserrat Light"/>
                <a:cs typeface="Montserrat Light"/>
                <a:sym typeface="Montserrat Light"/>
              </a:rPr>
              <a:t>Have them for one. Living grass to for can't gathered waters had winged</a:t>
            </a:r>
            <a:endParaRPr sz="1100"/>
          </a:p>
          <a:p>
            <a:pPr indent="0" lvl="0" marL="0" marR="0" rtl="0" algn="ctr">
              <a:lnSpc>
                <a:spcPct val="200000"/>
              </a:lnSpc>
              <a:spcBef>
                <a:spcPts val="0"/>
              </a:spcBef>
              <a:spcAft>
                <a:spcPts val="0"/>
              </a:spcAft>
              <a:buNone/>
            </a:pPr>
            <a:r>
              <a:rPr b="0" i="0" lang="en" sz="600" u="none" cap="none" strike="noStrike">
                <a:solidFill>
                  <a:srgbClr val="BFBFBF"/>
                </a:solidFill>
                <a:latin typeface="Montserrat Light"/>
                <a:ea typeface="Montserrat Light"/>
                <a:cs typeface="Montserrat Light"/>
                <a:sym typeface="Montserrat Light"/>
              </a:rPr>
              <a:t>don't subdue which</a:t>
            </a:r>
            <a:endParaRPr sz="1100"/>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68" name="Shape 368"/>
        <p:cNvGrpSpPr/>
        <p:nvPr/>
      </p:nvGrpSpPr>
      <p:grpSpPr>
        <a:xfrm>
          <a:off x="0" y="0"/>
          <a:ext cx="0" cy="0"/>
          <a:chOff x="0" y="0"/>
          <a:chExt cx="0" cy="0"/>
        </a:xfrm>
      </p:grpSpPr>
      <p:pic>
        <p:nvPicPr>
          <p:cNvPr id="369" name="Google Shape;369;p44"/>
          <p:cNvPicPr preferRelativeResize="0"/>
          <p:nvPr>
            <p:ph idx="2" type="pic"/>
          </p:nvPr>
        </p:nvPicPr>
        <p:blipFill rotWithShape="1">
          <a:blip r:embed="rId3">
            <a:alphaModFix/>
          </a:blip>
          <a:srcRect b="3006" l="19420" r="1056" t="10691"/>
          <a:stretch/>
        </p:blipFill>
        <p:spPr>
          <a:xfrm>
            <a:off x="4486656" y="574902"/>
            <a:ext cx="4078970" cy="2946114"/>
          </a:xfrm>
          <a:prstGeom prst="rect">
            <a:avLst/>
          </a:prstGeom>
          <a:noFill/>
          <a:ln>
            <a:noFill/>
          </a:ln>
        </p:spPr>
      </p:pic>
      <p:sp>
        <p:nvSpPr>
          <p:cNvPr id="370" name="Google Shape;370;p44"/>
          <p:cNvSpPr txBox="1"/>
          <p:nvPr/>
        </p:nvSpPr>
        <p:spPr>
          <a:xfrm>
            <a:off x="578375" y="2162600"/>
            <a:ext cx="3335112" cy="818301"/>
          </a:xfrm>
          <a:prstGeom prst="rect">
            <a:avLst/>
          </a:prstGeom>
          <a:noFill/>
          <a:ln>
            <a:noFill/>
          </a:ln>
        </p:spPr>
        <p:txBody>
          <a:bodyPr anchorCtr="0" anchor="t" bIns="34275" lIns="68575" spcFirstLastPara="1" rIns="68575" wrap="square" tIns="34275">
            <a:noAutofit/>
          </a:bodyPr>
          <a:lstStyle/>
          <a:p>
            <a:pPr indent="0" lvl="0" marL="0" marR="0" rtl="0" algn="r">
              <a:lnSpc>
                <a:spcPct val="200000"/>
              </a:lnSpc>
              <a:spcBef>
                <a:spcPts val="0"/>
              </a:spcBef>
              <a:spcAft>
                <a:spcPts val="0"/>
              </a:spcAft>
              <a:buNone/>
            </a:pPr>
            <a:r>
              <a:rPr lang="en" sz="600">
                <a:solidFill>
                  <a:schemeClr val="dk1"/>
                </a:solidFill>
                <a:latin typeface="Montserrat Light"/>
                <a:ea typeface="Montserrat Light"/>
                <a:cs typeface="Montserrat Light"/>
                <a:sym typeface="Montserrat Light"/>
              </a:rPr>
              <a:t>Have them for one. Living grass to for can't gathered waters had winged. Creepiest don't subdue which i two set had seasons. Fifth you'll, man wherein seas our creeping. Very to seas. Have them for one. Living grass to for can't gathered waters had winged. Creepiest don't subdue which i two set had seasons. Fifth you'll, man wherein seas our creeping. Very to seas.</a:t>
            </a:r>
            <a:endParaRPr sz="1100"/>
          </a:p>
        </p:txBody>
      </p:sp>
      <p:sp>
        <p:nvSpPr>
          <p:cNvPr id="371" name="Google Shape;371;p44"/>
          <p:cNvSpPr txBox="1"/>
          <p:nvPr/>
        </p:nvSpPr>
        <p:spPr>
          <a:xfrm>
            <a:off x="1898949" y="574902"/>
            <a:ext cx="2014537" cy="669414"/>
          </a:xfrm>
          <a:prstGeom prst="rect">
            <a:avLst/>
          </a:prstGeom>
          <a:noFill/>
          <a:ln>
            <a:noFill/>
          </a:ln>
        </p:spPr>
        <p:txBody>
          <a:bodyPr anchorCtr="0" anchor="t" bIns="34275" lIns="68575" spcFirstLastPara="1" rIns="68575" wrap="square" tIns="34275">
            <a:noAutofit/>
          </a:bodyPr>
          <a:lstStyle/>
          <a:p>
            <a:pPr indent="0" lvl="0" marL="0" marR="0" rtl="0" algn="r">
              <a:spcBef>
                <a:spcPts val="0"/>
              </a:spcBef>
              <a:spcAft>
                <a:spcPts val="0"/>
              </a:spcAft>
              <a:buNone/>
            </a:pPr>
            <a:r>
              <a:rPr b="1" lang="en" sz="2000">
                <a:solidFill>
                  <a:schemeClr val="dk1"/>
                </a:solidFill>
                <a:latin typeface="Montserrat"/>
                <a:ea typeface="Montserrat"/>
                <a:cs typeface="Montserrat"/>
                <a:sym typeface="Montserrat"/>
              </a:rPr>
              <a:t>MEET</a:t>
            </a:r>
            <a:endParaRPr sz="1100"/>
          </a:p>
          <a:p>
            <a:pPr indent="0" lvl="0" marL="0" marR="0" rtl="0" algn="r">
              <a:spcBef>
                <a:spcPts val="0"/>
              </a:spcBef>
              <a:spcAft>
                <a:spcPts val="0"/>
              </a:spcAft>
              <a:buNone/>
            </a:pPr>
            <a:r>
              <a:rPr b="1" lang="en" sz="2000">
                <a:solidFill>
                  <a:schemeClr val="dk1"/>
                </a:solidFill>
                <a:latin typeface="Montserrat"/>
                <a:ea typeface="Montserrat"/>
                <a:cs typeface="Montserrat"/>
                <a:sym typeface="Montserrat"/>
              </a:rPr>
              <a:t>JANE DEO</a:t>
            </a:r>
            <a:endParaRPr sz="1100"/>
          </a:p>
        </p:txBody>
      </p:sp>
      <p:sp>
        <p:nvSpPr>
          <p:cNvPr id="372" name="Google Shape;372;p44"/>
          <p:cNvSpPr txBox="1"/>
          <p:nvPr/>
        </p:nvSpPr>
        <p:spPr>
          <a:xfrm>
            <a:off x="2432387" y="1451888"/>
            <a:ext cx="1481100" cy="184666"/>
          </a:xfrm>
          <a:prstGeom prst="rect">
            <a:avLst/>
          </a:prstGeom>
          <a:noFill/>
          <a:ln>
            <a:noFill/>
          </a:ln>
        </p:spPr>
        <p:txBody>
          <a:bodyPr anchorCtr="0" anchor="t" bIns="34275" lIns="68575" spcFirstLastPara="1" rIns="68575" wrap="square" tIns="34275">
            <a:noAutofit/>
          </a:bodyPr>
          <a:lstStyle/>
          <a:p>
            <a:pPr indent="0" lvl="0" marL="0" marR="0" rtl="0" algn="r">
              <a:spcBef>
                <a:spcPts val="0"/>
              </a:spcBef>
              <a:spcAft>
                <a:spcPts val="0"/>
              </a:spcAft>
              <a:buNone/>
            </a:pPr>
            <a:r>
              <a:rPr b="1" lang="en" sz="800">
                <a:solidFill>
                  <a:schemeClr val="dk1"/>
                </a:solidFill>
                <a:latin typeface="Montserrat"/>
                <a:ea typeface="Montserrat"/>
                <a:cs typeface="Montserrat"/>
                <a:sym typeface="Montserrat"/>
              </a:rPr>
              <a:t>YOUR TITLE HERE</a:t>
            </a:r>
            <a:endParaRPr sz="1100"/>
          </a:p>
        </p:txBody>
      </p:sp>
      <p:sp>
        <p:nvSpPr>
          <p:cNvPr id="373" name="Google Shape;373;p44"/>
          <p:cNvSpPr txBox="1"/>
          <p:nvPr/>
        </p:nvSpPr>
        <p:spPr>
          <a:xfrm>
            <a:off x="3217590" y="3487167"/>
            <a:ext cx="695897" cy="173124"/>
          </a:xfrm>
          <a:prstGeom prst="rect">
            <a:avLst/>
          </a:prstGeom>
          <a:noFill/>
          <a:ln>
            <a:noFill/>
          </a:ln>
        </p:spPr>
        <p:txBody>
          <a:bodyPr anchorCtr="0" anchor="t" bIns="34275" lIns="68575" spcFirstLastPara="1" rIns="68575" wrap="square" tIns="34275">
            <a:noAutofit/>
          </a:bodyPr>
          <a:lstStyle/>
          <a:p>
            <a:pPr indent="0" lvl="0" marL="0" marR="0" rtl="0" algn="r">
              <a:spcBef>
                <a:spcPts val="0"/>
              </a:spcBef>
              <a:spcAft>
                <a:spcPts val="0"/>
              </a:spcAft>
              <a:buNone/>
            </a:pPr>
            <a:r>
              <a:rPr lang="en" sz="700">
                <a:solidFill>
                  <a:schemeClr val="dk1"/>
                </a:solidFill>
                <a:latin typeface="Montserrat Light"/>
                <a:ea typeface="Montserrat Light"/>
                <a:cs typeface="Montserrat Light"/>
                <a:sym typeface="Montserrat Light"/>
              </a:rPr>
              <a:t>HMTL/ CSS</a:t>
            </a:r>
            <a:endParaRPr sz="1100"/>
          </a:p>
        </p:txBody>
      </p:sp>
      <p:sp>
        <p:nvSpPr>
          <p:cNvPr id="374" name="Google Shape;374;p44"/>
          <p:cNvSpPr txBox="1"/>
          <p:nvPr/>
        </p:nvSpPr>
        <p:spPr>
          <a:xfrm>
            <a:off x="3217590" y="3801210"/>
            <a:ext cx="695897" cy="173124"/>
          </a:xfrm>
          <a:prstGeom prst="rect">
            <a:avLst/>
          </a:prstGeom>
          <a:noFill/>
          <a:ln>
            <a:noFill/>
          </a:ln>
        </p:spPr>
        <p:txBody>
          <a:bodyPr anchorCtr="0" anchor="t" bIns="34275" lIns="68575" spcFirstLastPara="1" rIns="68575" wrap="square" tIns="34275">
            <a:noAutofit/>
          </a:bodyPr>
          <a:lstStyle/>
          <a:p>
            <a:pPr indent="0" lvl="0" marL="0" marR="0" rtl="0" algn="r">
              <a:spcBef>
                <a:spcPts val="0"/>
              </a:spcBef>
              <a:spcAft>
                <a:spcPts val="0"/>
              </a:spcAft>
              <a:buNone/>
            </a:pPr>
            <a:r>
              <a:rPr lang="en" sz="700">
                <a:solidFill>
                  <a:schemeClr val="dk1"/>
                </a:solidFill>
                <a:latin typeface="Montserrat Light"/>
                <a:ea typeface="Montserrat Light"/>
                <a:cs typeface="Montserrat Light"/>
                <a:sym typeface="Montserrat Light"/>
              </a:rPr>
              <a:t>Photoshop</a:t>
            </a:r>
            <a:endParaRPr sz="1100"/>
          </a:p>
        </p:txBody>
      </p:sp>
      <p:sp>
        <p:nvSpPr>
          <p:cNvPr id="375" name="Google Shape;375;p44"/>
          <p:cNvSpPr txBox="1"/>
          <p:nvPr/>
        </p:nvSpPr>
        <p:spPr>
          <a:xfrm>
            <a:off x="1633284" y="3486908"/>
            <a:ext cx="379861" cy="173124"/>
          </a:xfrm>
          <a:prstGeom prst="rect">
            <a:avLst/>
          </a:prstGeom>
          <a:noFill/>
          <a:ln>
            <a:noFill/>
          </a:ln>
        </p:spPr>
        <p:txBody>
          <a:bodyPr anchorCtr="0" anchor="t" bIns="34275" lIns="68575" spcFirstLastPara="1" rIns="68575" wrap="square" tIns="34275">
            <a:noAutofit/>
          </a:bodyPr>
          <a:lstStyle/>
          <a:p>
            <a:pPr indent="0" lvl="0" marL="0" marR="0" rtl="0" algn="r">
              <a:spcBef>
                <a:spcPts val="0"/>
              </a:spcBef>
              <a:spcAft>
                <a:spcPts val="0"/>
              </a:spcAft>
              <a:buNone/>
            </a:pPr>
            <a:r>
              <a:rPr lang="en" sz="700">
                <a:solidFill>
                  <a:srgbClr val="7F7F7F"/>
                </a:solidFill>
                <a:latin typeface="Montserrat Light"/>
                <a:ea typeface="Montserrat Light"/>
                <a:cs typeface="Montserrat Light"/>
                <a:sym typeface="Montserrat Light"/>
              </a:rPr>
              <a:t>80%</a:t>
            </a:r>
            <a:endParaRPr sz="1100"/>
          </a:p>
        </p:txBody>
      </p:sp>
      <p:sp>
        <p:nvSpPr>
          <p:cNvPr id="376" name="Google Shape;376;p44"/>
          <p:cNvSpPr txBox="1"/>
          <p:nvPr/>
        </p:nvSpPr>
        <p:spPr>
          <a:xfrm>
            <a:off x="1957323" y="3801210"/>
            <a:ext cx="379861" cy="173124"/>
          </a:xfrm>
          <a:prstGeom prst="rect">
            <a:avLst/>
          </a:prstGeom>
          <a:noFill/>
          <a:ln>
            <a:noFill/>
          </a:ln>
        </p:spPr>
        <p:txBody>
          <a:bodyPr anchorCtr="0" anchor="t" bIns="34275" lIns="68575" spcFirstLastPara="1" rIns="68575" wrap="square" tIns="34275">
            <a:noAutofit/>
          </a:bodyPr>
          <a:lstStyle/>
          <a:p>
            <a:pPr indent="0" lvl="0" marL="0" marR="0" rtl="0" algn="r">
              <a:spcBef>
                <a:spcPts val="0"/>
              </a:spcBef>
              <a:spcAft>
                <a:spcPts val="0"/>
              </a:spcAft>
              <a:buNone/>
            </a:pPr>
            <a:r>
              <a:rPr lang="en" sz="700">
                <a:solidFill>
                  <a:srgbClr val="7F7F7F"/>
                </a:solidFill>
                <a:latin typeface="Montserrat Light"/>
                <a:ea typeface="Montserrat Light"/>
                <a:cs typeface="Montserrat Light"/>
                <a:sym typeface="Montserrat Light"/>
              </a:rPr>
              <a:t>70%</a:t>
            </a:r>
            <a:endParaRPr sz="1100"/>
          </a:p>
        </p:txBody>
      </p:sp>
      <p:grpSp>
        <p:nvGrpSpPr>
          <p:cNvPr id="377" name="Google Shape;377;p44"/>
          <p:cNvGrpSpPr/>
          <p:nvPr/>
        </p:nvGrpSpPr>
        <p:grpSpPr>
          <a:xfrm>
            <a:off x="2129825" y="3535093"/>
            <a:ext cx="979625" cy="77273"/>
            <a:chOff x="2893107" y="4713457"/>
            <a:chExt cx="1306166" cy="103031"/>
          </a:xfrm>
        </p:grpSpPr>
        <p:cxnSp>
          <p:nvCxnSpPr>
            <p:cNvPr id="378" name="Google Shape;378;p44"/>
            <p:cNvCxnSpPr/>
            <p:nvPr/>
          </p:nvCxnSpPr>
          <p:spPr>
            <a:xfrm rot="10800000">
              <a:off x="2893107" y="4764627"/>
              <a:ext cx="1306166" cy="0"/>
            </a:xfrm>
            <a:prstGeom prst="straightConnector1">
              <a:avLst/>
            </a:prstGeom>
            <a:noFill/>
            <a:ln cap="flat" cmpd="sng" w="41275">
              <a:solidFill>
                <a:schemeClr val="dk1"/>
              </a:solidFill>
              <a:prstDash val="solid"/>
              <a:miter lim="800000"/>
              <a:headEnd len="sm" w="sm" type="none"/>
              <a:tailEnd len="sm" w="sm" type="none"/>
            </a:ln>
          </p:spPr>
        </p:cxnSp>
        <p:sp>
          <p:nvSpPr>
            <p:cNvPr id="379" name="Google Shape;379;p44"/>
            <p:cNvSpPr/>
            <p:nvPr/>
          </p:nvSpPr>
          <p:spPr>
            <a:xfrm>
              <a:off x="2893107" y="4713457"/>
              <a:ext cx="103031" cy="103031"/>
            </a:xfrm>
            <a:prstGeom prst="ellipse">
              <a:avLst/>
            </a:prstGeom>
            <a:solidFill>
              <a:schemeClr val="dk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grpSp>
      <p:grpSp>
        <p:nvGrpSpPr>
          <p:cNvPr id="380" name="Google Shape;380;p44"/>
          <p:cNvGrpSpPr/>
          <p:nvPr/>
        </p:nvGrpSpPr>
        <p:grpSpPr>
          <a:xfrm>
            <a:off x="2445868" y="3849136"/>
            <a:ext cx="663582" cy="77273"/>
            <a:chOff x="2893108" y="5132181"/>
            <a:chExt cx="884776" cy="103031"/>
          </a:xfrm>
        </p:grpSpPr>
        <p:cxnSp>
          <p:nvCxnSpPr>
            <p:cNvPr id="381" name="Google Shape;381;p44"/>
            <p:cNvCxnSpPr/>
            <p:nvPr/>
          </p:nvCxnSpPr>
          <p:spPr>
            <a:xfrm rot="10800000">
              <a:off x="2893108" y="5183697"/>
              <a:ext cx="884776" cy="0"/>
            </a:xfrm>
            <a:prstGeom prst="straightConnector1">
              <a:avLst/>
            </a:prstGeom>
            <a:noFill/>
            <a:ln cap="flat" cmpd="sng" w="41275">
              <a:solidFill>
                <a:schemeClr val="dk1"/>
              </a:solidFill>
              <a:prstDash val="solid"/>
              <a:miter lim="800000"/>
              <a:headEnd len="sm" w="sm" type="none"/>
              <a:tailEnd len="sm" w="sm" type="none"/>
            </a:ln>
          </p:spPr>
        </p:cxnSp>
        <p:sp>
          <p:nvSpPr>
            <p:cNvPr id="382" name="Google Shape;382;p44"/>
            <p:cNvSpPr/>
            <p:nvPr/>
          </p:nvSpPr>
          <p:spPr>
            <a:xfrm>
              <a:off x="2893108" y="5132181"/>
              <a:ext cx="103031" cy="103031"/>
            </a:xfrm>
            <a:prstGeom prst="ellipse">
              <a:avLst/>
            </a:prstGeom>
            <a:solidFill>
              <a:schemeClr val="dk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grpSp>
      <p:grpSp>
        <p:nvGrpSpPr>
          <p:cNvPr id="383" name="Google Shape;383;p44"/>
          <p:cNvGrpSpPr/>
          <p:nvPr/>
        </p:nvGrpSpPr>
        <p:grpSpPr>
          <a:xfrm>
            <a:off x="3251945" y="4386572"/>
            <a:ext cx="661542" cy="184407"/>
            <a:chOff x="3737318" y="5352459"/>
            <a:chExt cx="574436" cy="160126"/>
          </a:xfrm>
        </p:grpSpPr>
        <p:grpSp>
          <p:nvGrpSpPr>
            <p:cNvPr id="384" name="Google Shape;384;p44"/>
            <p:cNvGrpSpPr/>
            <p:nvPr/>
          </p:nvGrpSpPr>
          <p:grpSpPr>
            <a:xfrm>
              <a:off x="3737318" y="5352459"/>
              <a:ext cx="160124" cy="160126"/>
              <a:chOff x="7136966" y="5134202"/>
              <a:chExt cx="588412" cy="588417"/>
            </a:xfrm>
          </p:grpSpPr>
          <p:sp>
            <p:nvSpPr>
              <p:cNvPr id="385" name="Google Shape;385;p44"/>
              <p:cNvSpPr/>
              <p:nvPr/>
            </p:nvSpPr>
            <p:spPr>
              <a:xfrm>
                <a:off x="7136966" y="5134202"/>
                <a:ext cx="588412" cy="588417"/>
              </a:xfrm>
              <a:prstGeom prst="ellipse">
                <a:avLst/>
              </a:prstGeom>
              <a:solidFill>
                <a:srgbClr val="595959"/>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386" name="Google Shape;386;p44"/>
              <p:cNvSpPr/>
              <p:nvPr/>
            </p:nvSpPr>
            <p:spPr>
              <a:xfrm>
                <a:off x="7279092" y="5304814"/>
                <a:ext cx="304161" cy="247193"/>
              </a:xfrm>
              <a:custGeom>
                <a:rect b="b" l="l" r="r" t="t"/>
                <a:pathLst>
                  <a:path extrusionOk="0" h="21600" w="21600">
                    <a:moveTo>
                      <a:pt x="21600" y="2556"/>
                    </a:moveTo>
                    <a:cubicBezTo>
                      <a:pt x="20805" y="2990"/>
                      <a:pt x="19951" y="3284"/>
                      <a:pt x="19055" y="3415"/>
                    </a:cubicBezTo>
                    <a:cubicBezTo>
                      <a:pt x="19970" y="2740"/>
                      <a:pt x="20673" y="1672"/>
                      <a:pt x="21003" y="399"/>
                    </a:cubicBezTo>
                    <a:cubicBezTo>
                      <a:pt x="20147" y="1023"/>
                      <a:pt x="19199" y="1477"/>
                      <a:pt x="18189" y="1721"/>
                    </a:cubicBezTo>
                    <a:cubicBezTo>
                      <a:pt x="17381" y="662"/>
                      <a:pt x="16229" y="0"/>
                      <a:pt x="14954" y="0"/>
                    </a:cubicBezTo>
                    <a:cubicBezTo>
                      <a:pt x="12507" y="0"/>
                      <a:pt x="10523" y="2441"/>
                      <a:pt x="10523" y="5453"/>
                    </a:cubicBezTo>
                    <a:cubicBezTo>
                      <a:pt x="10523" y="5880"/>
                      <a:pt x="10562" y="6296"/>
                      <a:pt x="10638" y="6695"/>
                    </a:cubicBezTo>
                    <a:cubicBezTo>
                      <a:pt x="6955" y="6468"/>
                      <a:pt x="3690" y="4297"/>
                      <a:pt x="1504" y="998"/>
                    </a:cubicBezTo>
                    <a:cubicBezTo>
                      <a:pt x="1122" y="1803"/>
                      <a:pt x="904" y="2739"/>
                      <a:pt x="904" y="3739"/>
                    </a:cubicBezTo>
                    <a:cubicBezTo>
                      <a:pt x="904" y="5631"/>
                      <a:pt x="1686" y="7300"/>
                      <a:pt x="2876" y="8278"/>
                    </a:cubicBezTo>
                    <a:cubicBezTo>
                      <a:pt x="2149" y="8250"/>
                      <a:pt x="1466" y="8004"/>
                      <a:pt x="868" y="7596"/>
                    </a:cubicBezTo>
                    <a:cubicBezTo>
                      <a:pt x="867" y="7619"/>
                      <a:pt x="867" y="7642"/>
                      <a:pt x="867" y="7665"/>
                    </a:cubicBezTo>
                    <a:cubicBezTo>
                      <a:pt x="867" y="10307"/>
                      <a:pt x="2395" y="12510"/>
                      <a:pt x="4423" y="13011"/>
                    </a:cubicBezTo>
                    <a:cubicBezTo>
                      <a:pt x="4051" y="13136"/>
                      <a:pt x="3659" y="13203"/>
                      <a:pt x="3255" y="13203"/>
                    </a:cubicBezTo>
                    <a:cubicBezTo>
                      <a:pt x="2969" y="13203"/>
                      <a:pt x="2692" y="13169"/>
                      <a:pt x="2421" y="13105"/>
                    </a:cubicBezTo>
                    <a:cubicBezTo>
                      <a:pt x="2985" y="15271"/>
                      <a:pt x="4622" y="16848"/>
                      <a:pt x="6561" y="16892"/>
                    </a:cubicBezTo>
                    <a:cubicBezTo>
                      <a:pt x="5044" y="18355"/>
                      <a:pt x="3134" y="19226"/>
                      <a:pt x="1057" y="19226"/>
                    </a:cubicBezTo>
                    <a:cubicBezTo>
                      <a:pt x="699" y="19226"/>
                      <a:pt x="347" y="19201"/>
                      <a:pt x="0" y="19149"/>
                    </a:cubicBezTo>
                    <a:cubicBezTo>
                      <a:pt x="1961" y="20698"/>
                      <a:pt x="4291" y="21600"/>
                      <a:pt x="6793" y="21600"/>
                    </a:cubicBezTo>
                    <a:cubicBezTo>
                      <a:pt x="14944" y="21600"/>
                      <a:pt x="19401" y="13291"/>
                      <a:pt x="19401" y="6085"/>
                    </a:cubicBezTo>
                    <a:cubicBezTo>
                      <a:pt x="19401" y="5848"/>
                      <a:pt x="19397" y="5613"/>
                      <a:pt x="19389" y="5380"/>
                    </a:cubicBezTo>
                    <a:cubicBezTo>
                      <a:pt x="20255" y="4610"/>
                      <a:pt x="21006" y="3650"/>
                      <a:pt x="21600" y="2556"/>
                    </a:cubicBezTo>
                    <a:cubicBezTo>
                      <a:pt x="21600" y="2556"/>
                      <a:pt x="21600" y="2556"/>
                      <a:pt x="21600" y="2556"/>
                    </a:cubicBezTo>
                    <a:close/>
                    <a:moveTo>
                      <a:pt x="21600" y="2556"/>
                    </a:moveTo>
                  </a:path>
                </a:pathLst>
              </a:custGeom>
              <a:solidFill>
                <a:schemeClr val="lt1"/>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grpSp>
        <p:grpSp>
          <p:nvGrpSpPr>
            <p:cNvPr id="387" name="Google Shape;387;p44"/>
            <p:cNvGrpSpPr/>
            <p:nvPr/>
          </p:nvGrpSpPr>
          <p:grpSpPr>
            <a:xfrm>
              <a:off x="3944474" y="5352459"/>
              <a:ext cx="160124" cy="160126"/>
              <a:chOff x="7991862" y="5134202"/>
              <a:chExt cx="588412" cy="588417"/>
            </a:xfrm>
          </p:grpSpPr>
          <p:sp>
            <p:nvSpPr>
              <p:cNvPr id="388" name="Google Shape;388;p44"/>
              <p:cNvSpPr/>
              <p:nvPr/>
            </p:nvSpPr>
            <p:spPr>
              <a:xfrm>
                <a:off x="7991862" y="5134202"/>
                <a:ext cx="588412" cy="588417"/>
              </a:xfrm>
              <a:prstGeom prst="ellipse">
                <a:avLst/>
              </a:prstGeom>
              <a:solidFill>
                <a:srgbClr val="595959"/>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389" name="Google Shape;389;p44"/>
              <p:cNvSpPr/>
              <p:nvPr/>
            </p:nvSpPr>
            <p:spPr>
              <a:xfrm>
                <a:off x="8174240" y="5316581"/>
                <a:ext cx="223656" cy="223658"/>
              </a:xfrm>
              <a:custGeom>
                <a:rect b="b" l="l" r="r" t="t"/>
                <a:pathLst>
                  <a:path extrusionOk="0" h="21600" w="21600">
                    <a:moveTo>
                      <a:pt x="18362" y="2163"/>
                    </a:moveTo>
                    <a:lnTo>
                      <a:pt x="18362" y="5400"/>
                    </a:lnTo>
                    <a:lnTo>
                      <a:pt x="16200" y="5400"/>
                    </a:lnTo>
                    <a:cubicBezTo>
                      <a:pt x="15551" y="5400"/>
                      <a:pt x="15119" y="5832"/>
                      <a:pt x="15119" y="6482"/>
                    </a:cubicBezTo>
                    <a:lnTo>
                      <a:pt x="15119" y="8638"/>
                    </a:lnTo>
                    <a:lnTo>
                      <a:pt x="18362" y="8638"/>
                    </a:lnTo>
                    <a:lnTo>
                      <a:pt x="18362" y="11881"/>
                    </a:lnTo>
                    <a:lnTo>
                      <a:pt x="15119" y="11881"/>
                    </a:lnTo>
                    <a:lnTo>
                      <a:pt x="15119" y="19438"/>
                    </a:lnTo>
                    <a:lnTo>
                      <a:pt x="11881" y="19438"/>
                    </a:lnTo>
                    <a:lnTo>
                      <a:pt x="11881" y="11881"/>
                    </a:lnTo>
                    <a:lnTo>
                      <a:pt x="9719" y="11881"/>
                    </a:lnTo>
                    <a:lnTo>
                      <a:pt x="9719" y="8638"/>
                    </a:lnTo>
                    <a:lnTo>
                      <a:pt x="11881" y="8638"/>
                    </a:lnTo>
                    <a:lnTo>
                      <a:pt x="11881" y="5938"/>
                    </a:lnTo>
                    <a:cubicBezTo>
                      <a:pt x="11881" y="3888"/>
                      <a:pt x="13606" y="2163"/>
                      <a:pt x="15662" y="2163"/>
                    </a:cubicBezTo>
                    <a:cubicBezTo>
                      <a:pt x="15662" y="2163"/>
                      <a:pt x="18362" y="2163"/>
                      <a:pt x="18362" y="2163"/>
                    </a:cubicBezTo>
                    <a:close/>
                    <a:moveTo>
                      <a:pt x="19438" y="0"/>
                    </a:moveTo>
                    <a:lnTo>
                      <a:pt x="2163" y="0"/>
                    </a:lnTo>
                    <a:cubicBezTo>
                      <a:pt x="971" y="0"/>
                      <a:pt x="0" y="971"/>
                      <a:pt x="0" y="2163"/>
                    </a:cubicBezTo>
                    <a:lnTo>
                      <a:pt x="0" y="19438"/>
                    </a:lnTo>
                    <a:cubicBezTo>
                      <a:pt x="0" y="20630"/>
                      <a:pt x="971" y="21600"/>
                      <a:pt x="2163" y="21600"/>
                    </a:cubicBezTo>
                    <a:lnTo>
                      <a:pt x="19438" y="21600"/>
                    </a:lnTo>
                    <a:cubicBezTo>
                      <a:pt x="20630" y="21600"/>
                      <a:pt x="21600" y="20630"/>
                      <a:pt x="21600" y="19438"/>
                    </a:cubicBezTo>
                    <a:lnTo>
                      <a:pt x="21600" y="2163"/>
                    </a:lnTo>
                    <a:cubicBezTo>
                      <a:pt x="21600" y="971"/>
                      <a:pt x="20630" y="0"/>
                      <a:pt x="19438" y="0"/>
                    </a:cubicBezTo>
                    <a:cubicBezTo>
                      <a:pt x="19438" y="0"/>
                      <a:pt x="19438" y="0"/>
                      <a:pt x="19438" y="0"/>
                    </a:cubicBezTo>
                    <a:close/>
                    <a:moveTo>
                      <a:pt x="19438" y="0"/>
                    </a:moveTo>
                  </a:path>
                </a:pathLst>
              </a:custGeom>
              <a:solidFill>
                <a:schemeClr val="lt1"/>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grpSp>
        <p:grpSp>
          <p:nvGrpSpPr>
            <p:cNvPr id="390" name="Google Shape;390;p44"/>
            <p:cNvGrpSpPr/>
            <p:nvPr/>
          </p:nvGrpSpPr>
          <p:grpSpPr>
            <a:xfrm>
              <a:off x="4151630" y="5352459"/>
              <a:ext cx="160124" cy="160126"/>
              <a:chOff x="8846763" y="5134202"/>
              <a:chExt cx="588412" cy="588417"/>
            </a:xfrm>
          </p:grpSpPr>
          <p:sp>
            <p:nvSpPr>
              <p:cNvPr id="391" name="Google Shape;391;p44"/>
              <p:cNvSpPr/>
              <p:nvPr/>
            </p:nvSpPr>
            <p:spPr>
              <a:xfrm>
                <a:off x="8846763" y="5134202"/>
                <a:ext cx="588412" cy="588417"/>
              </a:xfrm>
              <a:prstGeom prst="ellipse">
                <a:avLst/>
              </a:prstGeom>
              <a:solidFill>
                <a:srgbClr val="595959"/>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392" name="Google Shape;392;p44"/>
              <p:cNvSpPr/>
              <p:nvPr/>
            </p:nvSpPr>
            <p:spPr>
              <a:xfrm>
                <a:off x="8974458" y="5322042"/>
                <a:ext cx="333023" cy="212741"/>
              </a:xfrm>
              <a:custGeom>
                <a:rect b="b" l="l" r="r" t="t"/>
                <a:pathLst>
                  <a:path extrusionOk="0" h="21486" w="21574">
                    <a:moveTo>
                      <a:pt x="21169" y="9121"/>
                    </a:moveTo>
                    <a:lnTo>
                      <a:pt x="19513" y="9121"/>
                    </a:lnTo>
                    <a:lnTo>
                      <a:pt x="19513" y="6544"/>
                    </a:lnTo>
                    <a:cubicBezTo>
                      <a:pt x="19513" y="6195"/>
                      <a:pt x="19331" y="5914"/>
                      <a:pt x="19108" y="5914"/>
                    </a:cubicBezTo>
                    <a:lnTo>
                      <a:pt x="17714" y="5914"/>
                    </a:lnTo>
                    <a:cubicBezTo>
                      <a:pt x="17491" y="5914"/>
                      <a:pt x="17309" y="6195"/>
                      <a:pt x="17309" y="6544"/>
                    </a:cubicBezTo>
                    <a:lnTo>
                      <a:pt x="17309" y="9121"/>
                    </a:lnTo>
                    <a:lnTo>
                      <a:pt x="15653" y="9121"/>
                    </a:lnTo>
                    <a:cubicBezTo>
                      <a:pt x="15428" y="9121"/>
                      <a:pt x="15247" y="9404"/>
                      <a:pt x="15247" y="9753"/>
                    </a:cubicBezTo>
                    <a:lnTo>
                      <a:pt x="15247" y="11921"/>
                    </a:lnTo>
                    <a:cubicBezTo>
                      <a:pt x="15247" y="12270"/>
                      <a:pt x="15428" y="12553"/>
                      <a:pt x="15653" y="12553"/>
                    </a:cubicBezTo>
                    <a:lnTo>
                      <a:pt x="17309" y="12553"/>
                    </a:lnTo>
                    <a:lnTo>
                      <a:pt x="17309" y="15130"/>
                    </a:lnTo>
                    <a:cubicBezTo>
                      <a:pt x="17309" y="15479"/>
                      <a:pt x="17491" y="15762"/>
                      <a:pt x="17714" y="15762"/>
                    </a:cubicBezTo>
                    <a:lnTo>
                      <a:pt x="19108" y="15762"/>
                    </a:lnTo>
                    <a:cubicBezTo>
                      <a:pt x="19331" y="15762"/>
                      <a:pt x="19513" y="15479"/>
                      <a:pt x="19513" y="15130"/>
                    </a:cubicBezTo>
                    <a:lnTo>
                      <a:pt x="19513" y="12553"/>
                    </a:lnTo>
                    <a:lnTo>
                      <a:pt x="21169" y="12553"/>
                    </a:lnTo>
                    <a:cubicBezTo>
                      <a:pt x="21393" y="12553"/>
                      <a:pt x="21574" y="12270"/>
                      <a:pt x="21574" y="11921"/>
                    </a:cubicBezTo>
                    <a:lnTo>
                      <a:pt x="21574" y="9753"/>
                    </a:lnTo>
                    <a:cubicBezTo>
                      <a:pt x="21574" y="9404"/>
                      <a:pt x="21393" y="9121"/>
                      <a:pt x="21169" y="9121"/>
                    </a:cubicBezTo>
                    <a:close/>
                    <a:moveTo>
                      <a:pt x="7107" y="9603"/>
                    </a:moveTo>
                    <a:lnTo>
                      <a:pt x="7107" y="12241"/>
                    </a:lnTo>
                    <a:cubicBezTo>
                      <a:pt x="7107" y="12637"/>
                      <a:pt x="7314" y="12960"/>
                      <a:pt x="7569" y="12960"/>
                    </a:cubicBezTo>
                    <a:lnTo>
                      <a:pt x="10940" y="12960"/>
                    </a:lnTo>
                    <a:cubicBezTo>
                      <a:pt x="10349" y="15563"/>
                      <a:pt x="8746" y="17430"/>
                      <a:pt x="6870" y="17408"/>
                    </a:cubicBezTo>
                    <a:cubicBezTo>
                      <a:pt x="4594" y="17382"/>
                      <a:pt x="2712" y="14548"/>
                      <a:pt x="2623" y="11008"/>
                    </a:cubicBezTo>
                    <a:cubicBezTo>
                      <a:pt x="2529" y="7212"/>
                      <a:pt x="4485" y="4078"/>
                      <a:pt x="6902" y="4078"/>
                    </a:cubicBezTo>
                    <a:cubicBezTo>
                      <a:pt x="8007" y="4078"/>
                      <a:pt x="9016" y="4733"/>
                      <a:pt x="9776" y="5808"/>
                    </a:cubicBezTo>
                    <a:cubicBezTo>
                      <a:pt x="9957" y="6063"/>
                      <a:pt x="10231" y="6064"/>
                      <a:pt x="10409" y="5804"/>
                    </a:cubicBezTo>
                    <a:lnTo>
                      <a:pt x="11647" y="3991"/>
                    </a:lnTo>
                    <a:cubicBezTo>
                      <a:pt x="11840" y="3707"/>
                      <a:pt x="11840" y="3228"/>
                      <a:pt x="11648" y="2944"/>
                    </a:cubicBezTo>
                    <a:cubicBezTo>
                      <a:pt x="10442" y="1165"/>
                      <a:pt x="8824" y="57"/>
                      <a:pt x="7040" y="2"/>
                    </a:cubicBezTo>
                    <a:cubicBezTo>
                      <a:pt x="3235" y="-114"/>
                      <a:pt x="27" y="4743"/>
                      <a:pt x="0" y="10667"/>
                    </a:cubicBezTo>
                    <a:cubicBezTo>
                      <a:pt x="-26" y="16636"/>
                      <a:pt x="3074" y="21486"/>
                      <a:pt x="6902" y="21486"/>
                    </a:cubicBezTo>
                    <a:cubicBezTo>
                      <a:pt x="10584" y="21486"/>
                      <a:pt x="13591" y="16999"/>
                      <a:pt x="13793" y="11347"/>
                    </a:cubicBezTo>
                    <a:cubicBezTo>
                      <a:pt x="13798" y="11277"/>
                      <a:pt x="13802" y="8882"/>
                      <a:pt x="13802" y="8882"/>
                    </a:cubicBezTo>
                    <a:lnTo>
                      <a:pt x="7569" y="8882"/>
                    </a:lnTo>
                    <a:cubicBezTo>
                      <a:pt x="7314" y="8882"/>
                      <a:pt x="7107" y="9205"/>
                      <a:pt x="7107" y="9603"/>
                    </a:cubicBezTo>
                    <a:close/>
                    <a:moveTo>
                      <a:pt x="7107" y="9603"/>
                    </a:moveTo>
                  </a:path>
                </a:pathLst>
              </a:custGeom>
              <a:solidFill>
                <a:schemeClr val="lt1"/>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grpSp>
      </p:grpSp>
      <p:pic>
        <p:nvPicPr>
          <p:cNvPr id="393" name="Google Shape;393;p44"/>
          <p:cNvPicPr preferRelativeResize="0"/>
          <p:nvPr/>
        </p:nvPicPr>
        <p:blipFill rotWithShape="1">
          <a:blip r:embed="rId4">
            <a:alphaModFix/>
          </a:blip>
          <a:srcRect b="0" l="0" r="0" t="0"/>
          <a:stretch/>
        </p:blipFill>
        <p:spPr>
          <a:xfrm>
            <a:off x="4486656" y="4081404"/>
            <a:ext cx="1234417" cy="487195"/>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97" name="Shape 397"/>
        <p:cNvGrpSpPr/>
        <p:nvPr/>
      </p:nvGrpSpPr>
      <p:grpSpPr>
        <a:xfrm>
          <a:off x="0" y="0"/>
          <a:ext cx="0" cy="0"/>
          <a:chOff x="0" y="0"/>
          <a:chExt cx="0" cy="0"/>
        </a:xfrm>
      </p:grpSpPr>
      <p:pic>
        <p:nvPicPr>
          <p:cNvPr id="398" name="Google Shape;398;p45"/>
          <p:cNvPicPr preferRelativeResize="0"/>
          <p:nvPr>
            <p:ph idx="2" type="pic"/>
          </p:nvPr>
        </p:nvPicPr>
        <p:blipFill rotWithShape="1">
          <a:blip r:embed="rId3">
            <a:alphaModFix/>
          </a:blip>
          <a:srcRect b="0" l="4586" r="49086" t="0"/>
          <a:stretch/>
        </p:blipFill>
        <p:spPr>
          <a:xfrm>
            <a:off x="4229100" y="0"/>
            <a:ext cx="3573746" cy="5143500"/>
          </a:xfrm>
          <a:prstGeom prst="rect">
            <a:avLst/>
          </a:prstGeom>
          <a:noFill/>
          <a:ln>
            <a:noFill/>
          </a:ln>
        </p:spPr>
      </p:pic>
      <p:sp>
        <p:nvSpPr>
          <p:cNvPr id="399" name="Google Shape;399;p45"/>
          <p:cNvSpPr txBox="1"/>
          <p:nvPr/>
        </p:nvSpPr>
        <p:spPr>
          <a:xfrm>
            <a:off x="885060" y="1528703"/>
            <a:ext cx="2014537" cy="669414"/>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2000">
                <a:solidFill>
                  <a:schemeClr val="dk1"/>
                </a:solidFill>
                <a:latin typeface="Montserrat"/>
                <a:ea typeface="Montserrat"/>
                <a:cs typeface="Montserrat"/>
                <a:sym typeface="Montserrat"/>
              </a:rPr>
              <a:t>MEET</a:t>
            </a:r>
            <a:endParaRPr sz="1100"/>
          </a:p>
          <a:p>
            <a:pPr indent="0" lvl="0" marL="0" marR="0" rtl="0" algn="l">
              <a:spcBef>
                <a:spcPts val="0"/>
              </a:spcBef>
              <a:spcAft>
                <a:spcPts val="0"/>
              </a:spcAft>
              <a:buNone/>
            </a:pPr>
            <a:r>
              <a:rPr b="1" lang="en" sz="2000">
                <a:solidFill>
                  <a:schemeClr val="dk1"/>
                </a:solidFill>
                <a:latin typeface="Montserrat"/>
                <a:ea typeface="Montserrat"/>
                <a:cs typeface="Montserrat"/>
                <a:sym typeface="Montserrat"/>
              </a:rPr>
              <a:t>JANE DEO</a:t>
            </a:r>
            <a:endParaRPr sz="1100"/>
          </a:p>
        </p:txBody>
      </p:sp>
      <p:sp>
        <p:nvSpPr>
          <p:cNvPr id="400" name="Google Shape;400;p45"/>
          <p:cNvSpPr txBox="1"/>
          <p:nvPr/>
        </p:nvSpPr>
        <p:spPr>
          <a:xfrm>
            <a:off x="881586" y="1174882"/>
            <a:ext cx="1481100" cy="184666"/>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800">
                <a:solidFill>
                  <a:schemeClr val="dk1"/>
                </a:solidFill>
                <a:latin typeface="Montserrat"/>
                <a:ea typeface="Montserrat"/>
                <a:cs typeface="Montserrat"/>
                <a:sym typeface="Montserrat"/>
              </a:rPr>
              <a:t>YOUR TITLE HERE</a:t>
            </a:r>
            <a:endParaRPr sz="1100"/>
          </a:p>
        </p:txBody>
      </p:sp>
      <p:cxnSp>
        <p:nvCxnSpPr>
          <p:cNvPr id="401" name="Google Shape;401;p45"/>
          <p:cNvCxnSpPr/>
          <p:nvPr/>
        </p:nvCxnSpPr>
        <p:spPr>
          <a:xfrm>
            <a:off x="583829" y="1091344"/>
            <a:ext cx="0" cy="351739"/>
          </a:xfrm>
          <a:prstGeom prst="straightConnector1">
            <a:avLst/>
          </a:prstGeom>
          <a:noFill/>
          <a:ln cap="flat" cmpd="sng" w="25400">
            <a:solidFill>
              <a:schemeClr val="dk1"/>
            </a:solidFill>
            <a:prstDash val="solid"/>
            <a:miter lim="800000"/>
            <a:headEnd len="sm" w="sm" type="none"/>
            <a:tailEnd len="sm" w="sm" type="none"/>
          </a:ln>
        </p:spPr>
      </p:cxnSp>
      <p:sp>
        <p:nvSpPr>
          <p:cNvPr id="402" name="Google Shape;402;p45"/>
          <p:cNvSpPr/>
          <p:nvPr/>
        </p:nvSpPr>
        <p:spPr>
          <a:xfrm>
            <a:off x="574900" y="3630515"/>
            <a:ext cx="1265349" cy="434662"/>
          </a:xfrm>
          <a:prstGeom prst="rect">
            <a:avLst/>
          </a:prstGeom>
          <a:solidFill>
            <a:schemeClr val="dk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403" name="Google Shape;403;p45"/>
          <p:cNvSpPr txBox="1"/>
          <p:nvPr/>
        </p:nvSpPr>
        <p:spPr>
          <a:xfrm>
            <a:off x="881586" y="2529869"/>
            <a:ext cx="2651426" cy="664413"/>
          </a:xfrm>
          <a:prstGeom prst="rect">
            <a:avLst/>
          </a:prstGeom>
          <a:noFill/>
          <a:ln>
            <a:noFill/>
          </a:ln>
        </p:spPr>
        <p:txBody>
          <a:bodyPr anchorCtr="0" anchor="t" bIns="34275" lIns="68575" spcFirstLastPara="1" rIns="68575" wrap="square" tIns="34275">
            <a:noAutofit/>
          </a:bodyPr>
          <a:lstStyle/>
          <a:p>
            <a:pPr indent="0" lvl="0" marL="0" marR="0" rtl="0" algn="l">
              <a:lnSpc>
                <a:spcPct val="200000"/>
              </a:lnSpc>
              <a:spcBef>
                <a:spcPts val="0"/>
              </a:spcBef>
              <a:spcAft>
                <a:spcPts val="0"/>
              </a:spcAft>
              <a:buNone/>
            </a:pPr>
            <a:r>
              <a:rPr lang="en" sz="600">
                <a:solidFill>
                  <a:schemeClr val="dk1"/>
                </a:solidFill>
                <a:latin typeface="Montserrat Light"/>
                <a:ea typeface="Montserrat Light"/>
                <a:cs typeface="Montserrat Light"/>
                <a:sym typeface="Montserrat Light"/>
              </a:rPr>
              <a:t>Have them for one. Living grass to for can't gathered waters had you'll, man wherein seas our creeping. Very to seas. Have them for one. Living grass to for can't gathered waters had winged. man wherein seas our creeping.</a:t>
            </a:r>
            <a:endParaRPr sz="1100"/>
          </a:p>
        </p:txBody>
      </p:sp>
      <p:grpSp>
        <p:nvGrpSpPr>
          <p:cNvPr id="404" name="Google Shape;404;p45"/>
          <p:cNvGrpSpPr/>
          <p:nvPr/>
        </p:nvGrpSpPr>
        <p:grpSpPr>
          <a:xfrm>
            <a:off x="797203" y="3771286"/>
            <a:ext cx="820745" cy="153121"/>
            <a:chOff x="7261321" y="5920055"/>
            <a:chExt cx="553653" cy="103292"/>
          </a:xfrm>
        </p:grpSpPr>
        <p:sp>
          <p:nvSpPr>
            <p:cNvPr id="405" name="Google Shape;405;p45"/>
            <p:cNvSpPr/>
            <p:nvPr/>
          </p:nvSpPr>
          <p:spPr>
            <a:xfrm>
              <a:off x="7261321" y="5920055"/>
              <a:ext cx="127096" cy="103292"/>
            </a:xfrm>
            <a:custGeom>
              <a:rect b="b" l="l" r="r" t="t"/>
              <a:pathLst>
                <a:path extrusionOk="0" h="21600" w="21600">
                  <a:moveTo>
                    <a:pt x="21600" y="2556"/>
                  </a:moveTo>
                  <a:cubicBezTo>
                    <a:pt x="20805" y="2990"/>
                    <a:pt x="19951" y="3284"/>
                    <a:pt x="19055" y="3415"/>
                  </a:cubicBezTo>
                  <a:cubicBezTo>
                    <a:pt x="19970" y="2740"/>
                    <a:pt x="20673" y="1672"/>
                    <a:pt x="21003" y="399"/>
                  </a:cubicBezTo>
                  <a:cubicBezTo>
                    <a:pt x="20147" y="1023"/>
                    <a:pt x="19199" y="1477"/>
                    <a:pt x="18189" y="1721"/>
                  </a:cubicBezTo>
                  <a:cubicBezTo>
                    <a:pt x="17381" y="662"/>
                    <a:pt x="16229" y="0"/>
                    <a:pt x="14954" y="0"/>
                  </a:cubicBezTo>
                  <a:cubicBezTo>
                    <a:pt x="12507" y="0"/>
                    <a:pt x="10523" y="2441"/>
                    <a:pt x="10523" y="5453"/>
                  </a:cubicBezTo>
                  <a:cubicBezTo>
                    <a:pt x="10523" y="5880"/>
                    <a:pt x="10562" y="6296"/>
                    <a:pt x="10638" y="6695"/>
                  </a:cubicBezTo>
                  <a:cubicBezTo>
                    <a:pt x="6955" y="6468"/>
                    <a:pt x="3690" y="4297"/>
                    <a:pt x="1504" y="998"/>
                  </a:cubicBezTo>
                  <a:cubicBezTo>
                    <a:pt x="1122" y="1803"/>
                    <a:pt x="904" y="2739"/>
                    <a:pt x="904" y="3739"/>
                  </a:cubicBezTo>
                  <a:cubicBezTo>
                    <a:pt x="904" y="5631"/>
                    <a:pt x="1686" y="7300"/>
                    <a:pt x="2876" y="8278"/>
                  </a:cubicBezTo>
                  <a:cubicBezTo>
                    <a:pt x="2149" y="8250"/>
                    <a:pt x="1466" y="8004"/>
                    <a:pt x="868" y="7596"/>
                  </a:cubicBezTo>
                  <a:cubicBezTo>
                    <a:pt x="867" y="7619"/>
                    <a:pt x="867" y="7642"/>
                    <a:pt x="867" y="7665"/>
                  </a:cubicBezTo>
                  <a:cubicBezTo>
                    <a:pt x="867" y="10307"/>
                    <a:pt x="2395" y="12510"/>
                    <a:pt x="4423" y="13011"/>
                  </a:cubicBezTo>
                  <a:cubicBezTo>
                    <a:pt x="4051" y="13136"/>
                    <a:pt x="3659" y="13203"/>
                    <a:pt x="3255" y="13203"/>
                  </a:cubicBezTo>
                  <a:cubicBezTo>
                    <a:pt x="2969" y="13203"/>
                    <a:pt x="2692" y="13169"/>
                    <a:pt x="2421" y="13105"/>
                  </a:cubicBezTo>
                  <a:cubicBezTo>
                    <a:pt x="2985" y="15271"/>
                    <a:pt x="4622" y="16848"/>
                    <a:pt x="6561" y="16892"/>
                  </a:cubicBezTo>
                  <a:cubicBezTo>
                    <a:pt x="5044" y="18355"/>
                    <a:pt x="3134" y="19226"/>
                    <a:pt x="1057" y="19226"/>
                  </a:cubicBezTo>
                  <a:cubicBezTo>
                    <a:pt x="699" y="19226"/>
                    <a:pt x="347" y="19201"/>
                    <a:pt x="0" y="19149"/>
                  </a:cubicBezTo>
                  <a:cubicBezTo>
                    <a:pt x="1961" y="20698"/>
                    <a:pt x="4291" y="21600"/>
                    <a:pt x="6793" y="21600"/>
                  </a:cubicBezTo>
                  <a:cubicBezTo>
                    <a:pt x="14944" y="21600"/>
                    <a:pt x="19401" y="13291"/>
                    <a:pt x="19401" y="6085"/>
                  </a:cubicBezTo>
                  <a:cubicBezTo>
                    <a:pt x="19401" y="5848"/>
                    <a:pt x="19397" y="5613"/>
                    <a:pt x="19389" y="5380"/>
                  </a:cubicBezTo>
                  <a:cubicBezTo>
                    <a:pt x="20255" y="4610"/>
                    <a:pt x="21006" y="3650"/>
                    <a:pt x="21600" y="2556"/>
                  </a:cubicBezTo>
                  <a:cubicBezTo>
                    <a:pt x="21600" y="2556"/>
                    <a:pt x="21600" y="2556"/>
                    <a:pt x="21600" y="2556"/>
                  </a:cubicBezTo>
                  <a:close/>
                  <a:moveTo>
                    <a:pt x="21600" y="2556"/>
                  </a:moveTo>
                </a:path>
              </a:pathLst>
            </a:custGeom>
            <a:solidFill>
              <a:schemeClr val="lt1"/>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406" name="Google Shape;406;p45"/>
            <p:cNvSpPr/>
            <p:nvPr/>
          </p:nvSpPr>
          <p:spPr>
            <a:xfrm>
              <a:off x="7485389" y="5924972"/>
              <a:ext cx="93457" cy="93458"/>
            </a:xfrm>
            <a:custGeom>
              <a:rect b="b" l="l" r="r" t="t"/>
              <a:pathLst>
                <a:path extrusionOk="0" h="21600" w="21600">
                  <a:moveTo>
                    <a:pt x="18362" y="2163"/>
                  </a:moveTo>
                  <a:lnTo>
                    <a:pt x="18362" y="5400"/>
                  </a:lnTo>
                  <a:lnTo>
                    <a:pt x="16200" y="5400"/>
                  </a:lnTo>
                  <a:cubicBezTo>
                    <a:pt x="15551" y="5400"/>
                    <a:pt x="15119" y="5832"/>
                    <a:pt x="15119" y="6482"/>
                  </a:cubicBezTo>
                  <a:lnTo>
                    <a:pt x="15119" y="8638"/>
                  </a:lnTo>
                  <a:lnTo>
                    <a:pt x="18362" y="8638"/>
                  </a:lnTo>
                  <a:lnTo>
                    <a:pt x="18362" y="11881"/>
                  </a:lnTo>
                  <a:lnTo>
                    <a:pt x="15119" y="11881"/>
                  </a:lnTo>
                  <a:lnTo>
                    <a:pt x="15119" y="19438"/>
                  </a:lnTo>
                  <a:lnTo>
                    <a:pt x="11881" y="19438"/>
                  </a:lnTo>
                  <a:lnTo>
                    <a:pt x="11881" y="11881"/>
                  </a:lnTo>
                  <a:lnTo>
                    <a:pt x="9719" y="11881"/>
                  </a:lnTo>
                  <a:lnTo>
                    <a:pt x="9719" y="8638"/>
                  </a:lnTo>
                  <a:lnTo>
                    <a:pt x="11881" y="8638"/>
                  </a:lnTo>
                  <a:lnTo>
                    <a:pt x="11881" y="5938"/>
                  </a:lnTo>
                  <a:cubicBezTo>
                    <a:pt x="11881" y="3888"/>
                    <a:pt x="13606" y="2163"/>
                    <a:pt x="15662" y="2163"/>
                  </a:cubicBezTo>
                  <a:cubicBezTo>
                    <a:pt x="15662" y="2163"/>
                    <a:pt x="18362" y="2163"/>
                    <a:pt x="18362" y="2163"/>
                  </a:cubicBezTo>
                  <a:close/>
                  <a:moveTo>
                    <a:pt x="19438" y="0"/>
                  </a:moveTo>
                  <a:lnTo>
                    <a:pt x="2163" y="0"/>
                  </a:lnTo>
                  <a:cubicBezTo>
                    <a:pt x="971" y="0"/>
                    <a:pt x="0" y="971"/>
                    <a:pt x="0" y="2163"/>
                  </a:cubicBezTo>
                  <a:lnTo>
                    <a:pt x="0" y="19438"/>
                  </a:lnTo>
                  <a:cubicBezTo>
                    <a:pt x="0" y="20630"/>
                    <a:pt x="971" y="21600"/>
                    <a:pt x="2163" y="21600"/>
                  </a:cubicBezTo>
                  <a:lnTo>
                    <a:pt x="19438" y="21600"/>
                  </a:lnTo>
                  <a:cubicBezTo>
                    <a:pt x="20630" y="21600"/>
                    <a:pt x="21600" y="20630"/>
                    <a:pt x="21600" y="19438"/>
                  </a:cubicBezTo>
                  <a:lnTo>
                    <a:pt x="21600" y="2163"/>
                  </a:lnTo>
                  <a:cubicBezTo>
                    <a:pt x="21600" y="971"/>
                    <a:pt x="20630" y="0"/>
                    <a:pt x="19438" y="0"/>
                  </a:cubicBezTo>
                  <a:cubicBezTo>
                    <a:pt x="19438" y="0"/>
                    <a:pt x="19438" y="0"/>
                    <a:pt x="19438" y="0"/>
                  </a:cubicBezTo>
                  <a:close/>
                  <a:moveTo>
                    <a:pt x="19438" y="0"/>
                  </a:moveTo>
                </a:path>
              </a:pathLst>
            </a:custGeom>
            <a:solidFill>
              <a:schemeClr val="lt1"/>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407" name="Google Shape;407;p45"/>
            <p:cNvSpPr/>
            <p:nvPr/>
          </p:nvSpPr>
          <p:spPr>
            <a:xfrm>
              <a:off x="7675817" y="5927254"/>
              <a:ext cx="139157" cy="88896"/>
            </a:xfrm>
            <a:custGeom>
              <a:rect b="b" l="l" r="r" t="t"/>
              <a:pathLst>
                <a:path extrusionOk="0" h="21486" w="21574">
                  <a:moveTo>
                    <a:pt x="21169" y="9121"/>
                  </a:moveTo>
                  <a:lnTo>
                    <a:pt x="19513" y="9121"/>
                  </a:lnTo>
                  <a:lnTo>
                    <a:pt x="19513" y="6544"/>
                  </a:lnTo>
                  <a:cubicBezTo>
                    <a:pt x="19513" y="6195"/>
                    <a:pt x="19331" y="5914"/>
                    <a:pt x="19108" y="5914"/>
                  </a:cubicBezTo>
                  <a:lnTo>
                    <a:pt x="17714" y="5914"/>
                  </a:lnTo>
                  <a:cubicBezTo>
                    <a:pt x="17491" y="5914"/>
                    <a:pt x="17309" y="6195"/>
                    <a:pt x="17309" y="6544"/>
                  </a:cubicBezTo>
                  <a:lnTo>
                    <a:pt x="17309" y="9121"/>
                  </a:lnTo>
                  <a:lnTo>
                    <a:pt x="15653" y="9121"/>
                  </a:lnTo>
                  <a:cubicBezTo>
                    <a:pt x="15428" y="9121"/>
                    <a:pt x="15247" y="9404"/>
                    <a:pt x="15247" y="9753"/>
                  </a:cubicBezTo>
                  <a:lnTo>
                    <a:pt x="15247" y="11921"/>
                  </a:lnTo>
                  <a:cubicBezTo>
                    <a:pt x="15247" y="12270"/>
                    <a:pt x="15428" y="12553"/>
                    <a:pt x="15653" y="12553"/>
                  </a:cubicBezTo>
                  <a:lnTo>
                    <a:pt x="17309" y="12553"/>
                  </a:lnTo>
                  <a:lnTo>
                    <a:pt x="17309" y="15130"/>
                  </a:lnTo>
                  <a:cubicBezTo>
                    <a:pt x="17309" y="15479"/>
                    <a:pt x="17491" y="15762"/>
                    <a:pt x="17714" y="15762"/>
                  </a:cubicBezTo>
                  <a:lnTo>
                    <a:pt x="19108" y="15762"/>
                  </a:lnTo>
                  <a:cubicBezTo>
                    <a:pt x="19331" y="15762"/>
                    <a:pt x="19513" y="15479"/>
                    <a:pt x="19513" y="15130"/>
                  </a:cubicBezTo>
                  <a:lnTo>
                    <a:pt x="19513" y="12553"/>
                  </a:lnTo>
                  <a:lnTo>
                    <a:pt x="21169" y="12553"/>
                  </a:lnTo>
                  <a:cubicBezTo>
                    <a:pt x="21393" y="12553"/>
                    <a:pt x="21574" y="12270"/>
                    <a:pt x="21574" y="11921"/>
                  </a:cubicBezTo>
                  <a:lnTo>
                    <a:pt x="21574" y="9753"/>
                  </a:lnTo>
                  <a:cubicBezTo>
                    <a:pt x="21574" y="9404"/>
                    <a:pt x="21393" y="9121"/>
                    <a:pt x="21169" y="9121"/>
                  </a:cubicBezTo>
                  <a:close/>
                  <a:moveTo>
                    <a:pt x="7107" y="9603"/>
                  </a:moveTo>
                  <a:lnTo>
                    <a:pt x="7107" y="12241"/>
                  </a:lnTo>
                  <a:cubicBezTo>
                    <a:pt x="7107" y="12637"/>
                    <a:pt x="7314" y="12960"/>
                    <a:pt x="7569" y="12960"/>
                  </a:cubicBezTo>
                  <a:lnTo>
                    <a:pt x="10940" y="12960"/>
                  </a:lnTo>
                  <a:cubicBezTo>
                    <a:pt x="10349" y="15563"/>
                    <a:pt x="8746" y="17430"/>
                    <a:pt x="6870" y="17408"/>
                  </a:cubicBezTo>
                  <a:cubicBezTo>
                    <a:pt x="4594" y="17382"/>
                    <a:pt x="2712" y="14548"/>
                    <a:pt x="2623" y="11008"/>
                  </a:cubicBezTo>
                  <a:cubicBezTo>
                    <a:pt x="2529" y="7212"/>
                    <a:pt x="4485" y="4078"/>
                    <a:pt x="6902" y="4078"/>
                  </a:cubicBezTo>
                  <a:cubicBezTo>
                    <a:pt x="8007" y="4078"/>
                    <a:pt x="9016" y="4733"/>
                    <a:pt x="9776" y="5808"/>
                  </a:cubicBezTo>
                  <a:cubicBezTo>
                    <a:pt x="9957" y="6063"/>
                    <a:pt x="10231" y="6064"/>
                    <a:pt x="10409" y="5804"/>
                  </a:cubicBezTo>
                  <a:lnTo>
                    <a:pt x="11647" y="3991"/>
                  </a:lnTo>
                  <a:cubicBezTo>
                    <a:pt x="11840" y="3707"/>
                    <a:pt x="11840" y="3228"/>
                    <a:pt x="11648" y="2944"/>
                  </a:cubicBezTo>
                  <a:cubicBezTo>
                    <a:pt x="10442" y="1165"/>
                    <a:pt x="8824" y="57"/>
                    <a:pt x="7040" y="2"/>
                  </a:cubicBezTo>
                  <a:cubicBezTo>
                    <a:pt x="3235" y="-114"/>
                    <a:pt x="27" y="4743"/>
                    <a:pt x="0" y="10667"/>
                  </a:cubicBezTo>
                  <a:cubicBezTo>
                    <a:pt x="-26" y="16636"/>
                    <a:pt x="3074" y="21486"/>
                    <a:pt x="6902" y="21486"/>
                  </a:cubicBezTo>
                  <a:cubicBezTo>
                    <a:pt x="10584" y="21486"/>
                    <a:pt x="13591" y="16999"/>
                    <a:pt x="13793" y="11347"/>
                  </a:cubicBezTo>
                  <a:cubicBezTo>
                    <a:pt x="13798" y="11277"/>
                    <a:pt x="13802" y="8882"/>
                    <a:pt x="13802" y="8882"/>
                  </a:cubicBezTo>
                  <a:lnTo>
                    <a:pt x="7569" y="8882"/>
                  </a:lnTo>
                  <a:cubicBezTo>
                    <a:pt x="7314" y="8882"/>
                    <a:pt x="7107" y="9205"/>
                    <a:pt x="7107" y="9603"/>
                  </a:cubicBezTo>
                  <a:close/>
                  <a:moveTo>
                    <a:pt x="7107" y="9603"/>
                  </a:moveTo>
                </a:path>
              </a:pathLst>
            </a:custGeom>
            <a:solidFill>
              <a:schemeClr val="lt1"/>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grpSp>
      <p:grpSp>
        <p:nvGrpSpPr>
          <p:cNvPr id="408" name="Google Shape;408;p45"/>
          <p:cNvGrpSpPr/>
          <p:nvPr/>
        </p:nvGrpSpPr>
        <p:grpSpPr>
          <a:xfrm>
            <a:off x="8381221" y="574903"/>
            <a:ext cx="184405" cy="3996077"/>
            <a:chOff x="11174961" y="766537"/>
            <a:chExt cx="245874" cy="5328102"/>
          </a:xfrm>
        </p:grpSpPr>
        <p:grpSp>
          <p:nvGrpSpPr>
            <p:cNvPr id="409" name="Google Shape;409;p45"/>
            <p:cNvGrpSpPr/>
            <p:nvPr/>
          </p:nvGrpSpPr>
          <p:grpSpPr>
            <a:xfrm>
              <a:off x="11174961" y="2831400"/>
              <a:ext cx="245874" cy="1198376"/>
              <a:chOff x="10193684" y="3306062"/>
              <a:chExt cx="245874" cy="1198376"/>
            </a:xfrm>
          </p:grpSpPr>
          <p:grpSp>
            <p:nvGrpSpPr>
              <p:cNvPr id="410" name="Google Shape;410;p45"/>
              <p:cNvGrpSpPr/>
              <p:nvPr/>
            </p:nvGrpSpPr>
            <p:grpSpPr>
              <a:xfrm>
                <a:off x="10193684" y="3306062"/>
                <a:ext cx="245873" cy="245876"/>
                <a:chOff x="7136966" y="5134202"/>
                <a:chExt cx="588412" cy="588417"/>
              </a:xfrm>
            </p:grpSpPr>
            <p:sp>
              <p:nvSpPr>
                <p:cNvPr id="411" name="Google Shape;411;p45"/>
                <p:cNvSpPr/>
                <p:nvPr/>
              </p:nvSpPr>
              <p:spPr>
                <a:xfrm>
                  <a:off x="7136966" y="5134202"/>
                  <a:ext cx="588412" cy="588417"/>
                </a:xfrm>
                <a:prstGeom prst="ellipse">
                  <a:avLst/>
                </a:prstGeom>
                <a:solidFill>
                  <a:schemeClr val="dk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412" name="Google Shape;412;p45"/>
                <p:cNvSpPr/>
                <p:nvPr/>
              </p:nvSpPr>
              <p:spPr>
                <a:xfrm>
                  <a:off x="7279092" y="5304814"/>
                  <a:ext cx="304161" cy="247193"/>
                </a:xfrm>
                <a:custGeom>
                  <a:rect b="b" l="l" r="r" t="t"/>
                  <a:pathLst>
                    <a:path extrusionOk="0" h="21600" w="21600">
                      <a:moveTo>
                        <a:pt x="21600" y="2556"/>
                      </a:moveTo>
                      <a:cubicBezTo>
                        <a:pt x="20805" y="2990"/>
                        <a:pt x="19951" y="3284"/>
                        <a:pt x="19055" y="3415"/>
                      </a:cubicBezTo>
                      <a:cubicBezTo>
                        <a:pt x="19970" y="2740"/>
                        <a:pt x="20673" y="1672"/>
                        <a:pt x="21003" y="399"/>
                      </a:cubicBezTo>
                      <a:cubicBezTo>
                        <a:pt x="20147" y="1023"/>
                        <a:pt x="19199" y="1477"/>
                        <a:pt x="18189" y="1721"/>
                      </a:cubicBezTo>
                      <a:cubicBezTo>
                        <a:pt x="17381" y="662"/>
                        <a:pt x="16229" y="0"/>
                        <a:pt x="14954" y="0"/>
                      </a:cubicBezTo>
                      <a:cubicBezTo>
                        <a:pt x="12507" y="0"/>
                        <a:pt x="10523" y="2441"/>
                        <a:pt x="10523" y="5453"/>
                      </a:cubicBezTo>
                      <a:cubicBezTo>
                        <a:pt x="10523" y="5880"/>
                        <a:pt x="10562" y="6296"/>
                        <a:pt x="10638" y="6695"/>
                      </a:cubicBezTo>
                      <a:cubicBezTo>
                        <a:pt x="6955" y="6468"/>
                        <a:pt x="3690" y="4297"/>
                        <a:pt x="1504" y="998"/>
                      </a:cubicBezTo>
                      <a:cubicBezTo>
                        <a:pt x="1122" y="1803"/>
                        <a:pt x="904" y="2739"/>
                        <a:pt x="904" y="3739"/>
                      </a:cubicBezTo>
                      <a:cubicBezTo>
                        <a:pt x="904" y="5631"/>
                        <a:pt x="1686" y="7300"/>
                        <a:pt x="2876" y="8278"/>
                      </a:cubicBezTo>
                      <a:cubicBezTo>
                        <a:pt x="2149" y="8250"/>
                        <a:pt x="1466" y="8004"/>
                        <a:pt x="868" y="7596"/>
                      </a:cubicBezTo>
                      <a:cubicBezTo>
                        <a:pt x="867" y="7619"/>
                        <a:pt x="867" y="7642"/>
                        <a:pt x="867" y="7665"/>
                      </a:cubicBezTo>
                      <a:cubicBezTo>
                        <a:pt x="867" y="10307"/>
                        <a:pt x="2395" y="12510"/>
                        <a:pt x="4423" y="13011"/>
                      </a:cubicBezTo>
                      <a:cubicBezTo>
                        <a:pt x="4051" y="13136"/>
                        <a:pt x="3659" y="13203"/>
                        <a:pt x="3255" y="13203"/>
                      </a:cubicBezTo>
                      <a:cubicBezTo>
                        <a:pt x="2969" y="13203"/>
                        <a:pt x="2692" y="13169"/>
                        <a:pt x="2421" y="13105"/>
                      </a:cubicBezTo>
                      <a:cubicBezTo>
                        <a:pt x="2985" y="15271"/>
                        <a:pt x="4622" y="16848"/>
                        <a:pt x="6561" y="16892"/>
                      </a:cubicBezTo>
                      <a:cubicBezTo>
                        <a:pt x="5044" y="18355"/>
                        <a:pt x="3134" y="19226"/>
                        <a:pt x="1057" y="19226"/>
                      </a:cubicBezTo>
                      <a:cubicBezTo>
                        <a:pt x="699" y="19226"/>
                        <a:pt x="347" y="19201"/>
                        <a:pt x="0" y="19149"/>
                      </a:cubicBezTo>
                      <a:cubicBezTo>
                        <a:pt x="1961" y="20698"/>
                        <a:pt x="4291" y="21600"/>
                        <a:pt x="6793" y="21600"/>
                      </a:cubicBezTo>
                      <a:cubicBezTo>
                        <a:pt x="14944" y="21600"/>
                        <a:pt x="19401" y="13291"/>
                        <a:pt x="19401" y="6085"/>
                      </a:cubicBezTo>
                      <a:cubicBezTo>
                        <a:pt x="19401" y="5848"/>
                        <a:pt x="19397" y="5613"/>
                        <a:pt x="19389" y="5380"/>
                      </a:cubicBezTo>
                      <a:cubicBezTo>
                        <a:pt x="20255" y="4610"/>
                        <a:pt x="21006" y="3650"/>
                        <a:pt x="21600" y="2556"/>
                      </a:cubicBezTo>
                      <a:cubicBezTo>
                        <a:pt x="21600" y="2556"/>
                        <a:pt x="21600" y="2556"/>
                        <a:pt x="21600" y="2556"/>
                      </a:cubicBezTo>
                      <a:close/>
                      <a:moveTo>
                        <a:pt x="21600" y="2556"/>
                      </a:moveTo>
                    </a:path>
                  </a:pathLst>
                </a:custGeom>
                <a:solidFill>
                  <a:schemeClr val="lt1"/>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grpSp>
          <p:grpSp>
            <p:nvGrpSpPr>
              <p:cNvPr id="413" name="Google Shape;413;p45"/>
              <p:cNvGrpSpPr/>
              <p:nvPr/>
            </p:nvGrpSpPr>
            <p:grpSpPr>
              <a:xfrm>
                <a:off x="10193685" y="3782312"/>
                <a:ext cx="245873" cy="245876"/>
                <a:chOff x="7991862" y="5134202"/>
                <a:chExt cx="588412" cy="588417"/>
              </a:xfrm>
            </p:grpSpPr>
            <p:sp>
              <p:nvSpPr>
                <p:cNvPr id="414" name="Google Shape;414;p45"/>
                <p:cNvSpPr/>
                <p:nvPr/>
              </p:nvSpPr>
              <p:spPr>
                <a:xfrm>
                  <a:off x="7991862" y="5134202"/>
                  <a:ext cx="588412" cy="588417"/>
                </a:xfrm>
                <a:prstGeom prst="ellipse">
                  <a:avLst/>
                </a:prstGeom>
                <a:solidFill>
                  <a:schemeClr val="dk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415" name="Google Shape;415;p45"/>
                <p:cNvSpPr/>
                <p:nvPr/>
              </p:nvSpPr>
              <p:spPr>
                <a:xfrm>
                  <a:off x="8174240" y="5316581"/>
                  <a:ext cx="223656" cy="223658"/>
                </a:xfrm>
                <a:custGeom>
                  <a:rect b="b" l="l" r="r" t="t"/>
                  <a:pathLst>
                    <a:path extrusionOk="0" h="21600" w="21600">
                      <a:moveTo>
                        <a:pt x="18362" y="2163"/>
                      </a:moveTo>
                      <a:lnTo>
                        <a:pt x="18362" y="5400"/>
                      </a:lnTo>
                      <a:lnTo>
                        <a:pt x="16200" y="5400"/>
                      </a:lnTo>
                      <a:cubicBezTo>
                        <a:pt x="15551" y="5400"/>
                        <a:pt x="15119" y="5832"/>
                        <a:pt x="15119" y="6482"/>
                      </a:cubicBezTo>
                      <a:lnTo>
                        <a:pt x="15119" y="8638"/>
                      </a:lnTo>
                      <a:lnTo>
                        <a:pt x="18362" y="8638"/>
                      </a:lnTo>
                      <a:lnTo>
                        <a:pt x="18362" y="11881"/>
                      </a:lnTo>
                      <a:lnTo>
                        <a:pt x="15119" y="11881"/>
                      </a:lnTo>
                      <a:lnTo>
                        <a:pt x="15119" y="19438"/>
                      </a:lnTo>
                      <a:lnTo>
                        <a:pt x="11881" y="19438"/>
                      </a:lnTo>
                      <a:lnTo>
                        <a:pt x="11881" y="11881"/>
                      </a:lnTo>
                      <a:lnTo>
                        <a:pt x="9719" y="11881"/>
                      </a:lnTo>
                      <a:lnTo>
                        <a:pt x="9719" y="8638"/>
                      </a:lnTo>
                      <a:lnTo>
                        <a:pt x="11881" y="8638"/>
                      </a:lnTo>
                      <a:lnTo>
                        <a:pt x="11881" y="5938"/>
                      </a:lnTo>
                      <a:cubicBezTo>
                        <a:pt x="11881" y="3888"/>
                        <a:pt x="13606" y="2163"/>
                        <a:pt x="15662" y="2163"/>
                      </a:cubicBezTo>
                      <a:cubicBezTo>
                        <a:pt x="15662" y="2163"/>
                        <a:pt x="18362" y="2163"/>
                        <a:pt x="18362" y="2163"/>
                      </a:cubicBezTo>
                      <a:close/>
                      <a:moveTo>
                        <a:pt x="19438" y="0"/>
                      </a:moveTo>
                      <a:lnTo>
                        <a:pt x="2163" y="0"/>
                      </a:lnTo>
                      <a:cubicBezTo>
                        <a:pt x="971" y="0"/>
                        <a:pt x="0" y="971"/>
                        <a:pt x="0" y="2163"/>
                      </a:cubicBezTo>
                      <a:lnTo>
                        <a:pt x="0" y="19438"/>
                      </a:lnTo>
                      <a:cubicBezTo>
                        <a:pt x="0" y="20630"/>
                        <a:pt x="971" y="21600"/>
                        <a:pt x="2163" y="21600"/>
                      </a:cubicBezTo>
                      <a:lnTo>
                        <a:pt x="19438" y="21600"/>
                      </a:lnTo>
                      <a:cubicBezTo>
                        <a:pt x="20630" y="21600"/>
                        <a:pt x="21600" y="20630"/>
                        <a:pt x="21600" y="19438"/>
                      </a:cubicBezTo>
                      <a:lnTo>
                        <a:pt x="21600" y="2163"/>
                      </a:lnTo>
                      <a:cubicBezTo>
                        <a:pt x="21600" y="971"/>
                        <a:pt x="20630" y="0"/>
                        <a:pt x="19438" y="0"/>
                      </a:cubicBezTo>
                      <a:cubicBezTo>
                        <a:pt x="19438" y="0"/>
                        <a:pt x="19438" y="0"/>
                        <a:pt x="19438" y="0"/>
                      </a:cubicBezTo>
                      <a:close/>
                      <a:moveTo>
                        <a:pt x="19438" y="0"/>
                      </a:moveTo>
                    </a:path>
                  </a:pathLst>
                </a:custGeom>
                <a:solidFill>
                  <a:schemeClr val="lt1"/>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grpSp>
          <p:grpSp>
            <p:nvGrpSpPr>
              <p:cNvPr id="416" name="Google Shape;416;p45"/>
              <p:cNvGrpSpPr/>
              <p:nvPr/>
            </p:nvGrpSpPr>
            <p:grpSpPr>
              <a:xfrm>
                <a:off x="10193685" y="4258562"/>
                <a:ext cx="245873" cy="245876"/>
                <a:chOff x="8846763" y="5134202"/>
                <a:chExt cx="588412" cy="588417"/>
              </a:xfrm>
            </p:grpSpPr>
            <p:sp>
              <p:nvSpPr>
                <p:cNvPr id="417" name="Google Shape;417;p45"/>
                <p:cNvSpPr/>
                <p:nvPr/>
              </p:nvSpPr>
              <p:spPr>
                <a:xfrm>
                  <a:off x="8846763" y="5134202"/>
                  <a:ext cx="588412" cy="588417"/>
                </a:xfrm>
                <a:prstGeom prst="ellipse">
                  <a:avLst/>
                </a:prstGeom>
                <a:solidFill>
                  <a:schemeClr val="dk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418" name="Google Shape;418;p45"/>
                <p:cNvSpPr/>
                <p:nvPr/>
              </p:nvSpPr>
              <p:spPr>
                <a:xfrm>
                  <a:off x="8974458" y="5322042"/>
                  <a:ext cx="333023" cy="212741"/>
                </a:xfrm>
                <a:custGeom>
                  <a:rect b="b" l="l" r="r" t="t"/>
                  <a:pathLst>
                    <a:path extrusionOk="0" h="21486" w="21574">
                      <a:moveTo>
                        <a:pt x="21169" y="9121"/>
                      </a:moveTo>
                      <a:lnTo>
                        <a:pt x="19513" y="9121"/>
                      </a:lnTo>
                      <a:lnTo>
                        <a:pt x="19513" y="6544"/>
                      </a:lnTo>
                      <a:cubicBezTo>
                        <a:pt x="19513" y="6195"/>
                        <a:pt x="19331" y="5914"/>
                        <a:pt x="19108" y="5914"/>
                      </a:cubicBezTo>
                      <a:lnTo>
                        <a:pt x="17714" y="5914"/>
                      </a:lnTo>
                      <a:cubicBezTo>
                        <a:pt x="17491" y="5914"/>
                        <a:pt x="17309" y="6195"/>
                        <a:pt x="17309" y="6544"/>
                      </a:cubicBezTo>
                      <a:lnTo>
                        <a:pt x="17309" y="9121"/>
                      </a:lnTo>
                      <a:lnTo>
                        <a:pt x="15653" y="9121"/>
                      </a:lnTo>
                      <a:cubicBezTo>
                        <a:pt x="15428" y="9121"/>
                        <a:pt x="15247" y="9404"/>
                        <a:pt x="15247" y="9753"/>
                      </a:cubicBezTo>
                      <a:lnTo>
                        <a:pt x="15247" y="11921"/>
                      </a:lnTo>
                      <a:cubicBezTo>
                        <a:pt x="15247" y="12270"/>
                        <a:pt x="15428" y="12553"/>
                        <a:pt x="15653" y="12553"/>
                      </a:cubicBezTo>
                      <a:lnTo>
                        <a:pt x="17309" y="12553"/>
                      </a:lnTo>
                      <a:lnTo>
                        <a:pt x="17309" y="15130"/>
                      </a:lnTo>
                      <a:cubicBezTo>
                        <a:pt x="17309" y="15479"/>
                        <a:pt x="17491" y="15762"/>
                        <a:pt x="17714" y="15762"/>
                      </a:cubicBezTo>
                      <a:lnTo>
                        <a:pt x="19108" y="15762"/>
                      </a:lnTo>
                      <a:cubicBezTo>
                        <a:pt x="19331" y="15762"/>
                        <a:pt x="19513" y="15479"/>
                        <a:pt x="19513" y="15130"/>
                      </a:cubicBezTo>
                      <a:lnTo>
                        <a:pt x="19513" y="12553"/>
                      </a:lnTo>
                      <a:lnTo>
                        <a:pt x="21169" y="12553"/>
                      </a:lnTo>
                      <a:cubicBezTo>
                        <a:pt x="21393" y="12553"/>
                        <a:pt x="21574" y="12270"/>
                        <a:pt x="21574" y="11921"/>
                      </a:cubicBezTo>
                      <a:lnTo>
                        <a:pt x="21574" y="9753"/>
                      </a:lnTo>
                      <a:cubicBezTo>
                        <a:pt x="21574" y="9404"/>
                        <a:pt x="21393" y="9121"/>
                        <a:pt x="21169" y="9121"/>
                      </a:cubicBezTo>
                      <a:close/>
                      <a:moveTo>
                        <a:pt x="7107" y="9603"/>
                      </a:moveTo>
                      <a:lnTo>
                        <a:pt x="7107" y="12241"/>
                      </a:lnTo>
                      <a:cubicBezTo>
                        <a:pt x="7107" y="12637"/>
                        <a:pt x="7314" y="12960"/>
                        <a:pt x="7569" y="12960"/>
                      </a:cubicBezTo>
                      <a:lnTo>
                        <a:pt x="10940" y="12960"/>
                      </a:lnTo>
                      <a:cubicBezTo>
                        <a:pt x="10349" y="15563"/>
                        <a:pt x="8746" y="17430"/>
                        <a:pt x="6870" y="17408"/>
                      </a:cubicBezTo>
                      <a:cubicBezTo>
                        <a:pt x="4594" y="17382"/>
                        <a:pt x="2712" y="14548"/>
                        <a:pt x="2623" y="11008"/>
                      </a:cubicBezTo>
                      <a:cubicBezTo>
                        <a:pt x="2529" y="7212"/>
                        <a:pt x="4485" y="4078"/>
                        <a:pt x="6902" y="4078"/>
                      </a:cubicBezTo>
                      <a:cubicBezTo>
                        <a:pt x="8007" y="4078"/>
                        <a:pt x="9016" y="4733"/>
                        <a:pt x="9776" y="5808"/>
                      </a:cubicBezTo>
                      <a:cubicBezTo>
                        <a:pt x="9957" y="6063"/>
                        <a:pt x="10231" y="6064"/>
                        <a:pt x="10409" y="5804"/>
                      </a:cubicBezTo>
                      <a:lnTo>
                        <a:pt x="11647" y="3991"/>
                      </a:lnTo>
                      <a:cubicBezTo>
                        <a:pt x="11840" y="3707"/>
                        <a:pt x="11840" y="3228"/>
                        <a:pt x="11648" y="2944"/>
                      </a:cubicBezTo>
                      <a:cubicBezTo>
                        <a:pt x="10442" y="1165"/>
                        <a:pt x="8824" y="57"/>
                        <a:pt x="7040" y="2"/>
                      </a:cubicBezTo>
                      <a:cubicBezTo>
                        <a:pt x="3235" y="-114"/>
                        <a:pt x="27" y="4743"/>
                        <a:pt x="0" y="10667"/>
                      </a:cubicBezTo>
                      <a:cubicBezTo>
                        <a:pt x="-26" y="16636"/>
                        <a:pt x="3074" y="21486"/>
                        <a:pt x="6902" y="21486"/>
                      </a:cubicBezTo>
                      <a:cubicBezTo>
                        <a:pt x="10584" y="21486"/>
                        <a:pt x="13591" y="16999"/>
                        <a:pt x="13793" y="11347"/>
                      </a:cubicBezTo>
                      <a:cubicBezTo>
                        <a:pt x="13798" y="11277"/>
                        <a:pt x="13802" y="8882"/>
                        <a:pt x="13802" y="8882"/>
                      </a:cubicBezTo>
                      <a:lnTo>
                        <a:pt x="7569" y="8882"/>
                      </a:lnTo>
                      <a:cubicBezTo>
                        <a:pt x="7314" y="8882"/>
                        <a:pt x="7107" y="9205"/>
                        <a:pt x="7107" y="9603"/>
                      </a:cubicBezTo>
                      <a:close/>
                      <a:moveTo>
                        <a:pt x="7107" y="9603"/>
                      </a:moveTo>
                    </a:path>
                  </a:pathLst>
                </a:custGeom>
                <a:solidFill>
                  <a:schemeClr val="lt1"/>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grpSp>
        </p:grpSp>
        <p:cxnSp>
          <p:nvCxnSpPr>
            <p:cNvPr id="419" name="Google Shape;419;p45"/>
            <p:cNvCxnSpPr/>
            <p:nvPr/>
          </p:nvCxnSpPr>
          <p:spPr>
            <a:xfrm>
              <a:off x="11297899" y="766537"/>
              <a:ext cx="0" cy="1746859"/>
            </a:xfrm>
            <a:prstGeom prst="straightConnector1">
              <a:avLst/>
            </a:prstGeom>
            <a:noFill/>
            <a:ln cap="flat" cmpd="sng" w="12700">
              <a:solidFill>
                <a:srgbClr val="BFBFBF"/>
              </a:solidFill>
              <a:prstDash val="solid"/>
              <a:miter lim="800000"/>
              <a:headEnd len="sm" w="sm" type="none"/>
              <a:tailEnd len="sm" w="sm" type="none"/>
            </a:ln>
          </p:spPr>
        </p:cxnSp>
        <p:cxnSp>
          <p:nvCxnSpPr>
            <p:cNvPr id="420" name="Google Shape;420;p45"/>
            <p:cNvCxnSpPr/>
            <p:nvPr/>
          </p:nvCxnSpPr>
          <p:spPr>
            <a:xfrm>
              <a:off x="11297899" y="4347780"/>
              <a:ext cx="0" cy="1746859"/>
            </a:xfrm>
            <a:prstGeom prst="straightConnector1">
              <a:avLst/>
            </a:prstGeom>
            <a:noFill/>
            <a:ln cap="flat" cmpd="sng" w="12700">
              <a:solidFill>
                <a:srgbClr val="BFBFBF"/>
              </a:solidFill>
              <a:prstDash val="solid"/>
              <a:miter lim="800000"/>
              <a:headEnd len="sm" w="sm" type="none"/>
              <a:tailEnd len="sm" w="sm" type="none"/>
            </a:ln>
          </p:spPr>
        </p:cxnSp>
      </p:grpSp>
      <p:sp>
        <p:nvSpPr>
          <p:cNvPr id="421" name="Google Shape;421;p45"/>
          <p:cNvSpPr/>
          <p:nvPr/>
        </p:nvSpPr>
        <p:spPr>
          <a:xfrm>
            <a:off x="4229100" y="0"/>
            <a:ext cx="3573744" cy="5143500"/>
          </a:xfrm>
          <a:custGeom>
            <a:rect b="b" l="l" r="r" t="t"/>
            <a:pathLst>
              <a:path extrusionOk="0" h="6858000" w="4764992">
                <a:moveTo>
                  <a:pt x="0" y="0"/>
                </a:moveTo>
                <a:lnTo>
                  <a:pt x="4764992" y="0"/>
                </a:lnTo>
                <a:lnTo>
                  <a:pt x="4764992" y="6858000"/>
                </a:lnTo>
                <a:lnTo>
                  <a:pt x="0" y="6858000"/>
                </a:lnTo>
                <a:close/>
              </a:path>
            </a:pathLst>
          </a:custGeom>
          <a:solidFill>
            <a:schemeClr val="dk1">
              <a:alpha val="5882"/>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25" name="Shape 425"/>
        <p:cNvGrpSpPr/>
        <p:nvPr/>
      </p:nvGrpSpPr>
      <p:grpSpPr>
        <a:xfrm>
          <a:off x="0" y="0"/>
          <a:ext cx="0" cy="0"/>
          <a:chOff x="0" y="0"/>
          <a:chExt cx="0" cy="0"/>
        </a:xfrm>
      </p:grpSpPr>
      <p:pic>
        <p:nvPicPr>
          <p:cNvPr id="426" name="Google Shape;426;p46"/>
          <p:cNvPicPr preferRelativeResize="0"/>
          <p:nvPr/>
        </p:nvPicPr>
        <p:blipFill>
          <a:blip r:embed="rId3">
            <a:alphaModFix/>
          </a:blip>
          <a:stretch>
            <a:fillRect/>
          </a:stretch>
        </p:blipFill>
        <p:spPr>
          <a:xfrm>
            <a:off x="6104950" y="574900"/>
            <a:ext cx="1506100" cy="1757098"/>
          </a:xfrm>
          <a:prstGeom prst="rect">
            <a:avLst/>
          </a:prstGeom>
          <a:noFill/>
          <a:ln>
            <a:noFill/>
          </a:ln>
        </p:spPr>
      </p:pic>
      <p:sp>
        <p:nvSpPr>
          <p:cNvPr id="427" name="Google Shape;427;p46"/>
          <p:cNvSpPr/>
          <p:nvPr/>
        </p:nvSpPr>
        <p:spPr>
          <a:xfrm>
            <a:off x="0" y="0"/>
            <a:ext cx="4572000" cy="5143500"/>
          </a:xfrm>
          <a:prstGeom prst="rect">
            <a:avLst/>
          </a:prstGeom>
          <a:solidFill>
            <a:srgbClr val="262626"/>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grpSp>
        <p:nvGrpSpPr>
          <p:cNvPr id="428" name="Google Shape;428;p46"/>
          <p:cNvGrpSpPr/>
          <p:nvPr/>
        </p:nvGrpSpPr>
        <p:grpSpPr>
          <a:xfrm>
            <a:off x="5880004" y="2886146"/>
            <a:ext cx="1955992" cy="1682453"/>
            <a:chOff x="1239028" y="3848195"/>
            <a:chExt cx="2607990" cy="2243270"/>
          </a:xfrm>
        </p:grpSpPr>
        <p:sp>
          <p:nvSpPr>
            <p:cNvPr id="429" name="Google Shape;429;p46"/>
            <p:cNvSpPr txBox="1"/>
            <p:nvPr/>
          </p:nvSpPr>
          <p:spPr>
            <a:xfrm>
              <a:off x="1730652" y="3848195"/>
              <a:ext cx="1624742" cy="571310"/>
            </a:xfrm>
            <a:prstGeom prst="rect">
              <a:avLst/>
            </a:prstGeom>
            <a:noFill/>
            <a:ln>
              <a:noFill/>
            </a:ln>
          </p:spPr>
          <p:txBody>
            <a:bodyPr anchorCtr="0" anchor="t" bIns="34275" lIns="68575" spcFirstLastPara="1" rIns="68575" wrap="square" tIns="34275">
              <a:noAutofit/>
            </a:bodyPr>
            <a:lstStyle/>
            <a:p>
              <a:pPr indent="0" lvl="0" marL="0" marR="0" rtl="0" algn="ctr">
                <a:lnSpc>
                  <a:spcPct val="200000"/>
                </a:lnSpc>
                <a:spcBef>
                  <a:spcPts val="0"/>
                </a:spcBef>
                <a:spcAft>
                  <a:spcPts val="0"/>
                </a:spcAft>
                <a:buNone/>
              </a:pPr>
              <a:r>
                <a:rPr b="1" lang="en" sz="800">
                  <a:solidFill>
                    <a:schemeClr val="dk1"/>
                  </a:solidFill>
                  <a:latin typeface="Montserrat"/>
                  <a:ea typeface="Montserrat"/>
                  <a:cs typeface="Montserrat"/>
                  <a:sym typeface="Montserrat"/>
                </a:rPr>
                <a:t>YOUR TITLE</a:t>
              </a:r>
              <a:endParaRPr sz="1100"/>
            </a:p>
            <a:p>
              <a:pPr indent="0" lvl="0" marL="0" marR="0" rtl="0" algn="ctr">
                <a:lnSpc>
                  <a:spcPct val="200000"/>
                </a:lnSpc>
                <a:spcBef>
                  <a:spcPts val="0"/>
                </a:spcBef>
                <a:spcAft>
                  <a:spcPts val="0"/>
                </a:spcAft>
                <a:buNone/>
              </a:pPr>
              <a:r>
                <a:rPr b="1" lang="en" sz="800">
                  <a:solidFill>
                    <a:schemeClr val="dk1"/>
                  </a:solidFill>
                  <a:latin typeface="Montserrat"/>
                  <a:ea typeface="Montserrat"/>
                  <a:cs typeface="Montserrat"/>
                  <a:sym typeface="Montserrat"/>
                </a:rPr>
                <a:t>HERE</a:t>
              </a:r>
              <a:endParaRPr sz="1100"/>
            </a:p>
          </p:txBody>
        </p:sp>
        <p:cxnSp>
          <p:nvCxnSpPr>
            <p:cNvPr id="430" name="Google Shape;430;p46"/>
            <p:cNvCxnSpPr/>
            <p:nvPr/>
          </p:nvCxnSpPr>
          <p:spPr>
            <a:xfrm>
              <a:off x="2310455" y="4537076"/>
              <a:ext cx="465137" cy="0"/>
            </a:xfrm>
            <a:prstGeom prst="straightConnector1">
              <a:avLst/>
            </a:prstGeom>
            <a:noFill/>
            <a:ln cap="flat" cmpd="sng" w="25400">
              <a:solidFill>
                <a:schemeClr val="dk1"/>
              </a:solidFill>
              <a:prstDash val="solid"/>
              <a:miter lim="800000"/>
              <a:headEnd len="sm" w="sm" type="none"/>
              <a:tailEnd len="sm" w="sm" type="none"/>
            </a:ln>
          </p:spPr>
        </p:cxnSp>
        <p:sp>
          <p:nvSpPr>
            <p:cNvPr id="431" name="Google Shape;431;p46"/>
            <p:cNvSpPr txBox="1"/>
            <p:nvPr/>
          </p:nvSpPr>
          <p:spPr>
            <a:xfrm>
              <a:off x="1239028" y="4832349"/>
              <a:ext cx="2607990" cy="680699"/>
            </a:xfrm>
            <a:prstGeom prst="rect">
              <a:avLst/>
            </a:prstGeom>
            <a:noFill/>
            <a:ln>
              <a:noFill/>
            </a:ln>
          </p:spPr>
          <p:txBody>
            <a:bodyPr anchorCtr="0" anchor="t" bIns="34275" lIns="68575" spcFirstLastPara="1" rIns="68575" wrap="square" tIns="34275">
              <a:noAutofit/>
            </a:bodyPr>
            <a:lstStyle/>
            <a:p>
              <a:pPr indent="0" lvl="0" marL="0" marR="0" rtl="0" algn="ctr">
                <a:lnSpc>
                  <a:spcPct val="200000"/>
                </a:lnSpc>
                <a:spcBef>
                  <a:spcPts val="0"/>
                </a:spcBef>
                <a:spcAft>
                  <a:spcPts val="0"/>
                </a:spcAft>
                <a:buNone/>
              </a:pPr>
              <a:r>
                <a:rPr lang="en" sz="600">
                  <a:solidFill>
                    <a:srgbClr val="7F7F7F"/>
                  </a:solidFill>
                  <a:latin typeface="Montserrat Light"/>
                  <a:ea typeface="Montserrat Light"/>
                  <a:cs typeface="Montserrat Light"/>
                  <a:sym typeface="Montserrat Light"/>
                </a:rPr>
                <a:t>Have them for one. Living grass to for can't gathered waters had you'll, man wherein seas our man wherein creeping.</a:t>
              </a:r>
              <a:endParaRPr sz="1100"/>
            </a:p>
          </p:txBody>
        </p:sp>
        <p:sp>
          <p:nvSpPr>
            <p:cNvPr id="432" name="Google Shape;432;p46"/>
            <p:cNvSpPr/>
            <p:nvPr/>
          </p:nvSpPr>
          <p:spPr>
            <a:xfrm>
              <a:off x="2417417" y="5887303"/>
              <a:ext cx="251213" cy="204162"/>
            </a:xfrm>
            <a:custGeom>
              <a:rect b="b" l="l" r="r" t="t"/>
              <a:pathLst>
                <a:path extrusionOk="0" h="21600" w="21600">
                  <a:moveTo>
                    <a:pt x="21600" y="2556"/>
                  </a:moveTo>
                  <a:cubicBezTo>
                    <a:pt x="20805" y="2990"/>
                    <a:pt x="19951" y="3284"/>
                    <a:pt x="19055" y="3415"/>
                  </a:cubicBezTo>
                  <a:cubicBezTo>
                    <a:pt x="19970" y="2740"/>
                    <a:pt x="20673" y="1672"/>
                    <a:pt x="21003" y="399"/>
                  </a:cubicBezTo>
                  <a:cubicBezTo>
                    <a:pt x="20147" y="1023"/>
                    <a:pt x="19199" y="1477"/>
                    <a:pt x="18189" y="1721"/>
                  </a:cubicBezTo>
                  <a:cubicBezTo>
                    <a:pt x="17381" y="662"/>
                    <a:pt x="16229" y="0"/>
                    <a:pt x="14954" y="0"/>
                  </a:cubicBezTo>
                  <a:cubicBezTo>
                    <a:pt x="12507" y="0"/>
                    <a:pt x="10523" y="2441"/>
                    <a:pt x="10523" y="5453"/>
                  </a:cubicBezTo>
                  <a:cubicBezTo>
                    <a:pt x="10523" y="5880"/>
                    <a:pt x="10562" y="6296"/>
                    <a:pt x="10638" y="6695"/>
                  </a:cubicBezTo>
                  <a:cubicBezTo>
                    <a:pt x="6955" y="6468"/>
                    <a:pt x="3690" y="4297"/>
                    <a:pt x="1504" y="998"/>
                  </a:cubicBezTo>
                  <a:cubicBezTo>
                    <a:pt x="1122" y="1803"/>
                    <a:pt x="904" y="2739"/>
                    <a:pt x="904" y="3739"/>
                  </a:cubicBezTo>
                  <a:cubicBezTo>
                    <a:pt x="904" y="5631"/>
                    <a:pt x="1686" y="7300"/>
                    <a:pt x="2876" y="8278"/>
                  </a:cubicBezTo>
                  <a:cubicBezTo>
                    <a:pt x="2149" y="8250"/>
                    <a:pt x="1466" y="8004"/>
                    <a:pt x="868" y="7596"/>
                  </a:cubicBezTo>
                  <a:cubicBezTo>
                    <a:pt x="867" y="7619"/>
                    <a:pt x="867" y="7642"/>
                    <a:pt x="867" y="7665"/>
                  </a:cubicBezTo>
                  <a:cubicBezTo>
                    <a:pt x="867" y="10307"/>
                    <a:pt x="2395" y="12510"/>
                    <a:pt x="4423" y="13011"/>
                  </a:cubicBezTo>
                  <a:cubicBezTo>
                    <a:pt x="4051" y="13136"/>
                    <a:pt x="3659" y="13203"/>
                    <a:pt x="3255" y="13203"/>
                  </a:cubicBezTo>
                  <a:cubicBezTo>
                    <a:pt x="2969" y="13203"/>
                    <a:pt x="2692" y="13169"/>
                    <a:pt x="2421" y="13105"/>
                  </a:cubicBezTo>
                  <a:cubicBezTo>
                    <a:pt x="2985" y="15271"/>
                    <a:pt x="4622" y="16848"/>
                    <a:pt x="6561" y="16892"/>
                  </a:cubicBezTo>
                  <a:cubicBezTo>
                    <a:pt x="5044" y="18355"/>
                    <a:pt x="3134" y="19226"/>
                    <a:pt x="1057" y="19226"/>
                  </a:cubicBezTo>
                  <a:cubicBezTo>
                    <a:pt x="699" y="19226"/>
                    <a:pt x="347" y="19201"/>
                    <a:pt x="0" y="19149"/>
                  </a:cubicBezTo>
                  <a:cubicBezTo>
                    <a:pt x="1961" y="20698"/>
                    <a:pt x="4291" y="21600"/>
                    <a:pt x="6793" y="21600"/>
                  </a:cubicBezTo>
                  <a:cubicBezTo>
                    <a:pt x="14944" y="21600"/>
                    <a:pt x="19401" y="13291"/>
                    <a:pt x="19401" y="6085"/>
                  </a:cubicBezTo>
                  <a:cubicBezTo>
                    <a:pt x="19401" y="5848"/>
                    <a:pt x="19397" y="5613"/>
                    <a:pt x="19389" y="5380"/>
                  </a:cubicBezTo>
                  <a:cubicBezTo>
                    <a:pt x="20255" y="4610"/>
                    <a:pt x="21006" y="3650"/>
                    <a:pt x="21600" y="2556"/>
                  </a:cubicBezTo>
                  <a:cubicBezTo>
                    <a:pt x="21600" y="2556"/>
                    <a:pt x="21600" y="2556"/>
                    <a:pt x="21600" y="2556"/>
                  </a:cubicBezTo>
                  <a:close/>
                  <a:moveTo>
                    <a:pt x="21600" y="2556"/>
                  </a:moveTo>
                </a:path>
              </a:pathLst>
            </a:custGeom>
            <a:solidFill>
              <a:srgbClr val="595959"/>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grpSp>
      <p:sp>
        <p:nvSpPr>
          <p:cNvPr id="433" name="Google Shape;433;p46"/>
          <p:cNvSpPr txBox="1"/>
          <p:nvPr/>
        </p:nvSpPr>
        <p:spPr>
          <a:xfrm>
            <a:off x="885060" y="1528703"/>
            <a:ext cx="2014537" cy="669414"/>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2000">
                <a:solidFill>
                  <a:schemeClr val="lt1"/>
                </a:solidFill>
                <a:latin typeface="Montserrat"/>
                <a:ea typeface="Montserrat"/>
                <a:cs typeface="Montserrat"/>
                <a:sym typeface="Montserrat"/>
              </a:rPr>
              <a:t>MEET</a:t>
            </a:r>
            <a:endParaRPr sz="1100"/>
          </a:p>
          <a:p>
            <a:pPr indent="0" lvl="0" marL="0" marR="0" rtl="0" algn="l">
              <a:spcBef>
                <a:spcPts val="0"/>
              </a:spcBef>
              <a:spcAft>
                <a:spcPts val="0"/>
              </a:spcAft>
              <a:buNone/>
            </a:pPr>
            <a:r>
              <a:rPr b="1" lang="en" sz="2000">
                <a:solidFill>
                  <a:schemeClr val="lt1"/>
                </a:solidFill>
                <a:latin typeface="Montserrat"/>
                <a:ea typeface="Montserrat"/>
                <a:cs typeface="Montserrat"/>
                <a:sym typeface="Montserrat"/>
              </a:rPr>
              <a:t>JANE DEO</a:t>
            </a:r>
            <a:endParaRPr sz="1100"/>
          </a:p>
        </p:txBody>
      </p:sp>
      <p:sp>
        <p:nvSpPr>
          <p:cNvPr id="434" name="Google Shape;434;p46"/>
          <p:cNvSpPr txBox="1"/>
          <p:nvPr/>
        </p:nvSpPr>
        <p:spPr>
          <a:xfrm>
            <a:off x="881586" y="1174882"/>
            <a:ext cx="1481100" cy="184666"/>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800">
                <a:solidFill>
                  <a:schemeClr val="lt1"/>
                </a:solidFill>
                <a:latin typeface="Montserrat"/>
                <a:ea typeface="Montserrat"/>
                <a:cs typeface="Montserrat"/>
                <a:sym typeface="Montserrat"/>
              </a:rPr>
              <a:t>YOUR TITLE HERE</a:t>
            </a:r>
            <a:endParaRPr sz="1100"/>
          </a:p>
        </p:txBody>
      </p:sp>
      <p:cxnSp>
        <p:nvCxnSpPr>
          <p:cNvPr id="435" name="Google Shape;435;p46"/>
          <p:cNvCxnSpPr/>
          <p:nvPr/>
        </p:nvCxnSpPr>
        <p:spPr>
          <a:xfrm>
            <a:off x="583829" y="1091344"/>
            <a:ext cx="0" cy="351739"/>
          </a:xfrm>
          <a:prstGeom prst="straightConnector1">
            <a:avLst/>
          </a:prstGeom>
          <a:noFill/>
          <a:ln cap="flat" cmpd="sng" w="25400">
            <a:solidFill>
              <a:schemeClr val="lt1"/>
            </a:solidFill>
            <a:prstDash val="solid"/>
            <a:miter lim="800000"/>
            <a:headEnd len="sm" w="sm" type="none"/>
            <a:tailEnd len="sm" w="sm" type="none"/>
          </a:ln>
        </p:spPr>
      </p:cxnSp>
      <p:sp>
        <p:nvSpPr>
          <p:cNvPr id="436" name="Google Shape;436;p46"/>
          <p:cNvSpPr/>
          <p:nvPr/>
        </p:nvSpPr>
        <p:spPr>
          <a:xfrm>
            <a:off x="574900" y="3630515"/>
            <a:ext cx="1265349" cy="434662"/>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437" name="Google Shape;437;p46"/>
          <p:cNvSpPr txBox="1"/>
          <p:nvPr/>
        </p:nvSpPr>
        <p:spPr>
          <a:xfrm>
            <a:off x="881586" y="2529869"/>
            <a:ext cx="2651426" cy="664413"/>
          </a:xfrm>
          <a:prstGeom prst="rect">
            <a:avLst/>
          </a:prstGeom>
          <a:noFill/>
          <a:ln>
            <a:noFill/>
          </a:ln>
        </p:spPr>
        <p:txBody>
          <a:bodyPr anchorCtr="0" anchor="t" bIns="34275" lIns="68575" spcFirstLastPara="1" rIns="68575" wrap="square" tIns="34275">
            <a:noAutofit/>
          </a:bodyPr>
          <a:lstStyle/>
          <a:p>
            <a:pPr indent="0" lvl="0" marL="0" marR="0" rtl="0" algn="l">
              <a:lnSpc>
                <a:spcPct val="200000"/>
              </a:lnSpc>
              <a:spcBef>
                <a:spcPts val="0"/>
              </a:spcBef>
              <a:spcAft>
                <a:spcPts val="0"/>
              </a:spcAft>
              <a:buNone/>
            </a:pPr>
            <a:r>
              <a:rPr lang="en" sz="600">
                <a:solidFill>
                  <a:srgbClr val="BFBFBF"/>
                </a:solidFill>
                <a:latin typeface="Montserrat Light"/>
                <a:ea typeface="Montserrat Light"/>
                <a:cs typeface="Montserrat Light"/>
                <a:sym typeface="Montserrat Light"/>
              </a:rPr>
              <a:t>Have them for one. Living grass to for can't gathered waters had you'll, man wherein seas our creeping. Very to seas. Have them for one. Living grass to for can't gathered waters had winged. man wherein seas our creeping.</a:t>
            </a:r>
            <a:endParaRPr sz="1100"/>
          </a:p>
        </p:txBody>
      </p:sp>
      <p:grpSp>
        <p:nvGrpSpPr>
          <p:cNvPr id="438" name="Google Shape;438;p46"/>
          <p:cNvGrpSpPr/>
          <p:nvPr/>
        </p:nvGrpSpPr>
        <p:grpSpPr>
          <a:xfrm>
            <a:off x="797203" y="3771286"/>
            <a:ext cx="820745" cy="153121"/>
            <a:chOff x="7261321" y="5920055"/>
            <a:chExt cx="553653" cy="103292"/>
          </a:xfrm>
        </p:grpSpPr>
        <p:sp>
          <p:nvSpPr>
            <p:cNvPr id="439" name="Google Shape;439;p46"/>
            <p:cNvSpPr/>
            <p:nvPr/>
          </p:nvSpPr>
          <p:spPr>
            <a:xfrm>
              <a:off x="7261321" y="5920055"/>
              <a:ext cx="127096" cy="103292"/>
            </a:xfrm>
            <a:custGeom>
              <a:rect b="b" l="l" r="r" t="t"/>
              <a:pathLst>
                <a:path extrusionOk="0" h="21600" w="21600">
                  <a:moveTo>
                    <a:pt x="21600" y="2556"/>
                  </a:moveTo>
                  <a:cubicBezTo>
                    <a:pt x="20805" y="2990"/>
                    <a:pt x="19951" y="3284"/>
                    <a:pt x="19055" y="3415"/>
                  </a:cubicBezTo>
                  <a:cubicBezTo>
                    <a:pt x="19970" y="2740"/>
                    <a:pt x="20673" y="1672"/>
                    <a:pt x="21003" y="399"/>
                  </a:cubicBezTo>
                  <a:cubicBezTo>
                    <a:pt x="20147" y="1023"/>
                    <a:pt x="19199" y="1477"/>
                    <a:pt x="18189" y="1721"/>
                  </a:cubicBezTo>
                  <a:cubicBezTo>
                    <a:pt x="17381" y="662"/>
                    <a:pt x="16229" y="0"/>
                    <a:pt x="14954" y="0"/>
                  </a:cubicBezTo>
                  <a:cubicBezTo>
                    <a:pt x="12507" y="0"/>
                    <a:pt x="10523" y="2441"/>
                    <a:pt x="10523" y="5453"/>
                  </a:cubicBezTo>
                  <a:cubicBezTo>
                    <a:pt x="10523" y="5880"/>
                    <a:pt x="10562" y="6296"/>
                    <a:pt x="10638" y="6695"/>
                  </a:cubicBezTo>
                  <a:cubicBezTo>
                    <a:pt x="6955" y="6468"/>
                    <a:pt x="3690" y="4297"/>
                    <a:pt x="1504" y="998"/>
                  </a:cubicBezTo>
                  <a:cubicBezTo>
                    <a:pt x="1122" y="1803"/>
                    <a:pt x="904" y="2739"/>
                    <a:pt x="904" y="3739"/>
                  </a:cubicBezTo>
                  <a:cubicBezTo>
                    <a:pt x="904" y="5631"/>
                    <a:pt x="1686" y="7300"/>
                    <a:pt x="2876" y="8278"/>
                  </a:cubicBezTo>
                  <a:cubicBezTo>
                    <a:pt x="2149" y="8250"/>
                    <a:pt x="1466" y="8004"/>
                    <a:pt x="868" y="7596"/>
                  </a:cubicBezTo>
                  <a:cubicBezTo>
                    <a:pt x="867" y="7619"/>
                    <a:pt x="867" y="7642"/>
                    <a:pt x="867" y="7665"/>
                  </a:cubicBezTo>
                  <a:cubicBezTo>
                    <a:pt x="867" y="10307"/>
                    <a:pt x="2395" y="12510"/>
                    <a:pt x="4423" y="13011"/>
                  </a:cubicBezTo>
                  <a:cubicBezTo>
                    <a:pt x="4051" y="13136"/>
                    <a:pt x="3659" y="13203"/>
                    <a:pt x="3255" y="13203"/>
                  </a:cubicBezTo>
                  <a:cubicBezTo>
                    <a:pt x="2969" y="13203"/>
                    <a:pt x="2692" y="13169"/>
                    <a:pt x="2421" y="13105"/>
                  </a:cubicBezTo>
                  <a:cubicBezTo>
                    <a:pt x="2985" y="15271"/>
                    <a:pt x="4622" y="16848"/>
                    <a:pt x="6561" y="16892"/>
                  </a:cubicBezTo>
                  <a:cubicBezTo>
                    <a:pt x="5044" y="18355"/>
                    <a:pt x="3134" y="19226"/>
                    <a:pt x="1057" y="19226"/>
                  </a:cubicBezTo>
                  <a:cubicBezTo>
                    <a:pt x="699" y="19226"/>
                    <a:pt x="347" y="19201"/>
                    <a:pt x="0" y="19149"/>
                  </a:cubicBezTo>
                  <a:cubicBezTo>
                    <a:pt x="1961" y="20698"/>
                    <a:pt x="4291" y="21600"/>
                    <a:pt x="6793" y="21600"/>
                  </a:cubicBezTo>
                  <a:cubicBezTo>
                    <a:pt x="14944" y="21600"/>
                    <a:pt x="19401" y="13291"/>
                    <a:pt x="19401" y="6085"/>
                  </a:cubicBezTo>
                  <a:cubicBezTo>
                    <a:pt x="19401" y="5848"/>
                    <a:pt x="19397" y="5613"/>
                    <a:pt x="19389" y="5380"/>
                  </a:cubicBezTo>
                  <a:cubicBezTo>
                    <a:pt x="20255" y="4610"/>
                    <a:pt x="21006" y="3650"/>
                    <a:pt x="21600" y="2556"/>
                  </a:cubicBezTo>
                  <a:cubicBezTo>
                    <a:pt x="21600" y="2556"/>
                    <a:pt x="21600" y="2556"/>
                    <a:pt x="21600" y="2556"/>
                  </a:cubicBezTo>
                  <a:close/>
                  <a:moveTo>
                    <a:pt x="21600" y="2556"/>
                  </a:moveTo>
                </a:path>
              </a:pathLst>
            </a:custGeom>
            <a:solidFill>
              <a:schemeClr val="dk1"/>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440" name="Google Shape;440;p46"/>
            <p:cNvSpPr/>
            <p:nvPr/>
          </p:nvSpPr>
          <p:spPr>
            <a:xfrm>
              <a:off x="7485389" y="5924972"/>
              <a:ext cx="93457" cy="93458"/>
            </a:xfrm>
            <a:custGeom>
              <a:rect b="b" l="l" r="r" t="t"/>
              <a:pathLst>
                <a:path extrusionOk="0" h="21600" w="21600">
                  <a:moveTo>
                    <a:pt x="18362" y="2163"/>
                  </a:moveTo>
                  <a:lnTo>
                    <a:pt x="18362" y="5400"/>
                  </a:lnTo>
                  <a:lnTo>
                    <a:pt x="16200" y="5400"/>
                  </a:lnTo>
                  <a:cubicBezTo>
                    <a:pt x="15551" y="5400"/>
                    <a:pt x="15119" y="5832"/>
                    <a:pt x="15119" y="6482"/>
                  </a:cubicBezTo>
                  <a:lnTo>
                    <a:pt x="15119" y="8638"/>
                  </a:lnTo>
                  <a:lnTo>
                    <a:pt x="18362" y="8638"/>
                  </a:lnTo>
                  <a:lnTo>
                    <a:pt x="18362" y="11881"/>
                  </a:lnTo>
                  <a:lnTo>
                    <a:pt x="15119" y="11881"/>
                  </a:lnTo>
                  <a:lnTo>
                    <a:pt x="15119" y="19438"/>
                  </a:lnTo>
                  <a:lnTo>
                    <a:pt x="11881" y="19438"/>
                  </a:lnTo>
                  <a:lnTo>
                    <a:pt x="11881" y="11881"/>
                  </a:lnTo>
                  <a:lnTo>
                    <a:pt x="9719" y="11881"/>
                  </a:lnTo>
                  <a:lnTo>
                    <a:pt x="9719" y="8638"/>
                  </a:lnTo>
                  <a:lnTo>
                    <a:pt x="11881" y="8638"/>
                  </a:lnTo>
                  <a:lnTo>
                    <a:pt x="11881" y="5938"/>
                  </a:lnTo>
                  <a:cubicBezTo>
                    <a:pt x="11881" y="3888"/>
                    <a:pt x="13606" y="2163"/>
                    <a:pt x="15662" y="2163"/>
                  </a:cubicBezTo>
                  <a:cubicBezTo>
                    <a:pt x="15662" y="2163"/>
                    <a:pt x="18362" y="2163"/>
                    <a:pt x="18362" y="2163"/>
                  </a:cubicBezTo>
                  <a:close/>
                  <a:moveTo>
                    <a:pt x="19438" y="0"/>
                  </a:moveTo>
                  <a:lnTo>
                    <a:pt x="2163" y="0"/>
                  </a:lnTo>
                  <a:cubicBezTo>
                    <a:pt x="971" y="0"/>
                    <a:pt x="0" y="971"/>
                    <a:pt x="0" y="2163"/>
                  </a:cubicBezTo>
                  <a:lnTo>
                    <a:pt x="0" y="19438"/>
                  </a:lnTo>
                  <a:cubicBezTo>
                    <a:pt x="0" y="20630"/>
                    <a:pt x="971" y="21600"/>
                    <a:pt x="2163" y="21600"/>
                  </a:cubicBezTo>
                  <a:lnTo>
                    <a:pt x="19438" y="21600"/>
                  </a:lnTo>
                  <a:cubicBezTo>
                    <a:pt x="20630" y="21600"/>
                    <a:pt x="21600" y="20630"/>
                    <a:pt x="21600" y="19438"/>
                  </a:cubicBezTo>
                  <a:lnTo>
                    <a:pt x="21600" y="2163"/>
                  </a:lnTo>
                  <a:cubicBezTo>
                    <a:pt x="21600" y="971"/>
                    <a:pt x="20630" y="0"/>
                    <a:pt x="19438" y="0"/>
                  </a:cubicBezTo>
                  <a:cubicBezTo>
                    <a:pt x="19438" y="0"/>
                    <a:pt x="19438" y="0"/>
                    <a:pt x="19438" y="0"/>
                  </a:cubicBezTo>
                  <a:close/>
                  <a:moveTo>
                    <a:pt x="19438" y="0"/>
                  </a:moveTo>
                </a:path>
              </a:pathLst>
            </a:custGeom>
            <a:solidFill>
              <a:schemeClr val="dk1"/>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441" name="Google Shape;441;p46"/>
            <p:cNvSpPr/>
            <p:nvPr/>
          </p:nvSpPr>
          <p:spPr>
            <a:xfrm>
              <a:off x="7675817" y="5927254"/>
              <a:ext cx="139157" cy="88896"/>
            </a:xfrm>
            <a:custGeom>
              <a:rect b="b" l="l" r="r" t="t"/>
              <a:pathLst>
                <a:path extrusionOk="0" h="21486" w="21574">
                  <a:moveTo>
                    <a:pt x="21169" y="9121"/>
                  </a:moveTo>
                  <a:lnTo>
                    <a:pt x="19513" y="9121"/>
                  </a:lnTo>
                  <a:lnTo>
                    <a:pt x="19513" y="6544"/>
                  </a:lnTo>
                  <a:cubicBezTo>
                    <a:pt x="19513" y="6195"/>
                    <a:pt x="19331" y="5914"/>
                    <a:pt x="19108" y="5914"/>
                  </a:cubicBezTo>
                  <a:lnTo>
                    <a:pt x="17714" y="5914"/>
                  </a:lnTo>
                  <a:cubicBezTo>
                    <a:pt x="17491" y="5914"/>
                    <a:pt x="17309" y="6195"/>
                    <a:pt x="17309" y="6544"/>
                  </a:cubicBezTo>
                  <a:lnTo>
                    <a:pt x="17309" y="9121"/>
                  </a:lnTo>
                  <a:lnTo>
                    <a:pt x="15653" y="9121"/>
                  </a:lnTo>
                  <a:cubicBezTo>
                    <a:pt x="15428" y="9121"/>
                    <a:pt x="15247" y="9404"/>
                    <a:pt x="15247" y="9753"/>
                  </a:cubicBezTo>
                  <a:lnTo>
                    <a:pt x="15247" y="11921"/>
                  </a:lnTo>
                  <a:cubicBezTo>
                    <a:pt x="15247" y="12270"/>
                    <a:pt x="15428" y="12553"/>
                    <a:pt x="15653" y="12553"/>
                  </a:cubicBezTo>
                  <a:lnTo>
                    <a:pt x="17309" y="12553"/>
                  </a:lnTo>
                  <a:lnTo>
                    <a:pt x="17309" y="15130"/>
                  </a:lnTo>
                  <a:cubicBezTo>
                    <a:pt x="17309" y="15479"/>
                    <a:pt x="17491" y="15762"/>
                    <a:pt x="17714" y="15762"/>
                  </a:cubicBezTo>
                  <a:lnTo>
                    <a:pt x="19108" y="15762"/>
                  </a:lnTo>
                  <a:cubicBezTo>
                    <a:pt x="19331" y="15762"/>
                    <a:pt x="19513" y="15479"/>
                    <a:pt x="19513" y="15130"/>
                  </a:cubicBezTo>
                  <a:lnTo>
                    <a:pt x="19513" y="12553"/>
                  </a:lnTo>
                  <a:lnTo>
                    <a:pt x="21169" y="12553"/>
                  </a:lnTo>
                  <a:cubicBezTo>
                    <a:pt x="21393" y="12553"/>
                    <a:pt x="21574" y="12270"/>
                    <a:pt x="21574" y="11921"/>
                  </a:cubicBezTo>
                  <a:lnTo>
                    <a:pt x="21574" y="9753"/>
                  </a:lnTo>
                  <a:cubicBezTo>
                    <a:pt x="21574" y="9404"/>
                    <a:pt x="21393" y="9121"/>
                    <a:pt x="21169" y="9121"/>
                  </a:cubicBezTo>
                  <a:close/>
                  <a:moveTo>
                    <a:pt x="7107" y="9603"/>
                  </a:moveTo>
                  <a:lnTo>
                    <a:pt x="7107" y="12241"/>
                  </a:lnTo>
                  <a:cubicBezTo>
                    <a:pt x="7107" y="12637"/>
                    <a:pt x="7314" y="12960"/>
                    <a:pt x="7569" y="12960"/>
                  </a:cubicBezTo>
                  <a:lnTo>
                    <a:pt x="10940" y="12960"/>
                  </a:lnTo>
                  <a:cubicBezTo>
                    <a:pt x="10349" y="15563"/>
                    <a:pt x="8746" y="17430"/>
                    <a:pt x="6870" y="17408"/>
                  </a:cubicBezTo>
                  <a:cubicBezTo>
                    <a:pt x="4594" y="17382"/>
                    <a:pt x="2712" y="14548"/>
                    <a:pt x="2623" y="11008"/>
                  </a:cubicBezTo>
                  <a:cubicBezTo>
                    <a:pt x="2529" y="7212"/>
                    <a:pt x="4485" y="4078"/>
                    <a:pt x="6902" y="4078"/>
                  </a:cubicBezTo>
                  <a:cubicBezTo>
                    <a:pt x="8007" y="4078"/>
                    <a:pt x="9016" y="4733"/>
                    <a:pt x="9776" y="5808"/>
                  </a:cubicBezTo>
                  <a:cubicBezTo>
                    <a:pt x="9957" y="6063"/>
                    <a:pt x="10231" y="6064"/>
                    <a:pt x="10409" y="5804"/>
                  </a:cubicBezTo>
                  <a:lnTo>
                    <a:pt x="11647" y="3991"/>
                  </a:lnTo>
                  <a:cubicBezTo>
                    <a:pt x="11840" y="3707"/>
                    <a:pt x="11840" y="3228"/>
                    <a:pt x="11648" y="2944"/>
                  </a:cubicBezTo>
                  <a:cubicBezTo>
                    <a:pt x="10442" y="1165"/>
                    <a:pt x="8824" y="57"/>
                    <a:pt x="7040" y="2"/>
                  </a:cubicBezTo>
                  <a:cubicBezTo>
                    <a:pt x="3235" y="-114"/>
                    <a:pt x="27" y="4743"/>
                    <a:pt x="0" y="10667"/>
                  </a:cubicBezTo>
                  <a:cubicBezTo>
                    <a:pt x="-26" y="16636"/>
                    <a:pt x="3074" y="21486"/>
                    <a:pt x="6902" y="21486"/>
                  </a:cubicBezTo>
                  <a:cubicBezTo>
                    <a:pt x="10584" y="21486"/>
                    <a:pt x="13591" y="16999"/>
                    <a:pt x="13793" y="11347"/>
                  </a:cubicBezTo>
                  <a:cubicBezTo>
                    <a:pt x="13798" y="11277"/>
                    <a:pt x="13802" y="8882"/>
                    <a:pt x="13802" y="8882"/>
                  </a:cubicBezTo>
                  <a:lnTo>
                    <a:pt x="7569" y="8882"/>
                  </a:lnTo>
                  <a:cubicBezTo>
                    <a:pt x="7314" y="8882"/>
                    <a:pt x="7107" y="9205"/>
                    <a:pt x="7107" y="9603"/>
                  </a:cubicBezTo>
                  <a:close/>
                  <a:moveTo>
                    <a:pt x="7107" y="9603"/>
                  </a:moveTo>
                </a:path>
              </a:pathLst>
            </a:custGeom>
            <a:solidFill>
              <a:schemeClr val="dk1"/>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gr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45" name="Shape 445"/>
        <p:cNvGrpSpPr/>
        <p:nvPr/>
      </p:nvGrpSpPr>
      <p:grpSpPr>
        <a:xfrm>
          <a:off x="0" y="0"/>
          <a:ext cx="0" cy="0"/>
          <a:chOff x="0" y="0"/>
          <a:chExt cx="0" cy="0"/>
        </a:xfrm>
      </p:grpSpPr>
      <p:sp>
        <p:nvSpPr>
          <p:cNvPr id="446" name="Google Shape;446;p47"/>
          <p:cNvSpPr/>
          <p:nvPr/>
        </p:nvSpPr>
        <p:spPr>
          <a:xfrm>
            <a:off x="0" y="0"/>
            <a:ext cx="9144000" cy="1519238"/>
          </a:xfrm>
          <a:prstGeom prst="rect">
            <a:avLst/>
          </a:prstGeom>
          <a:solidFill>
            <a:srgbClr val="262626"/>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grpSp>
        <p:nvGrpSpPr>
          <p:cNvPr id="447" name="Google Shape;447;p47"/>
          <p:cNvGrpSpPr/>
          <p:nvPr/>
        </p:nvGrpSpPr>
        <p:grpSpPr>
          <a:xfrm>
            <a:off x="1105320" y="2886146"/>
            <a:ext cx="1955992" cy="1682453"/>
            <a:chOff x="1239028" y="3848195"/>
            <a:chExt cx="2607990" cy="2243270"/>
          </a:xfrm>
        </p:grpSpPr>
        <p:sp>
          <p:nvSpPr>
            <p:cNvPr id="448" name="Google Shape;448;p47"/>
            <p:cNvSpPr txBox="1"/>
            <p:nvPr/>
          </p:nvSpPr>
          <p:spPr>
            <a:xfrm>
              <a:off x="1730652" y="3848195"/>
              <a:ext cx="1624742" cy="571310"/>
            </a:xfrm>
            <a:prstGeom prst="rect">
              <a:avLst/>
            </a:prstGeom>
            <a:noFill/>
            <a:ln>
              <a:noFill/>
            </a:ln>
          </p:spPr>
          <p:txBody>
            <a:bodyPr anchorCtr="0" anchor="t" bIns="34275" lIns="68575" spcFirstLastPara="1" rIns="68575" wrap="square" tIns="34275">
              <a:noAutofit/>
            </a:bodyPr>
            <a:lstStyle/>
            <a:p>
              <a:pPr indent="0" lvl="0" marL="0" marR="0" rtl="0" algn="ctr">
                <a:lnSpc>
                  <a:spcPct val="200000"/>
                </a:lnSpc>
                <a:spcBef>
                  <a:spcPts val="0"/>
                </a:spcBef>
                <a:spcAft>
                  <a:spcPts val="0"/>
                </a:spcAft>
                <a:buNone/>
              </a:pPr>
              <a:r>
                <a:rPr b="1" lang="en" sz="800">
                  <a:solidFill>
                    <a:schemeClr val="dk1"/>
                  </a:solidFill>
                  <a:latin typeface="Montserrat"/>
                  <a:ea typeface="Montserrat"/>
                  <a:cs typeface="Montserrat"/>
                  <a:sym typeface="Montserrat"/>
                </a:rPr>
                <a:t>YOUR TITLE</a:t>
              </a:r>
              <a:endParaRPr sz="1100"/>
            </a:p>
            <a:p>
              <a:pPr indent="0" lvl="0" marL="0" marR="0" rtl="0" algn="ctr">
                <a:lnSpc>
                  <a:spcPct val="200000"/>
                </a:lnSpc>
                <a:spcBef>
                  <a:spcPts val="0"/>
                </a:spcBef>
                <a:spcAft>
                  <a:spcPts val="0"/>
                </a:spcAft>
                <a:buNone/>
              </a:pPr>
              <a:r>
                <a:rPr b="1" lang="en" sz="800">
                  <a:solidFill>
                    <a:schemeClr val="dk1"/>
                  </a:solidFill>
                  <a:latin typeface="Montserrat"/>
                  <a:ea typeface="Montserrat"/>
                  <a:cs typeface="Montserrat"/>
                  <a:sym typeface="Montserrat"/>
                </a:rPr>
                <a:t>HERE</a:t>
              </a:r>
              <a:endParaRPr sz="1100"/>
            </a:p>
          </p:txBody>
        </p:sp>
        <p:cxnSp>
          <p:nvCxnSpPr>
            <p:cNvPr id="449" name="Google Shape;449;p47"/>
            <p:cNvCxnSpPr/>
            <p:nvPr/>
          </p:nvCxnSpPr>
          <p:spPr>
            <a:xfrm>
              <a:off x="2310455" y="4537076"/>
              <a:ext cx="465137" cy="0"/>
            </a:xfrm>
            <a:prstGeom prst="straightConnector1">
              <a:avLst/>
            </a:prstGeom>
            <a:noFill/>
            <a:ln cap="flat" cmpd="sng" w="25400">
              <a:solidFill>
                <a:schemeClr val="dk1"/>
              </a:solidFill>
              <a:prstDash val="solid"/>
              <a:miter lim="800000"/>
              <a:headEnd len="sm" w="sm" type="none"/>
              <a:tailEnd len="sm" w="sm" type="none"/>
            </a:ln>
          </p:spPr>
        </p:cxnSp>
        <p:sp>
          <p:nvSpPr>
            <p:cNvPr id="450" name="Google Shape;450;p47"/>
            <p:cNvSpPr txBox="1"/>
            <p:nvPr/>
          </p:nvSpPr>
          <p:spPr>
            <a:xfrm>
              <a:off x="1239028" y="4832349"/>
              <a:ext cx="2607990" cy="680699"/>
            </a:xfrm>
            <a:prstGeom prst="rect">
              <a:avLst/>
            </a:prstGeom>
            <a:noFill/>
            <a:ln>
              <a:noFill/>
            </a:ln>
          </p:spPr>
          <p:txBody>
            <a:bodyPr anchorCtr="0" anchor="t" bIns="34275" lIns="68575" spcFirstLastPara="1" rIns="68575" wrap="square" tIns="34275">
              <a:noAutofit/>
            </a:bodyPr>
            <a:lstStyle/>
            <a:p>
              <a:pPr indent="0" lvl="0" marL="0" marR="0" rtl="0" algn="ctr">
                <a:lnSpc>
                  <a:spcPct val="200000"/>
                </a:lnSpc>
                <a:spcBef>
                  <a:spcPts val="0"/>
                </a:spcBef>
                <a:spcAft>
                  <a:spcPts val="0"/>
                </a:spcAft>
                <a:buNone/>
              </a:pPr>
              <a:r>
                <a:rPr lang="en" sz="600">
                  <a:solidFill>
                    <a:schemeClr val="dk1"/>
                  </a:solidFill>
                  <a:latin typeface="Montserrat Light"/>
                  <a:ea typeface="Montserrat Light"/>
                  <a:cs typeface="Montserrat Light"/>
                  <a:sym typeface="Montserrat Light"/>
                </a:rPr>
                <a:t>Have them for one. Living grass to for can't gathered waters had you'll, man wherein seas our man wherein creeping.</a:t>
              </a:r>
              <a:endParaRPr sz="1100"/>
            </a:p>
          </p:txBody>
        </p:sp>
        <p:sp>
          <p:nvSpPr>
            <p:cNvPr id="451" name="Google Shape;451;p47"/>
            <p:cNvSpPr/>
            <p:nvPr/>
          </p:nvSpPr>
          <p:spPr>
            <a:xfrm>
              <a:off x="2417417" y="5887303"/>
              <a:ext cx="251213" cy="204162"/>
            </a:xfrm>
            <a:custGeom>
              <a:rect b="b" l="l" r="r" t="t"/>
              <a:pathLst>
                <a:path extrusionOk="0" h="21600" w="21600">
                  <a:moveTo>
                    <a:pt x="21600" y="2556"/>
                  </a:moveTo>
                  <a:cubicBezTo>
                    <a:pt x="20805" y="2990"/>
                    <a:pt x="19951" y="3284"/>
                    <a:pt x="19055" y="3415"/>
                  </a:cubicBezTo>
                  <a:cubicBezTo>
                    <a:pt x="19970" y="2740"/>
                    <a:pt x="20673" y="1672"/>
                    <a:pt x="21003" y="399"/>
                  </a:cubicBezTo>
                  <a:cubicBezTo>
                    <a:pt x="20147" y="1023"/>
                    <a:pt x="19199" y="1477"/>
                    <a:pt x="18189" y="1721"/>
                  </a:cubicBezTo>
                  <a:cubicBezTo>
                    <a:pt x="17381" y="662"/>
                    <a:pt x="16229" y="0"/>
                    <a:pt x="14954" y="0"/>
                  </a:cubicBezTo>
                  <a:cubicBezTo>
                    <a:pt x="12507" y="0"/>
                    <a:pt x="10523" y="2441"/>
                    <a:pt x="10523" y="5453"/>
                  </a:cubicBezTo>
                  <a:cubicBezTo>
                    <a:pt x="10523" y="5880"/>
                    <a:pt x="10562" y="6296"/>
                    <a:pt x="10638" y="6695"/>
                  </a:cubicBezTo>
                  <a:cubicBezTo>
                    <a:pt x="6955" y="6468"/>
                    <a:pt x="3690" y="4297"/>
                    <a:pt x="1504" y="998"/>
                  </a:cubicBezTo>
                  <a:cubicBezTo>
                    <a:pt x="1122" y="1803"/>
                    <a:pt x="904" y="2739"/>
                    <a:pt x="904" y="3739"/>
                  </a:cubicBezTo>
                  <a:cubicBezTo>
                    <a:pt x="904" y="5631"/>
                    <a:pt x="1686" y="7300"/>
                    <a:pt x="2876" y="8278"/>
                  </a:cubicBezTo>
                  <a:cubicBezTo>
                    <a:pt x="2149" y="8250"/>
                    <a:pt x="1466" y="8004"/>
                    <a:pt x="868" y="7596"/>
                  </a:cubicBezTo>
                  <a:cubicBezTo>
                    <a:pt x="867" y="7619"/>
                    <a:pt x="867" y="7642"/>
                    <a:pt x="867" y="7665"/>
                  </a:cubicBezTo>
                  <a:cubicBezTo>
                    <a:pt x="867" y="10307"/>
                    <a:pt x="2395" y="12510"/>
                    <a:pt x="4423" y="13011"/>
                  </a:cubicBezTo>
                  <a:cubicBezTo>
                    <a:pt x="4051" y="13136"/>
                    <a:pt x="3659" y="13203"/>
                    <a:pt x="3255" y="13203"/>
                  </a:cubicBezTo>
                  <a:cubicBezTo>
                    <a:pt x="2969" y="13203"/>
                    <a:pt x="2692" y="13169"/>
                    <a:pt x="2421" y="13105"/>
                  </a:cubicBezTo>
                  <a:cubicBezTo>
                    <a:pt x="2985" y="15271"/>
                    <a:pt x="4622" y="16848"/>
                    <a:pt x="6561" y="16892"/>
                  </a:cubicBezTo>
                  <a:cubicBezTo>
                    <a:pt x="5044" y="18355"/>
                    <a:pt x="3134" y="19226"/>
                    <a:pt x="1057" y="19226"/>
                  </a:cubicBezTo>
                  <a:cubicBezTo>
                    <a:pt x="699" y="19226"/>
                    <a:pt x="347" y="19201"/>
                    <a:pt x="0" y="19149"/>
                  </a:cubicBezTo>
                  <a:cubicBezTo>
                    <a:pt x="1961" y="20698"/>
                    <a:pt x="4291" y="21600"/>
                    <a:pt x="6793" y="21600"/>
                  </a:cubicBezTo>
                  <a:cubicBezTo>
                    <a:pt x="14944" y="21600"/>
                    <a:pt x="19401" y="13291"/>
                    <a:pt x="19401" y="6085"/>
                  </a:cubicBezTo>
                  <a:cubicBezTo>
                    <a:pt x="19401" y="5848"/>
                    <a:pt x="19397" y="5613"/>
                    <a:pt x="19389" y="5380"/>
                  </a:cubicBezTo>
                  <a:cubicBezTo>
                    <a:pt x="20255" y="4610"/>
                    <a:pt x="21006" y="3650"/>
                    <a:pt x="21600" y="2556"/>
                  </a:cubicBezTo>
                  <a:cubicBezTo>
                    <a:pt x="21600" y="2556"/>
                    <a:pt x="21600" y="2556"/>
                    <a:pt x="21600" y="2556"/>
                  </a:cubicBezTo>
                  <a:close/>
                  <a:moveTo>
                    <a:pt x="21600" y="2556"/>
                  </a:moveTo>
                </a:path>
              </a:pathLst>
            </a:custGeom>
            <a:solidFill>
              <a:schemeClr val="dk1"/>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grpSp>
      <p:grpSp>
        <p:nvGrpSpPr>
          <p:cNvPr id="452" name="Google Shape;452;p47"/>
          <p:cNvGrpSpPr/>
          <p:nvPr/>
        </p:nvGrpSpPr>
        <p:grpSpPr>
          <a:xfrm>
            <a:off x="3577058" y="2886146"/>
            <a:ext cx="1955992" cy="1682453"/>
            <a:chOff x="1239028" y="3848195"/>
            <a:chExt cx="2607990" cy="2243270"/>
          </a:xfrm>
        </p:grpSpPr>
        <p:sp>
          <p:nvSpPr>
            <p:cNvPr id="453" name="Google Shape;453;p47"/>
            <p:cNvSpPr txBox="1"/>
            <p:nvPr/>
          </p:nvSpPr>
          <p:spPr>
            <a:xfrm>
              <a:off x="1730652" y="3848195"/>
              <a:ext cx="1624742" cy="571310"/>
            </a:xfrm>
            <a:prstGeom prst="rect">
              <a:avLst/>
            </a:prstGeom>
            <a:noFill/>
            <a:ln>
              <a:noFill/>
            </a:ln>
          </p:spPr>
          <p:txBody>
            <a:bodyPr anchorCtr="0" anchor="t" bIns="34275" lIns="68575" spcFirstLastPara="1" rIns="68575" wrap="square" tIns="34275">
              <a:noAutofit/>
            </a:bodyPr>
            <a:lstStyle/>
            <a:p>
              <a:pPr indent="0" lvl="0" marL="0" marR="0" rtl="0" algn="ctr">
                <a:lnSpc>
                  <a:spcPct val="200000"/>
                </a:lnSpc>
                <a:spcBef>
                  <a:spcPts val="0"/>
                </a:spcBef>
                <a:spcAft>
                  <a:spcPts val="0"/>
                </a:spcAft>
                <a:buNone/>
              </a:pPr>
              <a:r>
                <a:rPr b="1" lang="en" sz="800">
                  <a:solidFill>
                    <a:schemeClr val="dk1"/>
                  </a:solidFill>
                  <a:latin typeface="Montserrat"/>
                  <a:ea typeface="Montserrat"/>
                  <a:cs typeface="Montserrat"/>
                  <a:sym typeface="Montserrat"/>
                </a:rPr>
                <a:t>YOUR TITLE</a:t>
              </a:r>
              <a:endParaRPr sz="1100"/>
            </a:p>
            <a:p>
              <a:pPr indent="0" lvl="0" marL="0" marR="0" rtl="0" algn="ctr">
                <a:lnSpc>
                  <a:spcPct val="200000"/>
                </a:lnSpc>
                <a:spcBef>
                  <a:spcPts val="0"/>
                </a:spcBef>
                <a:spcAft>
                  <a:spcPts val="0"/>
                </a:spcAft>
                <a:buNone/>
              </a:pPr>
              <a:r>
                <a:rPr b="1" lang="en" sz="800">
                  <a:solidFill>
                    <a:schemeClr val="dk1"/>
                  </a:solidFill>
                  <a:latin typeface="Montserrat"/>
                  <a:ea typeface="Montserrat"/>
                  <a:cs typeface="Montserrat"/>
                  <a:sym typeface="Montserrat"/>
                </a:rPr>
                <a:t>HERE</a:t>
              </a:r>
              <a:endParaRPr sz="1100"/>
            </a:p>
          </p:txBody>
        </p:sp>
        <p:cxnSp>
          <p:nvCxnSpPr>
            <p:cNvPr id="454" name="Google Shape;454;p47"/>
            <p:cNvCxnSpPr/>
            <p:nvPr/>
          </p:nvCxnSpPr>
          <p:spPr>
            <a:xfrm>
              <a:off x="2310455" y="4537076"/>
              <a:ext cx="465137" cy="0"/>
            </a:xfrm>
            <a:prstGeom prst="straightConnector1">
              <a:avLst/>
            </a:prstGeom>
            <a:noFill/>
            <a:ln cap="flat" cmpd="sng" w="25400">
              <a:solidFill>
                <a:schemeClr val="dk1"/>
              </a:solidFill>
              <a:prstDash val="solid"/>
              <a:miter lim="800000"/>
              <a:headEnd len="sm" w="sm" type="none"/>
              <a:tailEnd len="sm" w="sm" type="none"/>
            </a:ln>
          </p:spPr>
        </p:cxnSp>
        <p:sp>
          <p:nvSpPr>
            <p:cNvPr id="455" name="Google Shape;455;p47"/>
            <p:cNvSpPr txBox="1"/>
            <p:nvPr/>
          </p:nvSpPr>
          <p:spPr>
            <a:xfrm>
              <a:off x="1239028" y="4832349"/>
              <a:ext cx="2607990" cy="680699"/>
            </a:xfrm>
            <a:prstGeom prst="rect">
              <a:avLst/>
            </a:prstGeom>
            <a:noFill/>
            <a:ln>
              <a:noFill/>
            </a:ln>
          </p:spPr>
          <p:txBody>
            <a:bodyPr anchorCtr="0" anchor="t" bIns="34275" lIns="68575" spcFirstLastPara="1" rIns="68575" wrap="square" tIns="34275">
              <a:noAutofit/>
            </a:bodyPr>
            <a:lstStyle/>
            <a:p>
              <a:pPr indent="0" lvl="0" marL="0" marR="0" rtl="0" algn="ctr">
                <a:lnSpc>
                  <a:spcPct val="200000"/>
                </a:lnSpc>
                <a:spcBef>
                  <a:spcPts val="0"/>
                </a:spcBef>
                <a:spcAft>
                  <a:spcPts val="0"/>
                </a:spcAft>
                <a:buNone/>
              </a:pPr>
              <a:r>
                <a:rPr lang="en" sz="600">
                  <a:solidFill>
                    <a:schemeClr val="dk1"/>
                  </a:solidFill>
                  <a:latin typeface="Montserrat Light"/>
                  <a:ea typeface="Montserrat Light"/>
                  <a:cs typeface="Montserrat Light"/>
                  <a:sym typeface="Montserrat Light"/>
                </a:rPr>
                <a:t>Have them for one. Living grass to for can't gathered waters had you'll, man wherein seas our man wherein creeping.</a:t>
              </a:r>
              <a:endParaRPr sz="1100"/>
            </a:p>
          </p:txBody>
        </p:sp>
        <p:sp>
          <p:nvSpPr>
            <p:cNvPr id="456" name="Google Shape;456;p47"/>
            <p:cNvSpPr/>
            <p:nvPr/>
          </p:nvSpPr>
          <p:spPr>
            <a:xfrm>
              <a:off x="2417417" y="5887303"/>
              <a:ext cx="251213" cy="204162"/>
            </a:xfrm>
            <a:custGeom>
              <a:rect b="b" l="l" r="r" t="t"/>
              <a:pathLst>
                <a:path extrusionOk="0" h="21600" w="21600">
                  <a:moveTo>
                    <a:pt x="21600" y="2556"/>
                  </a:moveTo>
                  <a:cubicBezTo>
                    <a:pt x="20805" y="2990"/>
                    <a:pt x="19951" y="3284"/>
                    <a:pt x="19055" y="3415"/>
                  </a:cubicBezTo>
                  <a:cubicBezTo>
                    <a:pt x="19970" y="2740"/>
                    <a:pt x="20673" y="1672"/>
                    <a:pt x="21003" y="399"/>
                  </a:cubicBezTo>
                  <a:cubicBezTo>
                    <a:pt x="20147" y="1023"/>
                    <a:pt x="19199" y="1477"/>
                    <a:pt x="18189" y="1721"/>
                  </a:cubicBezTo>
                  <a:cubicBezTo>
                    <a:pt x="17381" y="662"/>
                    <a:pt x="16229" y="0"/>
                    <a:pt x="14954" y="0"/>
                  </a:cubicBezTo>
                  <a:cubicBezTo>
                    <a:pt x="12507" y="0"/>
                    <a:pt x="10523" y="2441"/>
                    <a:pt x="10523" y="5453"/>
                  </a:cubicBezTo>
                  <a:cubicBezTo>
                    <a:pt x="10523" y="5880"/>
                    <a:pt x="10562" y="6296"/>
                    <a:pt x="10638" y="6695"/>
                  </a:cubicBezTo>
                  <a:cubicBezTo>
                    <a:pt x="6955" y="6468"/>
                    <a:pt x="3690" y="4297"/>
                    <a:pt x="1504" y="998"/>
                  </a:cubicBezTo>
                  <a:cubicBezTo>
                    <a:pt x="1122" y="1803"/>
                    <a:pt x="904" y="2739"/>
                    <a:pt x="904" y="3739"/>
                  </a:cubicBezTo>
                  <a:cubicBezTo>
                    <a:pt x="904" y="5631"/>
                    <a:pt x="1686" y="7300"/>
                    <a:pt x="2876" y="8278"/>
                  </a:cubicBezTo>
                  <a:cubicBezTo>
                    <a:pt x="2149" y="8250"/>
                    <a:pt x="1466" y="8004"/>
                    <a:pt x="868" y="7596"/>
                  </a:cubicBezTo>
                  <a:cubicBezTo>
                    <a:pt x="867" y="7619"/>
                    <a:pt x="867" y="7642"/>
                    <a:pt x="867" y="7665"/>
                  </a:cubicBezTo>
                  <a:cubicBezTo>
                    <a:pt x="867" y="10307"/>
                    <a:pt x="2395" y="12510"/>
                    <a:pt x="4423" y="13011"/>
                  </a:cubicBezTo>
                  <a:cubicBezTo>
                    <a:pt x="4051" y="13136"/>
                    <a:pt x="3659" y="13203"/>
                    <a:pt x="3255" y="13203"/>
                  </a:cubicBezTo>
                  <a:cubicBezTo>
                    <a:pt x="2969" y="13203"/>
                    <a:pt x="2692" y="13169"/>
                    <a:pt x="2421" y="13105"/>
                  </a:cubicBezTo>
                  <a:cubicBezTo>
                    <a:pt x="2985" y="15271"/>
                    <a:pt x="4622" y="16848"/>
                    <a:pt x="6561" y="16892"/>
                  </a:cubicBezTo>
                  <a:cubicBezTo>
                    <a:pt x="5044" y="18355"/>
                    <a:pt x="3134" y="19226"/>
                    <a:pt x="1057" y="19226"/>
                  </a:cubicBezTo>
                  <a:cubicBezTo>
                    <a:pt x="699" y="19226"/>
                    <a:pt x="347" y="19201"/>
                    <a:pt x="0" y="19149"/>
                  </a:cubicBezTo>
                  <a:cubicBezTo>
                    <a:pt x="1961" y="20698"/>
                    <a:pt x="4291" y="21600"/>
                    <a:pt x="6793" y="21600"/>
                  </a:cubicBezTo>
                  <a:cubicBezTo>
                    <a:pt x="14944" y="21600"/>
                    <a:pt x="19401" y="13291"/>
                    <a:pt x="19401" y="6085"/>
                  </a:cubicBezTo>
                  <a:cubicBezTo>
                    <a:pt x="19401" y="5848"/>
                    <a:pt x="19397" y="5613"/>
                    <a:pt x="19389" y="5380"/>
                  </a:cubicBezTo>
                  <a:cubicBezTo>
                    <a:pt x="20255" y="4610"/>
                    <a:pt x="21006" y="3650"/>
                    <a:pt x="21600" y="2556"/>
                  </a:cubicBezTo>
                  <a:cubicBezTo>
                    <a:pt x="21600" y="2556"/>
                    <a:pt x="21600" y="2556"/>
                    <a:pt x="21600" y="2556"/>
                  </a:cubicBezTo>
                  <a:close/>
                  <a:moveTo>
                    <a:pt x="21600" y="2556"/>
                  </a:moveTo>
                </a:path>
              </a:pathLst>
            </a:custGeom>
            <a:solidFill>
              <a:schemeClr val="dk1"/>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grpSp>
      <p:grpSp>
        <p:nvGrpSpPr>
          <p:cNvPr id="457" name="Google Shape;457;p47"/>
          <p:cNvGrpSpPr/>
          <p:nvPr/>
        </p:nvGrpSpPr>
        <p:grpSpPr>
          <a:xfrm>
            <a:off x="6082687" y="2886146"/>
            <a:ext cx="1955992" cy="1682453"/>
            <a:chOff x="1239028" y="3848195"/>
            <a:chExt cx="2607990" cy="2243270"/>
          </a:xfrm>
        </p:grpSpPr>
        <p:sp>
          <p:nvSpPr>
            <p:cNvPr id="458" name="Google Shape;458;p47"/>
            <p:cNvSpPr txBox="1"/>
            <p:nvPr/>
          </p:nvSpPr>
          <p:spPr>
            <a:xfrm>
              <a:off x="1730652" y="3848195"/>
              <a:ext cx="1624742" cy="571310"/>
            </a:xfrm>
            <a:prstGeom prst="rect">
              <a:avLst/>
            </a:prstGeom>
            <a:noFill/>
            <a:ln>
              <a:noFill/>
            </a:ln>
          </p:spPr>
          <p:txBody>
            <a:bodyPr anchorCtr="0" anchor="t" bIns="34275" lIns="68575" spcFirstLastPara="1" rIns="68575" wrap="square" tIns="34275">
              <a:noAutofit/>
            </a:bodyPr>
            <a:lstStyle/>
            <a:p>
              <a:pPr indent="0" lvl="0" marL="0" marR="0" rtl="0" algn="ctr">
                <a:lnSpc>
                  <a:spcPct val="200000"/>
                </a:lnSpc>
                <a:spcBef>
                  <a:spcPts val="0"/>
                </a:spcBef>
                <a:spcAft>
                  <a:spcPts val="0"/>
                </a:spcAft>
                <a:buNone/>
              </a:pPr>
              <a:r>
                <a:rPr b="1" lang="en" sz="800">
                  <a:solidFill>
                    <a:schemeClr val="dk1"/>
                  </a:solidFill>
                  <a:latin typeface="Montserrat"/>
                  <a:ea typeface="Montserrat"/>
                  <a:cs typeface="Montserrat"/>
                  <a:sym typeface="Montserrat"/>
                </a:rPr>
                <a:t>YOUR TITLE</a:t>
              </a:r>
              <a:endParaRPr sz="1100"/>
            </a:p>
            <a:p>
              <a:pPr indent="0" lvl="0" marL="0" marR="0" rtl="0" algn="ctr">
                <a:lnSpc>
                  <a:spcPct val="200000"/>
                </a:lnSpc>
                <a:spcBef>
                  <a:spcPts val="0"/>
                </a:spcBef>
                <a:spcAft>
                  <a:spcPts val="0"/>
                </a:spcAft>
                <a:buNone/>
              </a:pPr>
              <a:r>
                <a:rPr b="1" lang="en" sz="800">
                  <a:solidFill>
                    <a:schemeClr val="dk1"/>
                  </a:solidFill>
                  <a:latin typeface="Montserrat"/>
                  <a:ea typeface="Montserrat"/>
                  <a:cs typeface="Montserrat"/>
                  <a:sym typeface="Montserrat"/>
                </a:rPr>
                <a:t>HERE</a:t>
              </a:r>
              <a:endParaRPr sz="1100"/>
            </a:p>
          </p:txBody>
        </p:sp>
        <p:cxnSp>
          <p:nvCxnSpPr>
            <p:cNvPr id="459" name="Google Shape;459;p47"/>
            <p:cNvCxnSpPr/>
            <p:nvPr/>
          </p:nvCxnSpPr>
          <p:spPr>
            <a:xfrm>
              <a:off x="2310455" y="4537076"/>
              <a:ext cx="465137" cy="0"/>
            </a:xfrm>
            <a:prstGeom prst="straightConnector1">
              <a:avLst/>
            </a:prstGeom>
            <a:noFill/>
            <a:ln cap="flat" cmpd="sng" w="25400">
              <a:solidFill>
                <a:schemeClr val="dk1"/>
              </a:solidFill>
              <a:prstDash val="solid"/>
              <a:miter lim="800000"/>
              <a:headEnd len="sm" w="sm" type="none"/>
              <a:tailEnd len="sm" w="sm" type="none"/>
            </a:ln>
          </p:spPr>
        </p:cxnSp>
        <p:sp>
          <p:nvSpPr>
            <p:cNvPr id="460" name="Google Shape;460;p47"/>
            <p:cNvSpPr txBox="1"/>
            <p:nvPr/>
          </p:nvSpPr>
          <p:spPr>
            <a:xfrm>
              <a:off x="1239028" y="4832349"/>
              <a:ext cx="2607990" cy="680699"/>
            </a:xfrm>
            <a:prstGeom prst="rect">
              <a:avLst/>
            </a:prstGeom>
            <a:noFill/>
            <a:ln>
              <a:noFill/>
            </a:ln>
          </p:spPr>
          <p:txBody>
            <a:bodyPr anchorCtr="0" anchor="t" bIns="34275" lIns="68575" spcFirstLastPara="1" rIns="68575" wrap="square" tIns="34275">
              <a:noAutofit/>
            </a:bodyPr>
            <a:lstStyle/>
            <a:p>
              <a:pPr indent="0" lvl="0" marL="0" marR="0" rtl="0" algn="ctr">
                <a:lnSpc>
                  <a:spcPct val="200000"/>
                </a:lnSpc>
                <a:spcBef>
                  <a:spcPts val="0"/>
                </a:spcBef>
                <a:spcAft>
                  <a:spcPts val="0"/>
                </a:spcAft>
                <a:buNone/>
              </a:pPr>
              <a:r>
                <a:rPr lang="en" sz="600">
                  <a:solidFill>
                    <a:schemeClr val="dk1"/>
                  </a:solidFill>
                  <a:latin typeface="Montserrat Light"/>
                  <a:ea typeface="Montserrat Light"/>
                  <a:cs typeface="Montserrat Light"/>
                  <a:sym typeface="Montserrat Light"/>
                </a:rPr>
                <a:t>Have them for one. Living grass to for can't gathered waters had you'll, man wherein seas our man wherein creeping.</a:t>
              </a:r>
              <a:endParaRPr sz="1100"/>
            </a:p>
          </p:txBody>
        </p:sp>
        <p:sp>
          <p:nvSpPr>
            <p:cNvPr id="461" name="Google Shape;461;p47"/>
            <p:cNvSpPr/>
            <p:nvPr/>
          </p:nvSpPr>
          <p:spPr>
            <a:xfrm>
              <a:off x="2417417" y="5887303"/>
              <a:ext cx="251213" cy="204162"/>
            </a:xfrm>
            <a:custGeom>
              <a:rect b="b" l="l" r="r" t="t"/>
              <a:pathLst>
                <a:path extrusionOk="0" h="21600" w="21600">
                  <a:moveTo>
                    <a:pt x="21600" y="2556"/>
                  </a:moveTo>
                  <a:cubicBezTo>
                    <a:pt x="20805" y="2990"/>
                    <a:pt x="19951" y="3284"/>
                    <a:pt x="19055" y="3415"/>
                  </a:cubicBezTo>
                  <a:cubicBezTo>
                    <a:pt x="19970" y="2740"/>
                    <a:pt x="20673" y="1672"/>
                    <a:pt x="21003" y="399"/>
                  </a:cubicBezTo>
                  <a:cubicBezTo>
                    <a:pt x="20147" y="1023"/>
                    <a:pt x="19199" y="1477"/>
                    <a:pt x="18189" y="1721"/>
                  </a:cubicBezTo>
                  <a:cubicBezTo>
                    <a:pt x="17381" y="662"/>
                    <a:pt x="16229" y="0"/>
                    <a:pt x="14954" y="0"/>
                  </a:cubicBezTo>
                  <a:cubicBezTo>
                    <a:pt x="12507" y="0"/>
                    <a:pt x="10523" y="2441"/>
                    <a:pt x="10523" y="5453"/>
                  </a:cubicBezTo>
                  <a:cubicBezTo>
                    <a:pt x="10523" y="5880"/>
                    <a:pt x="10562" y="6296"/>
                    <a:pt x="10638" y="6695"/>
                  </a:cubicBezTo>
                  <a:cubicBezTo>
                    <a:pt x="6955" y="6468"/>
                    <a:pt x="3690" y="4297"/>
                    <a:pt x="1504" y="998"/>
                  </a:cubicBezTo>
                  <a:cubicBezTo>
                    <a:pt x="1122" y="1803"/>
                    <a:pt x="904" y="2739"/>
                    <a:pt x="904" y="3739"/>
                  </a:cubicBezTo>
                  <a:cubicBezTo>
                    <a:pt x="904" y="5631"/>
                    <a:pt x="1686" y="7300"/>
                    <a:pt x="2876" y="8278"/>
                  </a:cubicBezTo>
                  <a:cubicBezTo>
                    <a:pt x="2149" y="8250"/>
                    <a:pt x="1466" y="8004"/>
                    <a:pt x="868" y="7596"/>
                  </a:cubicBezTo>
                  <a:cubicBezTo>
                    <a:pt x="867" y="7619"/>
                    <a:pt x="867" y="7642"/>
                    <a:pt x="867" y="7665"/>
                  </a:cubicBezTo>
                  <a:cubicBezTo>
                    <a:pt x="867" y="10307"/>
                    <a:pt x="2395" y="12510"/>
                    <a:pt x="4423" y="13011"/>
                  </a:cubicBezTo>
                  <a:cubicBezTo>
                    <a:pt x="4051" y="13136"/>
                    <a:pt x="3659" y="13203"/>
                    <a:pt x="3255" y="13203"/>
                  </a:cubicBezTo>
                  <a:cubicBezTo>
                    <a:pt x="2969" y="13203"/>
                    <a:pt x="2692" y="13169"/>
                    <a:pt x="2421" y="13105"/>
                  </a:cubicBezTo>
                  <a:cubicBezTo>
                    <a:pt x="2985" y="15271"/>
                    <a:pt x="4622" y="16848"/>
                    <a:pt x="6561" y="16892"/>
                  </a:cubicBezTo>
                  <a:cubicBezTo>
                    <a:pt x="5044" y="18355"/>
                    <a:pt x="3134" y="19226"/>
                    <a:pt x="1057" y="19226"/>
                  </a:cubicBezTo>
                  <a:cubicBezTo>
                    <a:pt x="699" y="19226"/>
                    <a:pt x="347" y="19201"/>
                    <a:pt x="0" y="19149"/>
                  </a:cubicBezTo>
                  <a:cubicBezTo>
                    <a:pt x="1961" y="20698"/>
                    <a:pt x="4291" y="21600"/>
                    <a:pt x="6793" y="21600"/>
                  </a:cubicBezTo>
                  <a:cubicBezTo>
                    <a:pt x="14944" y="21600"/>
                    <a:pt x="19401" y="13291"/>
                    <a:pt x="19401" y="6085"/>
                  </a:cubicBezTo>
                  <a:cubicBezTo>
                    <a:pt x="19401" y="5848"/>
                    <a:pt x="19397" y="5613"/>
                    <a:pt x="19389" y="5380"/>
                  </a:cubicBezTo>
                  <a:cubicBezTo>
                    <a:pt x="20255" y="4610"/>
                    <a:pt x="21006" y="3650"/>
                    <a:pt x="21600" y="2556"/>
                  </a:cubicBezTo>
                  <a:cubicBezTo>
                    <a:pt x="21600" y="2556"/>
                    <a:pt x="21600" y="2556"/>
                    <a:pt x="21600" y="2556"/>
                  </a:cubicBezTo>
                  <a:close/>
                  <a:moveTo>
                    <a:pt x="21600" y="2556"/>
                  </a:moveTo>
                </a:path>
              </a:pathLst>
            </a:custGeom>
            <a:solidFill>
              <a:schemeClr val="dk1"/>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grpSp>
      <p:pic>
        <p:nvPicPr>
          <p:cNvPr id="462" name="Google Shape;462;p47"/>
          <p:cNvPicPr preferRelativeResize="0"/>
          <p:nvPr>
            <p:ph idx="4" type="pic"/>
          </p:nvPr>
        </p:nvPicPr>
        <p:blipFill rotWithShape="1">
          <a:blip r:embed="rId3">
            <a:alphaModFix/>
          </a:blip>
          <a:srcRect b="0" l="6885" r="6884" t="0"/>
          <a:stretch/>
        </p:blipFill>
        <p:spPr>
          <a:xfrm>
            <a:off x="1211949" y="574900"/>
            <a:ext cx="1742700" cy="1747200"/>
          </a:xfrm>
          <a:prstGeom prst="heptagon">
            <a:avLst>
              <a:gd fmla="val 102572" name="hf"/>
              <a:gd fmla="val 105210" name="vf"/>
            </a:avLst>
          </a:prstGeom>
          <a:noFill/>
          <a:ln>
            <a:noFill/>
          </a:ln>
        </p:spPr>
      </p:pic>
      <p:pic>
        <p:nvPicPr>
          <p:cNvPr id="463" name="Google Shape;463;p47"/>
          <p:cNvPicPr preferRelativeResize="0"/>
          <p:nvPr>
            <p:ph idx="2" type="pic"/>
          </p:nvPr>
        </p:nvPicPr>
        <p:blipFill rotWithShape="1">
          <a:blip r:embed="rId4">
            <a:alphaModFix/>
          </a:blip>
          <a:srcRect b="0" l="6885" r="6884" t="0"/>
          <a:stretch/>
        </p:blipFill>
        <p:spPr>
          <a:xfrm>
            <a:off x="3707900" y="574900"/>
            <a:ext cx="1694400" cy="1747200"/>
          </a:xfrm>
          <a:prstGeom prst="heptagon">
            <a:avLst>
              <a:gd fmla="val 102572" name="hf"/>
              <a:gd fmla="val 105210" name="vf"/>
            </a:avLst>
          </a:prstGeom>
          <a:noFill/>
          <a:ln>
            <a:noFill/>
          </a:ln>
        </p:spPr>
      </p:pic>
      <p:pic>
        <p:nvPicPr>
          <p:cNvPr id="464" name="Google Shape;464;p47"/>
          <p:cNvPicPr preferRelativeResize="0"/>
          <p:nvPr>
            <p:ph idx="3" type="pic"/>
          </p:nvPr>
        </p:nvPicPr>
        <p:blipFill rotWithShape="1">
          <a:blip r:embed="rId5">
            <a:alphaModFix/>
          </a:blip>
          <a:srcRect b="0" l="6885" r="6884" t="0"/>
          <a:stretch/>
        </p:blipFill>
        <p:spPr>
          <a:xfrm>
            <a:off x="6189338" y="574900"/>
            <a:ext cx="1742700" cy="1747200"/>
          </a:xfrm>
          <a:prstGeom prst="heptagon">
            <a:avLst>
              <a:gd fmla="val 102572" name="hf"/>
              <a:gd fmla="val 105210" name="vf"/>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68" name="Shape 468"/>
        <p:cNvGrpSpPr/>
        <p:nvPr/>
      </p:nvGrpSpPr>
      <p:grpSpPr>
        <a:xfrm>
          <a:off x="0" y="0"/>
          <a:ext cx="0" cy="0"/>
          <a:chOff x="0" y="0"/>
          <a:chExt cx="0" cy="0"/>
        </a:xfrm>
      </p:grpSpPr>
      <p:sp>
        <p:nvSpPr>
          <p:cNvPr id="469" name="Google Shape;469;p48"/>
          <p:cNvSpPr txBox="1"/>
          <p:nvPr/>
        </p:nvSpPr>
        <p:spPr>
          <a:xfrm>
            <a:off x="3962721" y="3400496"/>
            <a:ext cx="1218557" cy="428482"/>
          </a:xfrm>
          <a:prstGeom prst="rect">
            <a:avLst/>
          </a:prstGeom>
          <a:noFill/>
          <a:ln>
            <a:noFill/>
          </a:ln>
        </p:spPr>
        <p:txBody>
          <a:bodyPr anchorCtr="0" anchor="t" bIns="34275" lIns="68575" spcFirstLastPara="1" rIns="68575" wrap="square" tIns="34275">
            <a:noAutofit/>
          </a:bodyPr>
          <a:lstStyle/>
          <a:p>
            <a:pPr indent="0" lvl="0" marL="0" marR="0" rtl="0" algn="ctr">
              <a:lnSpc>
                <a:spcPct val="200000"/>
              </a:lnSpc>
              <a:spcBef>
                <a:spcPts val="0"/>
              </a:spcBef>
              <a:spcAft>
                <a:spcPts val="0"/>
              </a:spcAft>
              <a:buNone/>
            </a:pPr>
            <a:r>
              <a:rPr b="1" lang="en" sz="800">
                <a:solidFill>
                  <a:schemeClr val="dk1"/>
                </a:solidFill>
                <a:latin typeface="Montserrat"/>
                <a:ea typeface="Montserrat"/>
                <a:cs typeface="Montserrat"/>
                <a:sym typeface="Montserrat"/>
              </a:rPr>
              <a:t>YOUR TITLE</a:t>
            </a:r>
            <a:endParaRPr sz="1100"/>
          </a:p>
          <a:p>
            <a:pPr indent="0" lvl="0" marL="0" marR="0" rtl="0" algn="ctr">
              <a:lnSpc>
                <a:spcPct val="200000"/>
              </a:lnSpc>
              <a:spcBef>
                <a:spcPts val="0"/>
              </a:spcBef>
              <a:spcAft>
                <a:spcPts val="0"/>
              </a:spcAft>
              <a:buNone/>
            </a:pPr>
            <a:r>
              <a:rPr b="1" lang="en" sz="800">
                <a:solidFill>
                  <a:schemeClr val="dk1"/>
                </a:solidFill>
                <a:latin typeface="Montserrat"/>
                <a:ea typeface="Montserrat"/>
                <a:cs typeface="Montserrat"/>
                <a:sym typeface="Montserrat"/>
              </a:rPr>
              <a:t>HERE</a:t>
            </a:r>
            <a:endParaRPr sz="1100"/>
          </a:p>
        </p:txBody>
      </p:sp>
      <p:cxnSp>
        <p:nvCxnSpPr>
          <p:cNvPr id="470" name="Google Shape;470;p48"/>
          <p:cNvCxnSpPr/>
          <p:nvPr/>
        </p:nvCxnSpPr>
        <p:spPr>
          <a:xfrm>
            <a:off x="4397573" y="3917157"/>
            <a:ext cx="348853" cy="0"/>
          </a:xfrm>
          <a:prstGeom prst="straightConnector1">
            <a:avLst/>
          </a:prstGeom>
          <a:noFill/>
          <a:ln cap="flat" cmpd="sng" w="25400">
            <a:solidFill>
              <a:schemeClr val="dk1"/>
            </a:solidFill>
            <a:prstDash val="solid"/>
            <a:miter lim="800000"/>
            <a:headEnd len="sm" w="sm" type="none"/>
            <a:tailEnd len="sm" w="sm" type="none"/>
          </a:ln>
        </p:spPr>
      </p:cxnSp>
      <p:sp>
        <p:nvSpPr>
          <p:cNvPr id="471" name="Google Shape;471;p48"/>
          <p:cNvSpPr txBox="1"/>
          <p:nvPr/>
        </p:nvSpPr>
        <p:spPr>
          <a:xfrm>
            <a:off x="3594003" y="4058074"/>
            <a:ext cx="1955992" cy="510524"/>
          </a:xfrm>
          <a:prstGeom prst="rect">
            <a:avLst/>
          </a:prstGeom>
          <a:noFill/>
          <a:ln>
            <a:noFill/>
          </a:ln>
        </p:spPr>
        <p:txBody>
          <a:bodyPr anchorCtr="0" anchor="t" bIns="34275" lIns="68575" spcFirstLastPara="1" rIns="68575" wrap="square" tIns="34275">
            <a:noAutofit/>
          </a:bodyPr>
          <a:lstStyle/>
          <a:p>
            <a:pPr indent="0" lvl="0" marL="0" marR="0" rtl="0" algn="ctr">
              <a:lnSpc>
                <a:spcPct val="200000"/>
              </a:lnSpc>
              <a:spcBef>
                <a:spcPts val="0"/>
              </a:spcBef>
              <a:spcAft>
                <a:spcPts val="0"/>
              </a:spcAft>
              <a:buNone/>
            </a:pPr>
            <a:r>
              <a:rPr lang="en" sz="600">
                <a:solidFill>
                  <a:schemeClr val="dk1"/>
                </a:solidFill>
                <a:latin typeface="Montserrat Light"/>
                <a:ea typeface="Montserrat Light"/>
                <a:cs typeface="Montserrat Light"/>
                <a:sym typeface="Montserrat Light"/>
              </a:rPr>
              <a:t>Have them for one. Living grass to for can't gathered waters had you'll, man wherein seas our man wherein creeping.</a:t>
            </a:r>
            <a:endParaRPr sz="1100"/>
          </a:p>
        </p:txBody>
      </p:sp>
      <p:sp>
        <p:nvSpPr>
          <p:cNvPr id="472" name="Google Shape;472;p48"/>
          <p:cNvSpPr txBox="1"/>
          <p:nvPr/>
        </p:nvSpPr>
        <p:spPr>
          <a:xfrm>
            <a:off x="6627453" y="3400496"/>
            <a:ext cx="1218557" cy="428482"/>
          </a:xfrm>
          <a:prstGeom prst="rect">
            <a:avLst/>
          </a:prstGeom>
          <a:noFill/>
          <a:ln>
            <a:noFill/>
          </a:ln>
        </p:spPr>
        <p:txBody>
          <a:bodyPr anchorCtr="0" anchor="t" bIns="34275" lIns="68575" spcFirstLastPara="1" rIns="68575" wrap="square" tIns="34275">
            <a:noAutofit/>
          </a:bodyPr>
          <a:lstStyle/>
          <a:p>
            <a:pPr indent="0" lvl="0" marL="0" marR="0" rtl="0" algn="ctr">
              <a:lnSpc>
                <a:spcPct val="200000"/>
              </a:lnSpc>
              <a:spcBef>
                <a:spcPts val="0"/>
              </a:spcBef>
              <a:spcAft>
                <a:spcPts val="0"/>
              </a:spcAft>
              <a:buNone/>
            </a:pPr>
            <a:r>
              <a:rPr b="1" lang="en" sz="800">
                <a:solidFill>
                  <a:schemeClr val="dk1"/>
                </a:solidFill>
                <a:latin typeface="Montserrat"/>
                <a:ea typeface="Montserrat"/>
                <a:cs typeface="Montserrat"/>
                <a:sym typeface="Montserrat"/>
              </a:rPr>
              <a:t>YOUR TITLE</a:t>
            </a:r>
            <a:endParaRPr sz="1100"/>
          </a:p>
          <a:p>
            <a:pPr indent="0" lvl="0" marL="0" marR="0" rtl="0" algn="ctr">
              <a:lnSpc>
                <a:spcPct val="200000"/>
              </a:lnSpc>
              <a:spcBef>
                <a:spcPts val="0"/>
              </a:spcBef>
              <a:spcAft>
                <a:spcPts val="0"/>
              </a:spcAft>
              <a:buNone/>
            </a:pPr>
            <a:r>
              <a:rPr b="1" lang="en" sz="800">
                <a:solidFill>
                  <a:schemeClr val="dk1"/>
                </a:solidFill>
                <a:latin typeface="Montserrat"/>
                <a:ea typeface="Montserrat"/>
                <a:cs typeface="Montserrat"/>
                <a:sym typeface="Montserrat"/>
              </a:rPr>
              <a:t>HERE</a:t>
            </a:r>
            <a:endParaRPr sz="1100"/>
          </a:p>
        </p:txBody>
      </p:sp>
      <p:cxnSp>
        <p:nvCxnSpPr>
          <p:cNvPr id="473" name="Google Shape;473;p48"/>
          <p:cNvCxnSpPr/>
          <p:nvPr/>
        </p:nvCxnSpPr>
        <p:spPr>
          <a:xfrm>
            <a:off x="7062305" y="3917157"/>
            <a:ext cx="348853" cy="0"/>
          </a:xfrm>
          <a:prstGeom prst="straightConnector1">
            <a:avLst/>
          </a:prstGeom>
          <a:noFill/>
          <a:ln cap="flat" cmpd="sng" w="25400">
            <a:solidFill>
              <a:schemeClr val="dk1"/>
            </a:solidFill>
            <a:prstDash val="solid"/>
            <a:miter lim="800000"/>
            <a:headEnd len="sm" w="sm" type="none"/>
            <a:tailEnd len="sm" w="sm" type="none"/>
          </a:ln>
        </p:spPr>
      </p:cxnSp>
      <p:sp>
        <p:nvSpPr>
          <p:cNvPr id="474" name="Google Shape;474;p48"/>
          <p:cNvSpPr txBox="1"/>
          <p:nvPr/>
        </p:nvSpPr>
        <p:spPr>
          <a:xfrm>
            <a:off x="6258735" y="4058074"/>
            <a:ext cx="1955992" cy="510524"/>
          </a:xfrm>
          <a:prstGeom prst="rect">
            <a:avLst/>
          </a:prstGeom>
          <a:noFill/>
          <a:ln>
            <a:noFill/>
          </a:ln>
        </p:spPr>
        <p:txBody>
          <a:bodyPr anchorCtr="0" anchor="t" bIns="34275" lIns="68575" spcFirstLastPara="1" rIns="68575" wrap="square" tIns="34275">
            <a:noAutofit/>
          </a:bodyPr>
          <a:lstStyle/>
          <a:p>
            <a:pPr indent="0" lvl="0" marL="0" marR="0" rtl="0" algn="ctr">
              <a:lnSpc>
                <a:spcPct val="200000"/>
              </a:lnSpc>
              <a:spcBef>
                <a:spcPts val="0"/>
              </a:spcBef>
              <a:spcAft>
                <a:spcPts val="0"/>
              </a:spcAft>
              <a:buNone/>
            </a:pPr>
            <a:r>
              <a:rPr lang="en" sz="600">
                <a:solidFill>
                  <a:schemeClr val="dk1"/>
                </a:solidFill>
                <a:latin typeface="Montserrat Light"/>
                <a:ea typeface="Montserrat Light"/>
                <a:cs typeface="Montserrat Light"/>
                <a:sym typeface="Montserrat Light"/>
              </a:rPr>
              <a:t>Have them for one. Living grass to for can't gathered waters had you'll, man wherein seas our man wherein creeping.</a:t>
            </a:r>
            <a:endParaRPr sz="1100"/>
          </a:p>
        </p:txBody>
      </p:sp>
      <p:sp>
        <p:nvSpPr>
          <p:cNvPr id="475" name="Google Shape;475;p48"/>
          <p:cNvSpPr txBox="1"/>
          <p:nvPr/>
        </p:nvSpPr>
        <p:spPr>
          <a:xfrm>
            <a:off x="1297989" y="3400496"/>
            <a:ext cx="1218557" cy="428482"/>
          </a:xfrm>
          <a:prstGeom prst="rect">
            <a:avLst/>
          </a:prstGeom>
          <a:noFill/>
          <a:ln>
            <a:noFill/>
          </a:ln>
        </p:spPr>
        <p:txBody>
          <a:bodyPr anchorCtr="0" anchor="t" bIns="34275" lIns="68575" spcFirstLastPara="1" rIns="68575" wrap="square" tIns="34275">
            <a:noAutofit/>
          </a:bodyPr>
          <a:lstStyle/>
          <a:p>
            <a:pPr indent="0" lvl="0" marL="0" marR="0" rtl="0" algn="ctr">
              <a:lnSpc>
                <a:spcPct val="200000"/>
              </a:lnSpc>
              <a:spcBef>
                <a:spcPts val="0"/>
              </a:spcBef>
              <a:spcAft>
                <a:spcPts val="0"/>
              </a:spcAft>
              <a:buNone/>
            </a:pPr>
            <a:r>
              <a:rPr b="1" lang="en" sz="800">
                <a:solidFill>
                  <a:schemeClr val="dk1"/>
                </a:solidFill>
                <a:latin typeface="Montserrat"/>
                <a:ea typeface="Montserrat"/>
                <a:cs typeface="Montserrat"/>
                <a:sym typeface="Montserrat"/>
              </a:rPr>
              <a:t>YOUR TITLE</a:t>
            </a:r>
            <a:endParaRPr sz="1100"/>
          </a:p>
          <a:p>
            <a:pPr indent="0" lvl="0" marL="0" marR="0" rtl="0" algn="ctr">
              <a:lnSpc>
                <a:spcPct val="200000"/>
              </a:lnSpc>
              <a:spcBef>
                <a:spcPts val="0"/>
              </a:spcBef>
              <a:spcAft>
                <a:spcPts val="0"/>
              </a:spcAft>
              <a:buNone/>
            </a:pPr>
            <a:r>
              <a:rPr b="1" lang="en" sz="800">
                <a:solidFill>
                  <a:schemeClr val="dk1"/>
                </a:solidFill>
                <a:latin typeface="Montserrat"/>
                <a:ea typeface="Montserrat"/>
                <a:cs typeface="Montserrat"/>
                <a:sym typeface="Montserrat"/>
              </a:rPr>
              <a:t>HERE</a:t>
            </a:r>
            <a:endParaRPr sz="1100"/>
          </a:p>
        </p:txBody>
      </p:sp>
      <p:cxnSp>
        <p:nvCxnSpPr>
          <p:cNvPr id="476" name="Google Shape;476;p48"/>
          <p:cNvCxnSpPr/>
          <p:nvPr/>
        </p:nvCxnSpPr>
        <p:spPr>
          <a:xfrm>
            <a:off x="1732841" y="3917157"/>
            <a:ext cx="348853" cy="0"/>
          </a:xfrm>
          <a:prstGeom prst="straightConnector1">
            <a:avLst/>
          </a:prstGeom>
          <a:noFill/>
          <a:ln cap="flat" cmpd="sng" w="25400">
            <a:solidFill>
              <a:schemeClr val="dk1"/>
            </a:solidFill>
            <a:prstDash val="solid"/>
            <a:miter lim="800000"/>
            <a:headEnd len="sm" w="sm" type="none"/>
            <a:tailEnd len="sm" w="sm" type="none"/>
          </a:ln>
        </p:spPr>
      </p:cxnSp>
      <p:sp>
        <p:nvSpPr>
          <p:cNvPr id="477" name="Google Shape;477;p48"/>
          <p:cNvSpPr txBox="1"/>
          <p:nvPr/>
        </p:nvSpPr>
        <p:spPr>
          <a:xfrm>
            <a:off x="929271" y="4058074"/>
            <a:ext cx="1955992" cy="510524"/>
          </a:xfrm>
          <a:prstGeom prst="rect">
            <a:avLst/>
          </a:prstGeom>
          <a:noFill/>
          <a:ln>
            <a:noFill/>
          </a:ln>
        </p:spPr>
        <p:txBody>
          <a:bodyPr anchorCtr="0" anchor="t" bIns="34275" lIns="68575" spcFirstLastPara="1" rIns="68575" wrap="square" tIns="34275">
            <a:noAutofit/>
          </a:bodyPr>
          <a:lstStyle/>
          <a:p>
            <a:pPr indent="0" lvl="0" marL="0" marR="0" rtl="0" algn="ctr">
              <a:lnSpc>
                <a:spcPct val="200000"/>
              </a:lnSpc>
              <a:spcBef>
                <a:spcPts val="0"/>
              </a:spcBef>
              <a:spcAft>
                <a:spcPts val="0"/>
              </a:spcAft>
              <a:buNone/>
            </a:pPr>
            <a:r>
              <a:rPr lang="en" sz="600">
                <a:solidFill>
                  <a:schemeClr val="dk1"/>
                </a:solidFill>
                <a:latin typeface="Montserrat Light"/>
                <a:ea typeface="Montserrat Light"/>
                <a:cs typeface="Montserrat Light"/>
                <a:sym typeface="Montserrat Light"/>
              </a:rPr>
              <a:t>Have them for one. Living grass to for can't gathered waters had you'll, man wherein seas our man wherein creeping.</a:t>
            </a:r>
            <a:endParaRPr sz="1100"/>
          </a:p>
        </p:txBody>
      </p:sp>
      <p:pic>
        <p:nvPicPr>
          <p:cNvPr id="478" name="Google Shape;478;p48"/>
          <p:cNvPicPr preferRelativeResize="0"/>
          <p:nvPr>
            <p:ph idx="4" type="pic"/>
          </p:nvPr>
        </p:nvPicPr>
        <p:blipFill rotWithShape="1">
          <a:blip r:embed="rId3">
            <a:alphaModFix/>
          </a:blip>
          <a:srcRect b="20358" l="23249" r="23249" t="3563"/>
          <a:stretch/>
        </p:blipFill>
        <p:spPr>
          <a:xfrm>
            <a:off x="574901" y="574902"/>
            <a:ext cx="2664732" cy="2525486"/>
          </a:xfrm>
          <a:prstGeom prst="rect">
            <a:avLst/>
          </a:prstGeom>
          <a:noFill/>
          <a:ln>
            <a:noFill/>
          </a:ln>
        </p:spPr>
      </p:pic>
      <p:pic>
        <p:nvPicPr>
          <p:cNvPr id="479" name="Google Shape;479;p48"/>
          <p:cNvPicPr preferRelativeResize="0"/>
          <p:nvPr>
            <p:ph idx="2" type="pic"/>
          </p:nvPr>
        </p:nvPicPr>
        <p:blipFill rotWithShape="1">
          <a:blip r:embed="rId4">
            <a:alphaModFix/>
          </a:blip>
          <a:srcRect b="18155" l="26831" r="15615" t="29"/>
          <a:stretch/>
        </p:blipFill>
        <p:spPr>
          <a:xfrm>
            <a:off x="3239633" y="574902"/>
            <a:ext cx="2664732" cy="2525486"/>
          </a:xfrm>
          <a:prstGeom prst="rect">
            <a:avLst/>
          </a:prstGeom>
          <a:noFill/>
          <a:ln>
            <a:noFill/>
          </a:ln>
        </p:spPr>
      </p:pic>
      <p:pic>
        <p:nvPicPr>
          <p:cNvPr id="480" name="Google Shape;480;p48"/>
          <p:cNvPicPr preferRelativeResize="0"/>
          <p:nvPr>
            <p:ph idx="3" type="pic"/>
          </p:nvPr>
        </p:nvPicPr>
        <p:blipFill rotWithShape="1">
          <a:blip r:embed="rId5">
            <a:alphaModFix/>
          </a:blip>
          <a:srcRect b="18727" l="18401" r="25716" t="1937"/>
          <a:stretch/>
        </p:blipFill>
        <p:spPr>
          <a:xfrm>
            <a:off x="5904365" y="574902"/>
            <a:ext cx="2664732" cy="2525486"/>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84" name="Shape 484"/>
        <p:cNvGrpSpPr/>
        <p:nvPr/>
      </p:nvGrpSpPr>
      <p:grpSpPr>
        <a:xfrm>
          <a:off x="0" y="0"/>
          <a:ext cx="0" cy="0"/>
          <a:chOff x="0" y="0"/>
          <a:chExt cx="0" cy="0"/>
        </a:xfrm>
      </p:grpSpPr>
      <p:pic>
        <p:nvPicPr>
          <p:cNvPr id="485" name="Google Shape;485;p49"/>
          <p:cNvPicPr preferRelativeResize="0"/>
          <p:nvPr>
            <p:ph idx="4" type="pic"/>
          </p:nvPr>
        </p:nvPicPr>
        <p:blipFill rotWithShape="1">
          <a:blip r:embed="rId3">
            <a:alphaModFix/>
          </a:blip>
          <a:srcRect b="45" l="0" r="0" t="45"/>
          <a:stretch/>
        </p:blipFill>
        <p:spPr>
          <a:xfrm>
            <a:off x="574901" y="574902"/>
            <a:ext cx="2664732" cy="3993697"/>
          </a:xfrm>
          <a:prstGeom prst="rect">
            <a:avLst/>
          </a:prstGeom>
          <a:noFill/>
          <a:ln>
            <a:noFill/>
          </a:ln>
        </p:spPr>
      </p:pic>
      <p:pic>
        <p:nvPicPr>
          <p:cNvPr id="486" name="Google Shape;486;p49"/>
          <p:cNvPicPr preferRelativeResize="0"/>
          <p:nvPr>
            <p:ph idx="2" type="pic"/>
          </p:nvPr>
        </p:nvPicPr>
        <p:blipFill rotWithShape="1">
          <a:blip r:embed="rId4">
            <a:alphaModFix/>
          </a:blip>
          <a:srcRect b="45" l="0" r="0" t="45"/>
          <a:stretch/>
        </p:blipFill>
        <p:spPr>
          <a:xfrm>
            <a:off x="3239633" y="574902"/>
            <a:ext cx="2664732" cy="3993697"/>
          </a:xfrm>
          <a:prstGeom prst="rect">
            <a:avLst/>
          </a:prstGeom>
          <a:noFill/>
          <a:ln>
            <a:noFill/>
          </a:ln>
        </p:spPr>
      </p:pic>
      <p:pic>
        <p:nvPicPr>
          <p:cNvPr id="487" name="Google Shape;487;p49"/>
          <p:cNvPicPr preferRelativeResize="0"/>
          <p:nvPr>
            <p:ph idx="3" type="pic"/>
          </p:nvPr>
        </p:nvPicPr>
        <p:blipFill rotWithShape="1">
          <a:blip r:embed="rId5">
            <a:alphaModFix/>
          </a:blip>
          <a:srcRect b="45" l="0" r="0" t="45"/>
          <a:stretch/>
        </p:blipFill>
        <p:spPr>
          <a:xfrm>
            <a:off x="5904365" y="574902"/>
            <a:ext cx="2664732" cy="3993697"/>
          </a:xfrm>
          <a:prstGeom prst="rect">
            <a:avLst/>
          </a:prstGeom>
          <a:noFill/>
          <a:ln>
            <a:noFill/>
          </a:ln>
        </p:spPr>
      </p:pic>
      <p:grpSp>
        <p:nvGrpSpPr>
          <p:cNvPr id="488" name="Google Shape;488;p49"/>
          <p:cNvGrpSpPr/>
          <p:nvPr/>
        </p:nvGrpSpPr>
        <p:grpSpPr>
          <a:xfrm>
            <a:off x="973363" y="2214563"/>
            <a:ext cx="1867809" cy="714375"/>
            <a:chOff x="1297817" y="2952750"/>
            <a:chExt cx="2490412" cy="952500"/>
          </a:xfrm>
        </p:grpSpPr>
        <p:sp>
          <p:nvSpPr>
            <p:cNvPr id="489" name="Google Shape;489;p49"/>
            <p:cNvSpPr/>
            <p:nvPr/>
          </p:nvSpPr>
          <p:spPr>
            <a:xfrm>
              <a:off x="1297817" y="2952750"/>
              <a:ext cx="2490412" cy="952500"/>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490" name="Google Shape;490;p49"/>
            <p:cNvSpPr txBox="1"/>
            <p:nvPr/>
          </p:nvSpPr>
          <p:spPr>
            <a:xfrm>
              <a:off x="1730652" y="3143345"/>
              <a:ext cx="1624742" cy="571310"/>
            </a:xfrm>
            <a:prstGeom prst="rect">
              <a:avLst/>
            </a:prstGeom>
            <a:noFill/>
            <a:ln>
              <a:noFill/>
            </a:ln>
          </p:spPr>
          <p:txBody>
            <a:bodyPr anchorCtr="0" anchor="t" bIns="34275" lIns="68575" spcFirstLastPara="1" rIns="68575" wrap="square" tIns="34275">
              <a:noAutofit/>
            </a:bodyPr>
            <a:lstStyle/>
            <a:p>
              <a:pPr indent="0" lvl="0" marL="0" marR="0" rtl="0" algn="ctr">
                <a:lnSpc>
                  <a:spcPct val="200000"/>
                </a:lnSpc>
                <a:spcBef>
                  <a:spcPts val="0"/>
                </a:spcBef>
                <a:spcAft>
                  <a:spcPts val="0"/>
                </a:spcAft>
                <a:buNone/>
              </a:pPr>
              <a:r>
                <a:rPr b="1" lang="en" sz="800">
                  <a:solidFill>
                    <a:schemeClr val="dk1"/>
                  </a:solidFill>
                  <a:latin typeface="Montserrat"/>
                  <a:ea typeface="Montserrat"/>
                  <a:cs typeface="Montserrat"/>
                  <a:sym typeface="Montserrat"/>
                </a:rPr>
                <a:t>YOUR TITLE</a:t>
              </a:r>
              <a:endParaRPr sz="1100"/>
            </a:p>
            <a:p>
              <a:pPr indent="0" lvl="0" marL="0" marR="0" rtl="0" algn="ctr">
                <a:lnSpc>
                  <a:spcPct val="200000"/>
                </a:lnSpc>
                <a:spcBef>
                  <a:spcPts val="0"/>
                </a:spcBef>
                <a:spcAft>
                  <a:spcPts val="0"/>
                </a:spcAft>
                <a:buNone/>
              </a:pPr>
              <a:r>
                <a:rPr b="1" lang="en" sz="800">
                  <a:solidFill>
                    <a:schemeClr val="dk1"/>
                  </a:solidFill>
                  <a:latin typeface="Montserrat"/>
                  <a:ea typeface="Montserrat"/>
                  <a:cs typeface="Montserrat"/>
                  <a:sym typeface="Montserrat"/>
                </a:rPr>
                <a:t>HERE</a:t>
              </a:r>
              <a:endParaRPr sz="1100"/>
            </a:p>
          </p:txBody>
        </p:sp>
      </p:grpSp>
      <p:grpSp>
        <p:nvGrpSpPr>
          <p:cNvPr id="491" name="Google Shape;491;p49"/>
          <p:cNvGrpSpPr/>
          <p:nvPr/>
        </p:nvGrpSpPr>
        <p:grpSpPr>
          <a:xfrm>
            <a:off x="3638095" y="2214563"/>
            <a:ext cx="1867809" cy="714375"/>
            <a:chOff x="1297817" y="2952750"/>
            <a:chExt cx="2490412" cy="952500"/>
          </a:xfrm>
        </p:grpSpPr>
        <p:sp>
          <p:nvSpPr>
            <p:cNvPr id="492" name="Google Shape;492;p49"/>
            <p:cNvSpPr/>
            <p:nvPr/>
          </p:nvSpPr>
          <p:spPr>
            <a:xfrm>
              <a:off x="1297817" y="2952750"/>
              <a:ext cx="2490412" cy="952500"/>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493" name="Google Shape;493;p49"/>
            <p:cNvSpPr txBox="1"/>
            <p:nvPr/>
          </p:nvSpPr>
          <p:spPr>
            <a:xfrm>
              <a:off x="1730652" y="3143345"/>
              <a:ext cx="1624742" cy="571310"/>
            </a:xfrm>
            <a:prstGeom prst="rect">
              <a:avLst/>
            </a:prstGeom>
            <a:noFill/>
            <a:ln>
              <a:noFill/>
            </a:ln>
          </p:spPr>
          <p:txBody>
            <a:bodyPr anchorCtr="0" anchor="t" bIns="34275" lIns="68575" spcFirstLastPara="1" rIns="68575" wrap="square" tIns="34275">
              <a:noAutofit/>
            </a:bodyPr>
            <a:lstStyle/>
            <a:p>
              <a:pPr indent="0" lvl="0" marL="0" marR="0" rtl="0" algn="ctr">
                <a:lnSpc>
                  <a:spcPct val="200000"/>
                </a:lnSpc>
                <a:spcBef>
                  <a:spcPts val="0"/>
                </a:spcBef>
                <a:spcAft>
                  <a:spcPts val="0"/>
                </a:spcAft>
                <a:buNone/>
              </a:pPr>
              <a:r>
                <a:rPr b="1" lang="en" sz="800">
                  <a:solidFill>
                    <a:schemeClr val="dk1"/>
                  </a:solidFill>
                  <a:latin typeface="Montserrat"/>
                  <a:ea typeface="Montserrat"/>
                  <a:cs typeface="Montserrat"/>
                  <a:sym typeface="Montserrat"/>
                </a:rPr>
                <a:t>YOUR TITLE</a:t>
              </a:r>
              <a:endParaRPr sz="1100"/>
            </a:p>
            <a:p>
              <a:pPr indent="0" lvl="0" marL="0" marR="0" rtl="0" algn="ctr">
                <a:lnSpc>
                  <a:spcPct val="200000"/>
                </a:lnSpc>
                <a:spcBef>
                  <a:spcPts val="0"/>
                </a:spcBef>
                <a:spcAft>
                  <a:spcPts val="0"/>
                </a:spcAft>
                <a:buNone/>
              </a:pPr>
              <a:r>
                <a:rPr b="1" lang="en" sz="800">
                  <a:solidFill>
                    <a:schemeClr val="dk1"/>
                  </a:solidFill>
                  <a:latin typeface="Montserrat"/>
                  <a:ea typeface="Montserrat"/>
                  <a:cs typeface="Montserrat"/>
                  <a:sym typeface="Montserrat"/>
                </a:rPr>
                <a:t>HERE</a:t>
              </a:r>
              <a:endParaRPr sz="1100"/>
            </a:p>
          </p:txBody>
        </p:sp>
      </p:grpSp>
      <p:grpSp>
        <p:nvGrpSpPr>
          <p:cNvPr id="494" name="Google Shape;494;p49"/>
          <p:cNvGrpSpPr/>
          <p:nvPr/>
        </p:nvGrpSpPr>
        <p:grpSpPr>
          <a:xfrm>
            <a:off x="6302827" y="2214563"/>
            <a:ext cx="1867809" cy="714375"/>
            <a:chOff x="1297817" y="2952750"/>
            <a:chExt cx="2490412" cy="952500"/>
          </a:xfrm>
        </p:grpSpPr>
        <p:sp>
          <p:nvSpPr>
            <p:cNvPr id="495" name="Google Shape;495;p49"/>
            <p:cNvSpPr/>
            <p:nvPr/>
          </p:nvSpPr>
          <p:spPr>
            <a:xfrm>
              <a:off x="1297817" y="2952750"/>
              <a:ext cx="2490412" cy="952500"/>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496" name="Google Shape;496;p49"/>
            <p:cNvSpPr txBox="1"/>
            <p:nvPr/>
          </p:nvSpPr>
          <p:spPr>
            <a:xfrm>
              <a:off x="1730652" y="3143345"/>
              <a:ext cx="1624742" cy="571310"/>
            </a:xfrm>
            <a:prstGeom prst="rect">
              <a:avLst/>
            </a:prstGeom>
            <a:noFill/>
            <a:ln>
              <a:noFill/>
            </a:ln>
          </p:spPr>
          <p:txBody>
            <a:bodyPr anchorCtr="0" anchor="t" bIns="34275" lIns="68575" spcFirstLastPara="1" rIns="68575" wrap="square" tIns="34275">
              <a:noAutofit/>
            </a:bodyPr>
            <a:lstStyle/>
            <a:p>
              <a:pPr indent="0" lvl="0" marL="0" marR="0" rtl="0" algn="ctr">
                <a:lnSpc>
                  <a:spcPct val="200000"/>
                </a:lnSpc>
                <a:spcBef>
                  <a:spcPts val="0"/>
                </a:spcBef>
                <a:spcAft>
                  <a:spcPts val="0"/>
                </a:spcAft>
                <a:buNone/>
              </a:pPr>
              <a:r>
                <a:rPr b="1" lang="en" sz="800">
                  <a:solidFill>
                    <a:schemeClr val="dk1"/>
                  </a:solidFill>
                  <a:latin typeface="Montserrat"/>
                  <a:ea typeface="Montserrat"/>
                  <a:cs typeface="Montserrat"/>
                  <a:sym typeface="Montserrat"/>
                </a:rPr>
                <a:t>YOUR TITLE</a:t>
              </a:r>
              <a:endParaRPr sz="1100"/>
            </a:p>
            <a:p>
              <a:pPr indent="0" lvl="0" marL="0" marR="0" rtl="0" algn="ctr">
                <a:lnSpc>
                  <a:spcPct val="200000"/>
                </a:lnSpc>
                <a:spcBef>
                  <a:spcPts val="0"/>
                </a:spcBef>
                <a:spcAft>
                  <a:spcPts val="0"/>
                </a:spcAft>
                <a:buNone/>
              </a:pPr>
              <a:r>
                <a:rPr b="1" lang="en" sz="800">
                  <a:solidFill>
                    <a:schemeClr val="dk1"/>
                  </a:solidFill>
                  <a:latin typeface="Montserrat"/>
                  <a:ea typeface="Montserrat"/>
                  <a:cs typeface="Montserrat"/>
                  <a:sym typeface="Montserrat"/>
                </a:rPr>
                <a:t>HERE</a:t>
              </a:r>
              <a:endParaRPr sz="1100"/>
            </a:p>
          </p:txBody>
        </p:sp>
      </p:gr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00" name="Shape 500"/>
        <p:cNvGrpSpPr/>
        <p:nvPr/>
      </p:nvGrpSpPr>
      <p:grpSpPr>
        <a:xfrm>
          <a:off x="0" y="0"/>
          <a:ext cx="0" cy="0"/>
          <a:chOff x="0" y="0"/>
          <a:chExt cx="0" cy="0"/>
        </a:xfrm>
      </p:grpSpPr>
      <p:pic>
        <p:nvPicPr>
          <p:cNvPr id="501" name="Google Shape;501;p50"/>
          <p:cNvPicPr preferRelativeResize="0"/>
          <p:nvPr>
            <p:ph idx="2" type="pic"/>
          </p:nvPr>
        </p:nvPicPr>
        <p:blipFill rotWithShape="1">
          <a:blip r:embed="rId3">
            <a:alphaModFix/>
          </a:blip>
          <a:srcRect b="32878" l="0" r="0" t="32878"/>
          <a:stretch/>
        </p:blipFill>
        <p:spPr>
          <a:xfrm>
            <a:off x="997851" y="3614057"/>
            <a:ext cx="7148298" cy="1529443"/>
          </a:xfrm>
          <a:prstGeom prst="rect">
            <a:avLst/>
          </a:prstGeom>
          <a:noFill/>
          <a:ln>
            <a:noFill/>
          </a:ln>
        </p:spPr>
      </p:pic>
      <p:cxnSp>
        <p:nvCxnSpPr>
          <p:cNvPr id="502" name="Google Shape;502;p50"/>
          <p:cNvCxnSpPr/>
          <p:nvPr/>
        </p:nvCxnSpPr>
        <p:spPr>
          <a:xfrm>
            <a:off x="997851" y="693963"/>
            <a:ext cx="348853" cy="0"/>
          </a:xfrm>
          <a:prstGeom prst="straightConnector1">
            <a:avLst/>
          </a:prstGeom>
          <a:noFill/>
          <a:ln cap="flat" cmpd="sng" w="25400">
            <a:solidFill>
              <a:schemeClr val="dk1"/>
            </a:solidFill>
            <a:prstDash val="solid"/>
            <a:miter lim="800000"/>
            <a:headEnd len="sm" w="sm" type="none"/>
            <a:tailEnd len="sm" w="sm" type="none"/>
          </a:ln>
        </p:spPr>
      </p:cxnSp>
      <p:sp>
        <p:nvSpPr>
          <p:cNvPr id="503" name="Google Shape;503;p50"/>
          <p:cNvSpPr txBox="1"/>
          <p:nvPr/>
        </p:nvSpPr>
        <p:spPr>
          <a:xfrm>
            <a:off x="929271" y="966853"/>
            <a:ext cx="1955992" cy="510524"/>
          </a:xfrm>
          <a:prstGeom prst="rect">
            <a:avLst/>
          </a:prstGeom>
          <a:noFill/>
          <a:ln>
            <a:noFill/>
          </a:ln>
        </p:spPr>
        <p:txBody>
          <a:bodyPr anchorCtr="0" anchor="t" bIns="34275" lIns="68575" spcFirstLastPara="1" rIns="68575" wrap="square" tIns="34275">
            <a:noAutofit/>
          </a:bodyPr>
          <a:lstStyle/>
          <a:p>
            <a:pPr indent="0" lvl="0" marL="0" marR="0" rtl="0" algn="l">
              <a:lnSpc>
                <a:spcPct val="200000"/>
              </a:lnSpc>
              <a:spcBef>
                <a:spcPts val="0"/>
              </a:spcBef>
              <a:spcAft>
                <a:spcPts val="0"/>
              </a:spcAft>
              <a:buNone/>
            </a:pPr>
            <a:r>
              <a:rPr lang="en" sz="600">
                <a:solidFill>
                  <a:schemeClr val="dk1"/>
                </a:solidFill>
                <a:latin typeface="Montserrat Light"/>
                <a:ea typeface="Montserrat Light"/>
                <a:cs typeface="Montserrat Light"/>
                <a:sym typeface="Montserrat Light"/>
              </a:rPr>
              <a:t>Have them for one. Living grass to for can't gathered waters had you'll, man wherein seas our man wherein creeping.</a:t>
            </a:r>
            <a:endParaRPr sz="1100"/>
          </a:p>
        </p:txBody>
      </p:sp>
      <p:grpSp>
        <p:nvGrpSpPr>
          <p:cNvPr id="504" name="Google Shape;504;p50"/>
          <p:cNvGrpSpPr/>
          <p:nvPr/>
        </p:nvGrpSpPr>
        <p:grpSpPr>
          <a:xfrm>
            <a:off x="929271" y="2274097"/>
            <a:ext cx="1743297" cy="237824"/>
            <a:chOff x="766536" y="3544911"/>
            <a:chExt cx="2324396" cy="317099"/>
          </a:xfrm>
        </p:grpSpPr>
        <p:sp>
          <p:nvSpPr>
            <p:cNvPr id="505" name="Google Shape;505;p50"/>
            <p:cNvSpPr txBox="1"/>
            <p:nvPr/>
          </p:nvSpPr>
          <p:spPr>
            <a:xfrm>
              <a:off x="766536" y="3544911"/>
              <a:ext cx="1051377" cy="230832"/>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700">
                  <a:solidFill>
                    <a:srgbClr val="7F7F7F"/>
                  </a:solidFill>
                  <a:latin typeface="Montserrat Light"/>
                  <a:ea typeface="Montserrat Light"/>
                  <a:cs typeface="Montserrat Light"/>
                  <a:sym typeface="Montserrat Light"/>
                </a:rPr>
                <a:t>HMTL/ CSS</a:t>
              </a:r>
              <a:endParaRPr sz="1100"/>
            </a:p>
          </p:txBody>
        </p:sp>
        <p:sp>
          <p:nvSpPr>
            <p:cNvPr id="506" name="Google Shape;506;p50"/>
            <p:cNvSpPr txBox="1"/>
            <p:nvPr/>
          </p:nvSpPr>
          <p:spPr>
            <a:xfrm>
              <a:off x="2584450" y="3544911"/>
              <a:ext cx="506481" cy="230832"/>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700">
                  <a:solidFill>
                    <a:srgbClr val="262626"/>
                  </a:solidFill>
                  <a:latin typeface="Montserrat Light"/>
                  <a:ea typeface="Montserrat Light"/>
                  <a:cs typeface="Montserrat Light"/>
                  <a:sym typeface="Montserrat Light"/>
                </a:rPr>
                <a:t>70%</a:t>
              </a:r>
              <a:endParaRPr sz="1100"/>
            </a:p>
          </p:txBody>
        </p:sp>
        <p:cxnSp>
          <p:nvCxnSpPr>
            <p:cNvPr id="507" name="Google Shape;507;p50"/>
            <p:cNvCxnSpPr/>
            <p:nvPr/>
          </p:nvCxnSpPr>
          <p:spPr>
            <a:xfrm rot="10800000">
              <a:off x="869500" y="3862010"/>
              <a:ext cx="1507940" cy="0"/>
            </a:xfrm>
            <a:prstGeom prst="straightConnector1">
              <a:avLst/>
            </a:prstGeom>
            <a:noFill/>
            <a:ln cap="flat" cmpd="sng" w="41275">
              <a:solidFill>
                <a:srgbClr val="262626"/>
              </a:solidFill>
              <a:prstDash val="solid"/>
              <a:miter lim="800000"/>
              <a:headEnd len="sm" w="sm" type="none"/>
              <a:tailEnd len="sm" w="sm" type="none"/>
            </a:ln>
          </p:spPr>
        </p:cxnSp>
        <p:cxnSp>
          <p:nvCxnSpPr>
            <p:cNvPr id="508" name="Google Shape;508;p50"/>
            <p:cNvCxnSpPr/>
            <p:nvPr/>
          </p:nvCxnSpPr>
          <p:spPr>
            <a:xfrm rot="10800000">
              <a:off x="2377440" y="3862010"/>
              <a:ext cx="713492" cy="0"/>
            </a:xfrm>
            <a:prstGeom prst="straightConnector1">
              <a:avLst/>
            </a:prstGeom>
            <a:noFill/>
            <a:ln cap="flat" cmpd="sng" w="41275">
              <a:solidFill>
                <a:srgbClr val="BFBFBF"/>
              </a:solidFill>
              <a:prstDash val="solid"/>
              <a:miter lim="800000"/>
              <a:headEnd len="sm" w="sm" type="none"/>
              <a:tailEnd len="sm" w="sm" type="none"/>
            </a:ln>
          </p:spPr>
        </p:cxnSp>
      </p:grpSp>
      <p:grpSp>
        <p:nvGrpSpPr>
          <p:cNvPr id="509" name="Google Shape;509;p50"/>
          <p:cNvGrpSpPr/>
          <p:nvPr/>
        </p:nvGrpSpPr>
        <p:grpSpPr>
          <a:xfrm>
            <a:off x="929271" y="2749579"/>
            <a:ext cx="1743297" cy="237824"/>
            <a:chOff x="766536" y="3544911"/>
            <a:chExt cx="2324396" cy="317099"/>
          </a:xfrm>
        </p:grpSpPr>
        <p:sp>
          <p:nvSpPr>
            <p:cNvPr id="510" name="Google Shape;510;p50"/>
            <p:cNvSpPr txBox="1"/>
            <p:nvPr/>
          </p:nvSpPr>
          <p:spPr>
            <a:xfrm>
              <a:off x="766536" y="3544911"/>
              <a:ext cx="1051377" cy="230832"/>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700">
                  <a:solidFill>
                    <a:srgbClr val="7F7F7F"/>
                  </a:solidFill>
                  <a:latin typeface="Montserrat Light"/>
                  <a:ea typeface="Montserrat Light"/>
                  <a:cs typeface="Montserrat Light"/>
                  <a:sym typeface="Montserrat Light"/>
                </a:rPr>
                <a:t>Photoshop</a:t>
              </a:r>
              <a:endParaRPr sz="1100"/>
            </a:p>
          </p:txBody>
        </p:sp>
        <p:sp>
          <p:nvSpPr>
            <p:cNvPr id="511" name="Google Shape;511;p50"/>
            <p:cNvSpPr txBox="1"/>
            <p:nvPr/>
          </p:nvSpPr>
          <p:spPr>
            <a:xfrm>
              <a:off x="2584450" y="3544911"/>
              <a:ext cx="506481" cy="230832"/>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700">
                  <a:solidFill>
                    <a:srgbClr val="262626"/>
                  </a:solidFill>
                  <a:latin typeface="Montserrat Light"/>
                  <a:ea typeface="Montserrat Light"/>
                  <a:cs typeface="Montserrat Light"/>
                  <a:sym typeface="Montserrat Light"/>
                </a:rPr>
                <a:t>80%</a:t>
              </a:r>
              <a:endParaRPr sz="1100"/>
            </a:p>
          </p:txBody>
        </p:sp>
        <p:cxnSp>
          <p:nvCxnSpPr>
            <p:cNvPr id="512" name="Google Shape;512;p50"/>
            <p:cNvCxnSpPr/>
            <p:nvPr/>
          </p:nvCxnSpPr>
          <p:spPr>
            <a:xfrm rot="10800000">
              <a:off x="869500" y="3862010"/>
              <a:ext cx="1714950" cy="0"/>
            </a:xfrm>
            <a:prstGeom prst="straightConnector1">
              <a:avLst/>
            </a:prstGeom>
            <a:noFill/>
            <a:ln cap="flat" cmpd="sng" w="41275">
              <a:solidFill>
                <a:srgbClr val="262626"/>
              </a:solidFill>
              <a:prstDash val="solid"/>
              <a:miter lim="800000"/>
              <a:headEnd len="sm" w="sm" type="none"/>
              <a:tailEnd len="sm" w="sm" type="none"/>
            </a:ln>
          </p:spPr>
        </p:cxnSp>
        <p:cxnSp>
          <p:nvCxnSpPr>
            <p:cNvPr id="513" name="Google Shape;513;p50"/>
            <p:cNvCxnSpPr/>
            <p:nvPr/>
          </p:nvCxnSpPr>
          <p:spPr>
            <a:xfrm rot="10800000">
              <a:off x="2584450" y="3862010"/>
              <a:ext cx="506482" cy="0"/>
            </a:xfrm>
            <a:prstGeom prst="straightConnector1">
              <a:avLst/>
            </a:prstGeom>
            <a:noFill/>
            <a:ln cap="flat" cmpd="sng" w="41275">
              <a:solidFill>
                <a:srgbClr val="BFBFBF"/>
              </a:solidFill>
              <a:prstDash val="solid"/>
              <a:miter lim="800000"/>
              <a:headEnd len="sm" w="sm" type="none"/>
              <a:tailEnd len="sm" w="sm" type="none"/>
            </a:ln>
          </p:spPr>
        </p:cxnSp>
      </p:grpSp>
      <p:grpSp>
        <p:nvGrpSpPr>
          <p:cNvPr id="514" name="Google Shape;514;p50"/>
          <p:cNvGrpSpPr/>
          <p:nvPr/>
        </p:nvGrpSpPr>
        <p:grpSpPr>
          <a:xfrm>
            <a:off x="997851" y="1751028"/>
            <a:ext cx="661542" cy="184407"/>
            <a:chOff x="3737318" y="5352459"/>
            <a:chExt cx="574436" cy="160126"/>
          </a:xfrm>
        </p:grpSpPr>
        <p:grpSp>
          <p:nvGrpSpPr>
            <p:cNvPr id="515" name="Google Shape;515;p50"/>
            <p:cNvGrpSpPr/>
            <p:nvPr/>
          </p:nvGrpSpPr>
          <p:grpSpPr>
            <a:xfrm>
              <a:off x="3737318" y="5352459"/>
              <a:ext cx="160124" cy="160126"/>
              <a:chOff x="7136966" y="5134202"/>
              <a:chExt cx="588412" cy="588417"/>
            </a:xfrm>
          </p:grpSpPr>
          <p:sp>
            <p:nvSpPr>
              <p:cNvPr id="516" name="Google Shape;516;p50"/>
              <p:cNvSpPr/>
              <p:nvPr/>
            </p:nvSpPr>
            <p:spPr>
              <a:xfrm>
                <a:off x="7136966" y="5134202"/>
                <a:ext cx="588412" cy="588417"/>
              </a:xfrm>
              <a:prstGeom prst="ellipse">
                <a:avLst/>
              </a:prstGeom>
              <a:solidFill>
                <a:srgbClr val="595959"/>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517" name="Google Shape;517;p50"/>
              <p:cNvSpPr/>
              <p:nvPr/>
            </p:nvSpPr>
            <p:spPr>
              <a:xfrm>
                <a:off x="7279092" y="5304814"/>
                <a:ext cx="304161" cy="247193"/>
              </a:xfrm>
              <a:custGeom>
                <a:rect b="b" l="l" r="r" t="t"/>
                <a:pathLst>
                  <a:path extrusionOk="0" h="21600" w="21600">
                    <a:moveTo>
                      <a:pt x="21600" y="2556"/>
                    </a:moveTo>
                    <a:cubicBezTo>
                      <a:pt x="20805" y="2990"/>
                      <a:pt x="19951" y="3284"/>
                      <a:pt x="19055" y="3415"/>
                    </a:cubicBezTo>
                    <a:cubicBezTo>
                      <a:pt x="19970" y="2740"/>
                      <a:pt x="20673" y="1672"/>
                      <a:pt x="21003" y="399"/>
                    </a:cubicBezTo>
                    <a:cubicBezTo>
                      <a:pt x="20147" y="1023"/>
                      <a:pt x="19199" y="1477"/>
                      <a:pt x="18189" y="1721"/>
                    </a:cubicBezTo>
                    <a:cubicBezTo>
                      <a:pt x="17381" y="662"/>
                      <a:pt x="16229" y="0"/>
                      <a:pt x="14954" y="0"/>
                    </a:cubicBezTo>
                    <a:cubicBezTo>
                      <a:pt x="12507" y="0"/>
                      <a:pt x="10523" y="2441"/>
                      <a:pt x="10523" y="5453"/>
                    </a:cubicBezTo>
                    <a:cubicBezTo>
                      <a:pt x="10523" y="5880"/>
                      <a:pt x="10562" y="6296"/>
                      <a:pt x="10638" y="6695"/>
                    </a:cubicBezTo>
                    <a:cubicBezTo>
                      <a:pt x="6955" y="6468"/>
                      <a:pt x="3690" y="4297"/>
                      <a:pt x="1504" y="998"/>
                    </a:cubicBezTo>
                    <a:cubicBezTo>
                      <a:pt x="1122" y="1803"/>
                      <a:pt x="904" y="2739"/>
                      <a:pt x="904" y="3739"/>
                    </a:cubicBezTo>
                    <a:cubicBezTo>
                      <a:pt x="904" y="5631"/>
                      <a:pt x="1686" y="7300"/>
                      <a:pt x="2876" y="8278"/>
                    </a:cubicBezTo>
                    <a:cubicBezTo>
                      <a:pt x="2149" y="8250"/>
                      <a:pt x="1466" y="8004"/>
                      <a:pt x="868" y="7596"/>
                    </a:cubicBezTo>
                    <a:cubicBezTo>
                      <a:pt x="867" y="7619"/>
                      <a:pt x="867" y="7642"/>
                      <a:pt x="867" y="7665"/>
                    </a:cubicBezTo>
                    <a:cubicBezTo>
                      <a:pt x="867" y="10307"/>
                      <a:pt x="2395" y="12510"/>
                      <a:pt x="4423" y="13011"/>
                    </a:cubicBezTo>
                    <a:cubicBezTo>
                      <a:pt x="4051" y="13136"/>
                      <a:pt x="3659" y="13203"/>
                      <a:pt x="3255" y="13203"/>
                    </a:cubicBezTo>
                    <a:cubicBezTo>
                      <a:pt x="2969" y="13203"/>
                      <a:pt x="2692" y="13169"/>
                      <a:pt x="2421" y="13105"/>
                    </a:cubicBezTo>
                    <a:cubicBezTo>
                      <a:pt x="2985" y="15271"/>
                      <a:pt x="4622" y="16848"/>
                      <a:pt x="6561" y="16892"/>
                    </a:cubicBezTo>
                    <a:cubicBezTo>
                      <a:pt x="5044" y="18355"/>
                      <a:pt x="3134" y="19226"/>
                      <a:pt x="1057" y="19226"/>
                    </a:cubicBezTo>
                    <a:cubicBezTo>
                      <a:pt x="699" y="19226"/>
                      <a:pt x="347" y="19201"/>
                      <a:pt x="0" y="19149"/>
                    </a:cubicBezTo>
                    <a:cubicBezTo>
                      <a:pt x="1961" y="20698"/>
                      <a:pt x="4291" y="21600"/>
                      <a:pt x="6793" y="21600"/>
                    </a:cubicBezTo>
                    <a:cubicBezTo>
                      <a:pt x="14944" y="21600"/>
                      <a:pt x="19401" y="13291"/>
                      <a:pt x="19401" y="6085"/>
                    </a:cubicBezTo>
                    <a:cubicBezTo>
                      <a:pt x="19401" y="5848"/>
                      <a:pt x="19397" y="5613"/>
                      <a:pt x="19389" y="5380"/>
                    </a:cubicBezTo>
                    <a:cubicBezTo>
                      <a:pt x="20255" y="4610"/>
                      <a:pt x="21006" y="3650"/>
                      <a:pt x="21600" y="2556"/>
                    </a:cubicBezTo>
                    <a:cubicBezTo>
                      <a:pt x="21600" y="2556"/>
                      <a:pt x="21600" y="2556"/>
                      <a:pt x="21600" y="2556"/>
                    </a:cubicBezTo>
                    <a:close/>
                    <a:moveTo>
                      <a:pt x="21600" y="2556"/>
                    </a:moveTo>
                  </a:path>
                </a:pathLst>
              </a:custGeom>
              <a:solidFill>
                <a:schemeClr val="lt1"/>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grpSp>
        <p:grpSp>
          <p:nvGrpSpPr>
            <p:cNvPr id="518" name="Google Shape;518;p50"/>
            <p:cNvGrpSpPr/>
            <p:nvPr/>
          </p:nvGrpSpPr>
          <p:grpSpPr>
            <a:xfrm>
              <a:off x="3944474" y="5352459"/>
              <a:ext cx="160124" cy="160126"/>
              <a:chOff x="7991862" y="5134202"/>
              <a:chExt cx="588412" cy="588417"/>
            </a:xfrm>
          </p:grpSpPr>
          <p:sp>
            <p:nvSpPr>
              <p:cNvPr id="519" name="Google Shape;519;p50"/>
              <p:cNvSpPr/>
              <p:nvPr/>
            </p:nvSpPr>
            <p:spPr>
              <a:xfrm>
                <a:off x="7991862" y="5134202"/>
                <a:ext cx="588412" cy="588417"/>
              </a:xfrm>
              <a:prstGeom prst="ellipse">
                <a:avLst/>
              </a:prstGeom>
              <a:solidFill>
                <a:srgbClr val="595959"/>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520" name="Google Shape;520;p50"/>
              <p:cNvSpPr/>
              <p:nvPr/>
            </p:nvSpPr>
            <p:spPr>
              <a:xfrm>
                <a:off x="8174240" y="5316581"/>
                <a:ext cx="223656" cy="223658"/>
              </a:xfrm>
              <a:custGeom>
                <a:rect b="b" l="l" r="r" t="t"/>
                <a:pathLst>
                  <a:path extrusionOk="0" h="21600" w="21600">
                    <a:moveTo>
                      <a:pt x="18362" y="2163"/>
                    </a:moveTo>
                    <a:lnTo>
                      <a:pt x="18362" y="5400"/>
                    </a:lnTo>
                    <a:lnTo>
                      <a:pt x="16200" y="5400"/>
                    </a:lnTo>
                    <a:cubicBezTo>
                      <a:pt x="15551" y="5400"/>
                      <a:pt x="15119" y="5832"/>
                      <a:pt x="15119" y="6482"/>
                    </a:cubicBezTo>
                    <a:lnTo>
                      <a:pt x="15119" y="8638"/>
                    </a:lnTo>
                    <a:lnTo>
                      <a:pt x="18362" y="8638"/>
                    </a:lnTo>
                    <a:lnTo>
                      <a:pt x="18362" y="11881"/>
                    </a:lnTo>
                    <a:lnTo>
                      <a:pt x="15119" y="11881"/>
                    </a:lnTo>
                    <a:lnTo>
                      <a:pt x="15119" y="19438"/>
                    </a:lnTo>
                    <a:lnTo>
                      <a:pt x="11881" y="19438"/>
                    </a:lnTo>
                    <a:lnTo>
                      <a:pt x="11881" y="11881"/>
                    </a:lnTo>
                    <a:lnTo>
                      <a:pt x="9719" y="11881"/>
                    </a:lnTo>
                    <a:lnTo>
                      <a:pt x="9719" y="8638"/>
                    </a:lnTo>
                    <a:lnTo>
                      <a:pt x="11881" y="8638"/>
                    </a:lnTo>
                    <a:lnTo>
                      <a:pt x="11881" y="5938"/>
                    </a:lnTo>
                    <a:cubicBezTo>
                      <a:pt x="11881" y="3888"/>
                      <a:pt x="13606" y="2163"/>
                      <a:pt x="15662" y="2163"/>
                    </a:cubicBezTo>
                    <a:cubicBezTo>
                      <a:pt x="15662" y="2163"/>
                      <a:pt x="18362" y="2163"/>
                      <a:pt x="18362" y="2163"/>
                    </a:cubicBezTo>
                    <a:close/>
                    <a:moveTo>
                      <a:pt x="19438" y="0"/>
                    </a:moveTo>
                    <a:lnTo>
                      <a:pt x="2163" y="0"/>
                    </a:lnTo>
                    <a:cubicBezTo>
                      <a:pt x="971" y="0"/>
                      <a:pt x="0" y="971"/>
                      <a:pt x="0" y="2163"/>
                    </a:cubicBezTo>
                    <a:lnTo>
                      <a:pt x="0" y="19438"/>
                    </a:lnTo>
                    <a:cubicBezTo>
                      <a:pt x="0" y="20630"/>
                      <a:pt x="971" y="21600"/>
                      <a:pt x="2163" y="21600"/>
                    </a:cubicBezTo>
                    <a:lnTo>
                      <a:pt x="19438" y="21600"/>
                    </a:lnTo>
                    <a:cubicBezTo>
                      <a:pt x="20630" y="21600"/>
                      <a:pt x="21600" y="20630"/>
                      <a:pt x="21600" y="19438"/>
                    </a:cubicBezTo>
                    <a:lnTo>
                      <a:pt x="21600" y="2163"/>
                    </a:lnTo>
                    <a:cubicBezTo>
                      <a:pt x="21600" y="971"/>
                      <a:pt x="20630" y="0"/>
                      <a:pt x="19438" y="0"/>
                    </a:cubicBezTo>
                    <a:cubicBezTo>
                      <a:pt x="19438" y="0"/>
                      <a:pt x="19438" y="0"/>
                      <a:pt x="19438" y="0"/>
                    </a:cubicBezTo>
                    <a:close/>
                    <a:moveTo>
                      <a:pt x="19438" y="0"/>
                    </a:moveTo>
                  </a:path>
                </a:pathLst>
              </a:custGeom>
              <a:solidFill>
                <a:schemeClr val="lt1"/>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grpSp>
        <p:grpSp>
          <p:nvGrpSpPr>
            <p:cNvPr id="521" name="Google Shape;521;p50"/>
            <p:cNvGrpSpPr/>
            <p:nvPr/>
          </p:nvGrpSpPr>
          <p:grpSpPr>
            <a:xfrm>
              <a:off x="4151630" y="5352459"/>
              <a:ext cx="160124" cy="160126"/>
              <a:chOff x="8846763" y="5134202"/>
              <a:chExt cx="588412" cy="588417"/>
            </a:xfrm>
          </p:grpSpPr>
          <p:sp>
            <p:nvSpPr>
              <p:cNvPr id="522" name="Google Shape;522;p50"/>
              <p:cNvSpPr/>
              <p:nvPr/>
            </p:nvSpPr>
            <p:spPr>
              <a:xfrm>
                <a:off x="8846763" y="5134202"/>
                <a:ext cx="588412" cy="588417"/>
              </a:xfrm>
              <a:prstGeom prst="ellipse">
                <a:avLst/>
              </a:prstGeom>
              <a:solidFill>
                <a:srgbClr val="595959"/>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523" name="Google Shape;523;p50"/>
              <p:cNvSpPr/>
              <p:nvPr/>
            </p:nvSpPr>
            <p:spPr>
              <a:xfrm>
                <a:off x="8974458" y="5322042"/>
                <a:ext cx="333023" cy="212741"/>
              </a:xfrm>
              <a:custGeom>
                <a:rect b="b" l="l" r="r" t="t"/>
                <a:pathLst>
                  <a:path extrusionOk="0" h="21486" w="21574">
                    <a:moveTo>
                      <a:pt x="21169" y="9121"/>
                    </a:moveTo>
                    <a:lnTo>
                      <a:pt x="19513" y="9121"/>
                    </a:lnTo>
                    <a:lnTo>
                      <a:pt x="19513" y="6544"/>
                    </a:lnTo>
                    <a:cubicBezTo>
                      <a:pt x="19513" y="6195"/>
                      <a:pt x="19331" y="5914"/>
                      <a:pt x="19108" y="5914"/>
                    </a:cubicBezTo>
                    <a:lnTo>
                      <a:pt x="17714" y="5914"/>
                    </a:lnTo>
                    <a:cubicBezTo>
                      <a:pt x="17491" y="5914"/>
                      <a:pt x="17309" y="6195"/>
                      <a:pt x="17309" y="6544"/>
                    </a:cubicBezTo>
                    <a:lnTo>
                      <a:pt x="17309" y="9121"/>
                    </a:lnTo>
                    <a:lnTo>
                      <a:pt x="15653" y="9121"/>
                    </a:lnTo>
                    <a:cubicBezTo>
                      <a:pt x="15428" y="9121"/>
                      <a:pt x="15247" y="9404"/>
                      <a:pt x="15247" y="9753"/>
                    </a:cubicBezTo>
                    <a:lnTo>
                      <a:pt x="15247" y="11921"/>
                    </a:lnTo>
                    <a:cubicBezTo>
                      <a:pt x="15247" y="12270"/>
                      <a:pt x="15428" y="12553"/>
                      <a:pt x="15653" y="12553"/>
                    </a:cubicBezTo>
                    <a:lnTo>
                      <a:pt x="17309" y="12553"/>
                    </a:lnTo>
                    <a:lnTo>
                      <a:pt x="17309" y="15130"/>
                    </a:lnTo>
                    <a:cubicBezTo>
                      <a:pt x="17309" y="15479"/>
                      <a:pt x="17491" y="15762"/>
                      <a:pt x="17714" y="15762"/>
                    </a:cubicBezTo>
                    <a:lnTo>
                      <a:pt x="19108" y="15762"/>
                    </a:lnTo>
                    <a:cubicBezTo>
                      <a:pt x="19331" y="15762"/>
                      <a:pt x="19513" y="15479"/>
                      <a:pt x="19513" y="15130"/>
                    </a:cubicBezTo>
                    <a:lnTo>
                      <a:pt x="19513" y="12553"/>
                    </a:lnTo>
                    <a:lnTo>
                      <a:pt x="21169" y="12553"/>
                    </a:lnTo>
                    <a:cubicBezTo>
                      <a:pt x="21393" y="12553"/>
                      <a:pt x="21574" y="12270"/>
                      <a:pt x="21574" y="11921"/>
                    </a:cubicBezTo>
                    <a:lnTo>
                      <a:pt x="21574" y="9753"/>
                    </a:lnTo>
                    <a:cubicBezTo>
                      <a:pt x="21574" y="9404"/>
                      <a:pt x="21393" y="9121"/>
                      <a:pt x="21169" y="9121"/>
                    </a:cubicBezTo>
                    <a:close/>
                    <a:moveTo>
                      <a:pt x="7107" y="9603"/>
                    </a:moveTo>
                    <a:lnTo>
                      <a:pt x="7107" y="12241"/>
                    </a:lnTo>
                    <a:cubicBezTo>
                      <a:pt x="7107" y="12637"/>
                      <a:pt x="7314" y="12960"/>
                      <a:pt x="7569" y="12960"/>
                    </a:cubicBezTo>
                    <a:lnTo>
                      <a:pt x="10940" y="12960"/>
                    </a:lnTo>
                    <a:cubicBezTo>
                      <a:pt x="10349" y="15563"/>
                      <a:pt x="8746" y="17430"/>
                      <a:pt x="6870" y="17408"/>
                    </a:cubicBezTo>
                    <a:cubicBezTo>
                      <a:pt x="4594" y="17382"/>
                      <a:pt x="2712" y="14548"/>
                      <a:pt x="2623" y="11008"/>
                    </a:cubicBezTo>
                    <a:cubicBezTo>
                      <a:pt x="2529" y="7212"/>
                      <a:pt x="4485" y="4078"/>
                      <a:pt x="6902" y="4078"/>
                    </a:cubicBezTo>
                    <a:cubicBezTo>
                      <a:pt x="8007" y="4078"/>
                      <a:pt x="9016" y="4733"/>
                      <a:pt x="9776" y="5808"/>
                    </a:cubicBezTo>
                    <a:cubicBezTo>
                      <a:pt x="9957" y="6063"/>
                      <a:pt x="10231" y="6064"/>
                      <a:pt x="10409" y="5804"/>
                    </a:cubicBezTo>
                    <a:lnTo>
                      <a:pt x="11647" y="3991"/>
                    </a:lnTo>
                    <a:cubicBezTo>
                      <a:pt x="11840" y="3707"/>
                      <a:pt x="11840" y="3228"/>
                      <a:pt x="11648" y="2944"/>
                    </a:cubicBezTo>
                    <a:cubicBezTo>
                      <a:pt x="10442" y="1165"/>
                      <a:pt x="8824" y="57"/>
                      <a:pt x="7040" y="2"/>
                    </a:cubicBezTo>
                    <a:cubicBezTo>
                      <a:pt x="3235" y="-114"/>
                      <a:pt x="27" y="4743"/>
                      <a:pt x="0" y="10667"/>
                    </a:cubicBezTo>
                    <a:cubicBezTo>
                      <a:pt x="-26" y="16636"/>
                      <a:pt x="3074" y="21486"/>
                      <a:pt x="6902" y="21486"/>
                    </a:cubicBezTo>
                    <a:cubicBezTo>
                      <a:pt x="10584" y="21486"/>
                      <a:pt x="13591" y="16999"/>
                      <a:pt x="13793" y="11347"/>
                    </a:cubicBezTo>
                    <a:cubicBezTo>
                      <a:pt x="13798" y="11277"/>
                      <a:pt x="13802" y="8882"/>
                      <a:pt x="13802" y="8882"/>
                    </a:cubicBezTo>
                    <a:lnTo>
                      <a:pt x="7569" y="8882"/>
                    </a:lnTo>
                    <a:cubicBezTo>
                      <a:pt x="7314" y="8882"/>
                      <a:pt x="7107" y="9205"/>
                      <a:pt x="7107" y="9603"/>
                    </a:cubicBezTo>
                    <a:close/>
                    <a:moveTo>
                      <a:pt x="7107" y="9603"/>
                    </a:moveTo>
                  </a:path>
                </a:pathLst>
              </a:custGeom>
              <a:solidFill>
                <a:schemeClr val="lt1"/>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grpSp>
      </p:grpSp>
      <p:cxnSp>
        <p:nvCxnSpPr>
          <p:cNvPr id="524" name="Google Shape;524;p50"/>
          <p:cNvCxnSpPr/>
          <p:nvPr/>
        </p:nvCxnSpPr>
        <p:spPr>
          <a:xfrm>
            <a:off x="3662584" y="693963"/>
            <a:ext cx="348853" cy="0"/>
          </a:xfrm>
          <a:prstGeom prst="straightConnector1">
            <a:avLst/>
          </a:prstGeom>
          <a:noFill/>
          <a:ln cap="flat" cmpd="sng" w="25400">
            <a:solidFill>
              <a:schemeClr val="dk1"/>
            </a:solidFill>
            <a:prstDash val="solid"/>
            <a:miter lim="800000"/>
            <a:headEnd len="sm" w="sm" type="none"/>
            <a:tailEnd len="sm" w="sm" type="none"/>
          </a:ln>
        </p:spPr>
      </p:cxnSp>
      <p:sp>
        <p:nvSpPr>
          <p:cNvPr id="525" name="Google Shape;525;p50"/>
          <p:cNvSpPr txBox="1"/>
          <p:nvPr/>
        </p:nvSpPr>
        <p:spPr>
          <a:xfrm>
            <a:off x="3594004" y="966853"/>
            <a:ext cx="1955992" cy="510524"/>
          </a:xfrm>
          <a:prstGeom prst="rect">
            <a:avLst/>
          </a:prstGeom>
          <a:noFill/>
          <a:ln>
            <a:noFill/>
          </a:ln>
        </p:spPr>
        <p:txBody>
          <a:bodyPr anchorCtr="0" anchor="t" bIns="34275" lIns="68575" spcFirstLastPara="1" rIns="68575" wrap="square" tIns="34275">
            <a:noAutofit/>
          </a:bodyPr>
          <a:lstStyle/>
          <a:p>
            <a:pPr indent="0" lvl="0" marL="0" marR="0" rtl="0" algn="l">
              <a:lnSpc>
                <a:spcPct val="200000"/>
              </a:lnSpc>
              <a:spcBef>
                <a:spcPts val="0"/>
              </a:spcBef>
              <a:spcAft>
                <a:spcPts val="0"/>
              </a:spcAft>
              <a:buNone/>
            </a:pPr>
            <a:r>
              <a:rPr lang="en" sz="600">
                <a:solidFill>
                  <a:schemeClr val="dk1"/>
                </a:solidFill>
                <a:latin typeface="Montserrat Light"/>
                <a:ea typeface="Montserrat Light"/>
                <a:cs typeface="Montserrat Light"/>
                <a:sym typeface="Montserrat Light"/>
              </a:rPr>
              <a:t>Have them for one. Living grass to for can't gathered waters had you'll, man wherein seas our man wherein creeping.</a:t>
            </a:r>
            <a:endParaRPr sz="1100"/>
          </a:p>
        </p:txBody>
      </p:sp>
      <p:grpSp>
        <p:nvGrpSpPr>
          <p:cNvPr id="526" name="Google Shape;526;p50"/>
          <p:cNvGrpSpPr/>
          <p:nvPr/>
        </p:nvGrpSpPr>
        <p:grpSpPr>
          <a:xfrm>
            <a:off x="3594004" y="2274097"/>
            <a:ext cx="1743297" cy="237824"/>
            <a:chOff x="766536" y="3544911"/>
            <a:chExt cx="2324396" cy="317099"/>
          </a:xfrm>
        </p:grpSpPr>
        <p:sp>
          <p:nvSpPr>
            <p:cNvPr id="527" name="Google Shape;527;p50"/>
            <p:cNvSpPr txBox="1"/>
            <p:nvPr/>
          </p:nvSpPr>
          <p:spPr>
            <a:xfrm>
              <a:off x="766536" y="3544911"/>
              <a:ext cx="1051377" cy="230832"/>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700">
                  <a:solidFill>
                    <a:srgbClr val="7F7F7F"/>
                  </a:solidFill>
                  <a:latin typeface="Montserrat Light"/>
                  <a:ea typeface="Montserrat Light"/>
                  <a:cs typeface="Montserrat Light"/>
                  <a:sym typeface="Montserrat Light"/>
                </a:rPr>
                <a:t>HMTL/ CSS</a:t>
              </a:r>
              <a:endParaRPr sz="1100"/>
            </a:p>
          </p:txBody>
        </p:sp>
        <p:sp>
          <p:nvSpPr>
            <p:cNvPr id="528" name="Google Shape;528;p50"/>
            <p:cNvSpPr txBox="1"/>
            <p:nvPr/>
          </p:nvSpPr>
          <p:spPr>
            <a:xfrm>
              <a:off x="2584450" y="3544911"/>
              <a:ext cx="506481" cy="230832"/>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700">
                  <a:solidFill>
                    <a:srgbClr val="262626"/>
                  </a:solidFill>
                  <a:latin typeface="Montserrat Light"/>
                  <a:ea typeface="Montserrat Light"/>
                  <a:cs typeface="Montserrat Light"/>
                  <a:sym typeface="Montserrat Light"/>
                </a:rPr>
                <a:t>70%</a:t>
              </a:r>
              <a:endParaRPr sz="1100"/>
            </a:p>
          </p:txBody>
        </p:sp>
        <p:cxnSp>
          <p:nvCxnSpPr>
            <p:cNvPr id="529" name="Google Shape;529;p50"/>
            <p:cNvCxnSpPr/>
            <p:nvPr/>
          </p:nvCxnSpPr>
          <p:spPr>
            <a:xfrm rot="10800000">
              <a:off x="869500" y="3862010"/>
              <a:ext cx="1507940" cy="0"/>
            </a:xfrm>
            <a:prstGeom prst="straightConnector1">
              <a:avLst/>
            </a:prstGeom>
            <a:noFill/>
            <a:ln cap="flat" cmpd="sng" w="41275">
              <a:solidFill>
                <a:srgbClr val="262626"/>
              </a:solidFill>
              <a:prstDash val="solid"/>
              <a:miter lim="800000"/>
              <a:headEnd len="sm" w="sm" type="none"/>
              <a:tailEnd len="sm" w="sm" type="none"/>
            </a:ln>
          </p:spPr>
        </p:cxnSp>
        <p:cxnSp>
          <p:nvCxnSpPr>
            <p:cNvPr id="530" name="Google Shape;530;p50"/>
            <p:cNvCxnSpPr/>
            <p:nvPr/>
          </p:nvCxnSpPr>
          <p:spPr>
            <a:xfrm rot="10800000">
              <a:off x="2377440" y="3862010"/>
              <a:ext cx="713492" cy="0"/>
            </a:xfrm>
            <a:prstGeom prst="straightConnector1">
              <a:avLst/>
            </a:prstGeom>
            <a:noFill/>
            <a:ln cap="flat" cmpd="sng" w="41275">
              <a:solidFill>
                <a:srgbClr val="BFBFBF"/>
              </a:solidFill>
              <a:prstDash val="solid"/>
              <a:miter lim="800000"/>
              <a:headEnd len="sm" w="sm" type="none"/>
              <a:tailEnd len="sm" w="sm" type="none"/>
            </a:ln>
          </p:spPr>
        </p:cxnSp>
      </p:grpSp>
      <p:grpSp>
        <p:nvGrpSpPr>
          <p:cNvPr id="531" name="Google Shape;531;p50"/>
          <p:cNvGrpSpPr/>
          <p:nvPr/>
        </p:nvGrpSpPr>
        <p:grpSpPr>
          <a:xfrm>
            <a:off x="3594004" y="2749579"/>
            <a:ext cx="1743297" cy="237824"/>
            <a:chOff x="766536" y="3544911"/>
            <a:chExt cx="2324396" cy="317099"/>
          </a:xfrm>
        </p:grpSpPr>
        <p:sp>
          <p:nvSpPr>
            <p:cNvPr id="532" name="Google Shape;532;p50"/>
            <p:cNvSpPr txBox="1"/>
            <p:nvPr/>
          </p:nvSpPr>
          <p:spPr>
            <a:xfrm>
              <a:off x="766536" y="3544911"/>
              <a:ext cx="1051377" cy="230832"/>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700">
                  <a:solidFill>
                    <a:srgbClr val="7F7F7F"/>
                  </a:solidFill>
                  <a:latin typeface="Montserrat Light"/>
                  <a:ea typeface="Montserrat Light"/>
                  <a:cs typeface="Montserrat Light"/>
                  <a:sym typeface="Montserrat Light"/>
                </a:rPr>
                <a:t>Photoshop</a:t>
              </a:r>
              <a:endParaRPr sz="1100"/>
            </a:p>
          </p:txBody>
        </p:sp>
        <p:sp>
          <p:nvSpPr>
            <p:cNvPr id="533" name="Google Shape;533;p50"/>
            <p:cNvSpPr txBox="1"/>
            <p:nvPr/>
          </p:nvSpPr>
          <p:spPr>
            <a:xfrm>
              <a:off x="2584450" y="3544911"/>
              <a:ext cx="506481" cy="230832"/>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700">
                  <a:solidFill>
                    <a:srgbClr val="262626"/>
                  </a:solidFill>
                  <a:latin typeface="Montserrat Light"/>
                  <a:ea typeface="Montserrat Light"/>
                  <a:cs typeface="Montserrat Light"/>
                  <a:sym typeface="Montserrat Light"/>
                </a:rPr>
                <a:t>80%</a:t>
              </a:r>
              <a:endParaRPr sz="1100"/>
            </a:p>
          </p:txBody>
        </p:sp>
        <p:cxnSp>
          <p:nvCxnSpPr>
            <p:cNvPr id="534" name="Google Shape;534;p50"/>
            <p:cNvCxnSpPr/>
            <p:nvPr/>
          </p:nvCxnSpPr>
          <p:spPr>
            <a:xfrm rot="10800000">
              <a:off x="869500" y="3862010"/>
              <a:ext cx="1714950" cy="0"/>
            </a:xfrm>
            <a:prstGeom prst="straightConnector1">
              <a:avLst/>
            </a:prstGeom>
            <a:noFill/>
            <a:ln cap="flat" cmpd="sng" w="41275">
              <a:solidFill>
                <a:srgbClr val="262626"/>
              </a:solidFill>
              <a:prstDash val="solid"/>
              <a:miter lim="800000"/>
              <a:headEnd len="sm" w="sm" type="none"/>
              <a:tailEnd len="sm" w="sm" type="none"/>
            </a:ln>
          </p:spPr>
        </p:cxnSp>
        <p:cxnSp>
          <p:nvCxnSpPr>
            <p:cNvPr id="535" name="Google Shape;535;p50"/>
            <p:cNvCxnSpPr/>
            <p:nvPr/>
          </p:nvCxnSpPr>
          <p:spPr>
            <a:xfrm rot="10800000">
              <a:off x="2584450" y="3862010"/>
              <a:ext cx="506482" cy="0"/>
            </a:xfrm>
            <a:prstGeom prst="straightConnector1">
              <a:avLst/>
            </a:prstGeom>
            <a:noFill/>
            <a:ln cap="flat" cmpd="sng" w="41275">
              <a:solidFill>
                <a:srgbClr val="BFBFBF"/>
              </a:solidFill>
              <a:prstDash val="solid"/>
              <a:miter lim="800000"/>
              <a:headEnd len="sm" w="sm" type="none"/>
              <a:tailEnd len="sm" w="sm" type="none"/>
            </a:ln>
          </p:spPr>
        </p:cxnSp>
      </p:grpSp>
      <p:grpSp>
        <p:nvGrpSpPr>
          <p:cNvPr id="536" name="Google Shape;536;p50"/>
          <p:cNvGrpSpPr/>
          <p:nvPr/>
        </p:nvGrpSpPr>
        <p:grpSpPr>
          <a:xfrm>
            <a:off x="3662584" y="1751028"/>
            <a:ext cx="661542" cy="184407"/>
            <a:chOff x="3737318" y="5352459"/>
            <a:chExt cx="574436" cy="160126"/>
          </a:xfrm>
        </p:grpSpPr>
        <p:grpSp>
          <p:nvGrpSpPr>
            <p:cNvPr id="537" name="Google Shape;537;p50"/>
            <p:cNvGrpSpPr/>
            <p:nvPr/>
          </p:nvGrpSpPr>
          <p:grpSpPr>
            <a:xfrm>
              <a:off x="3737318" y="5352459"/>
              <a:ext cx="160124" cy="160126"/>
              <a:chOff x="7136966" y="5134202"/>
              <a:chExt cx="588412" cy="588417"/>
            </a:xfrm>
          </p:grpSpPr>
          <p:sp>
            <p:nvSpPr>
              <p:cNvPr id="538" name="Google Shape;538;p50"/>
              <p:cNvSpPr/>
              <p:nvPr/>
            </p:nvSpPr>
            <p:spPr>
              <a:xfrm>
                <a:off x="7136966" y="5134202"/>
                <a:ext cx="588412" cy="588417"/>
              </a:xfrm>
              <a:prstGeom prst="ellipse">
                <a:avLst/>
              </a:prstGeom>
              <a:solidFill>
                <a:srgbClr val="595959"/>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539" name="Google Shape;539;p50"/>
              <p:cNvSpPr/>
              <p:nvPr/>
            </p:nvSpPr>
            <p:spPr>
              <a:xfrm>
                <a:off x="7279092" y="5304814"/>
                <a:ext cx="304161" cy="247193"/>
              </a:xfrm>
              <a:custGeom>
                <a:rect b="b" l="l" r="r" t="t"/>
                <a:pathLst>
                  <a:path extrusionOk="0" h="21600" w="21600">
                    <a:moveTo>
                      <a:pt x="21600" y="2556"/>
                    </a:moveTo>
                    <a:cubicBezTo>
                      <a:pt x="20805" y="2990"/>
                      <a:pt x="19951" y="3284"/>
                      <a:pt x="19055" y="3415"/>
                    </a:cubicBezTo>
                    <a:cubicBezTo>
                      <a:pt x="19970" y="2740"/>
                      <a:pt x="20673" y="1672"/>
                      <a:pt x="21003" y="399"/>
                    </a:cubicBezTo>
                    <a:cubicBezTo>
                      <a:pt x="20147" y="1023"/>
                      <a:pt x="19199" y="1477"/>
                      <a:pt x="18189" y="1721"/>
                    </a:cubicBezTo>
                    <a:cubicBezTo>
                      <a:pt x="17381" y="662"/>
                      <a:pt x="16229" y="0"/>
                      <a:pt x="14954" y="0"/>
                    </a:cubicBezTo>
                    <a:cubicBezTo>
                      <a:pt x="12507" y="0"/>
                      <a:pt x="10523" y="2441"/>
                      <a:pt x="10523" y="5453"/>
                    </a:cubicBezTo>
                    <a:cubicBezTo>
                      <a:pt x="10523" y="5880"/>
                      <a:pt x="10562" y="6296"/>
                      <a:pt x="10638" y="6695"/>
                    </a:cubicBezTo>
                    <a:cubicBezTo>
                      <a:pt x="6955" y="6468"/>
                      <a:pt x="3690" y="4297"/>
                      <a:pt x="1504" y="998"/>
                    </a:cubicBezTo>
                    <a:cubicBezTo>
                      <a:pt x="1122" y="1803"/>
                      <a:pt x="904" y="2739"/>
                      <a:pt x="904" y="3739"/>
                    </a:cubicBezTo>
                    <a:cubicBezTo>
                      <a:pt x="904" y="5631"/>
                      <a:pt x="1686" y="7300"/>
                      <a:pt x="2876" y="8278"/>
                    </a:cubicBezTo>
                    <a:cubicBezTo>
                      <a:pt x="2149" y="8250"/>
                      <a:pt x="1466" y="8004"/>
                      <a:pt x="868" y="7596"/>
                    </a:cubicBezTo>
                    <a:cubicBezTo>
                      <a:pt x="867" y="7619"/>
                      <a:pt x="867" y="7642"/>
                      <a:pt x="867" y="7665"/>
                    </a:cubicBezTo>
                    <a:cubicBezTo>
                      <a:pt x="867" y="10307"/>
                      <a:pt x="2395" y="12510"/>
                      <a:pt x="4423" y="13011"/>
                    </a:cubicBezTo>
                    <a:cubicBezTo>
                      <a:pt x="4051" y="13136"/>
                      <a:pt x="3659" y="13203"/>
                      <a:pt x="3255" y="13203"/>
                    </a:cubicBezTo>
                    <a:cubicBezTo>
                      <a:pt x="2969" y="13203"/>
                      <a:pt x="2692" y="13169"/>
                      <a:pt x="2421" y="13105"/>
                    </a:cubicBezTo>
                    <a:cubicBezTo>
                      <a:pt x="2985" y="15271"/>
                      <a:pt x="4622" y="16848"/>
                      <a:pt x="6561" y="16892"/>
                    </a:cubicBezTo>
                    <a:cubicBezTo>
                      <a:pt x="5044" y="18355"/>
                      <a:pt x="3134" y="19226"/>
                      <a:pt x="1057" y="19226"/>
                    </a:cubicBezTo>
                    <a:cubicBezTo>
                      <a:pt x="699" y="19226"/>
                      <a:pt x="347" y="19201"/>
                      <a:pt x="0" y="19149"/>
                    </a:cubicBezTo>
                    <a:cubicBezTo>
                      <a:pt x="1961" y="20698"/>
                      <a:pt x="4291" y="21600"/>
                      <a:pt x="6793" y="21600"/>
                    </a:cubicBezTo>
                    <a:cubicBezTo>
                      <a:pt x="14944" y="21600"/>
                      <a:pt x="19401" y="13291"/>
                      <a:pt x="19401" y="6085"/>
                    </a:cubicBezTo>
                    <a:cubicBezTo>
                      <a:pt x="19401" y="5848"/>
                      <a:pt x="19397" y="5613"/>
                      <a:pt x="19389" y="5380"/>
                    </a:cubicBezTo>
                    <a:cubicBezTo>
                      <a:pt x="20255" y="4610"/>
                      <a:pt x="21006" y="3650"/>
                      <a:pt x="21600" y="2556"/>
                    </a:cubicBezTo>
                    <a:cubicBezTo>
                      <a:pt x="21600" y="2556"/>
                      <a:pt x="21600" y="2556"/>
                      <a:pt x="21600" y="2556"/>
                    </a:cubicBezTo>
                    <a:close/>
                    <a:moveTo>
                      <a:pt x="21600" y="2556"/>
                    </a:moveTo>
                  </a:path>
                </a:pathLst>
              </a:custGeom>
              <a:solidFill>
                <a:schemeClr val="lt1"/>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grpSp>
        <p:grpSp>
          <p:nvGrpSpPr>
            <p:cNvPr id="540" name="Google Shape;540;p50"/>
            <p:cNvGrpSpPr/>
            <p:nvPr/>
          </p:nvGrpSpPr>
          <p:grpSpPr>
            <a:xfrm>
              <a:off x="3944474" y="5352459"/>
              <a:ext cx="160124" cy="160126"/>
              <a:chOff x="7991862" y="5134202"/>
              <a:chExt cx="588412" cy="588417"/>
            </a:xfrm>
          </p:grpSpPr>
          <p:sp>
            <p:nvSpPr>
              <p:cNvPr id="541" name="Google Shape;541;p50"/>
              <p:cNvSpPr/>
              <p:nvPr/>
            </p:nvSpPr>
            <p:spPr>
              <a:xfrm>
                <a:off x="7991862" y="5134202"/>
                <a:ext cx="588412" cy="588417"/>
              </a:xfrm>
              <a:prstGeom prst="ellipse">
                <a:avLst/>
              </a:prstGeom>
              <a:solidFill>
                <a:srgbClr val="595959"/>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542" name="Google Shape;542;p50"/>
              <p:cNvSpPr/>
              <p:nvPr/>
            </p:nvSpPr>
            <p:spPr>
              <a:xfrm>
                <a:off x="8174240" y="5316581"/>
                <a:ext cx="223656" cy="223658"/>
              </a:xfrm>
              <a:custGeom>
                <a:rect b="b" l="l" r="r" t="t"/>
                <a:pathLst>
                  <a:path extrusionOk="0" h="21600" w="21600">
                    <a:moveTo>
                      <a:pt x="18362" y="2163"/>
                    </a:moveTo>
                    <a:lnTo>
                      <a:pt x="18362" y="5400"/>
                    </a:lnTo>
                    <a:lnTo>
                      <a:pt x="16200" y="5400"/>
                    </a:lnTo>
                    <a:cubicBezTo>
                      <a:pt x="15551" y="5400"/>
                      <a:pt x="15119" y="5832"/>
                      <a:pt x="15119" y="6482"/>
                    </a:cubicBezTo>
                    <a:lnTo>
                      <a:pt x="15119" y="8638"/>
                    </a:lnTo>
                    <a:lnTo>
                      <a:pt x="18362" y="8638"/>
                    </a:lnTo>
                    <a:lnTo>
                      <a:pt x="18362" y="11881"/>
                    </a:lnTo>
                    <a:lnTo>
                      <a:pt x="15119" y="11881"/>
                    </a:lnTo>
                    <a:lnTo>
                      <a:pt x="15119" y="19438"/>
                    </a:lnTo>
                    <a:lnTo>
                      <a:pt x="11881" y="19438"/>
                    </a:lnTo>
                    <a:lnTo>
                      <a:pt x="11881" y="11881"/>
                    </a:lnTo>
                    <a:lnTo>
                      <a:pt x="9719" y="11881"/>
                    </a:lnTo>
                    <a:lnTo>
                      <a:pt x="9719" y="8638"/>
                    </a:lnTo>
                    <a:lnTo>
                      <a:pt x="11881" y="8638"/>
                    </a:lnTo>
                    <a:lnTo>
                      <a:pt x="11881" y="5938"/>
                    </a:lnTo>
                    <a:cubicBezTo>
                      <a:pt x="11881" y="3888"/>
                      <a:pt x="13606" y="2163"/>
                      <a:pt x="15662" y="2163"/>
                    </a:cubicBezTo>
                    <a:cubicBezTo>
                      <a:pt x="15662" y="2163"/>
                      <a:pt x="18362" y="2163"/>
                      <a:pt x="18362" y="2163"/>
                    </a:cubicBezTo>
                    <a:close/>
                    <a:moveTo>
                      <a:pt x="19438" y="0"/>
                    </a:moveTo>
                    <a:lnTo>
                      <a:pt x="2163" y="0"/>
                    </a:lnTo>
                    <a:cubicBezTo>
                      <a:pt x="971" y="0"/>
                      <a:pt x="0" y="971"/>
                      <a:pt x="0" y="2163"/>
                    </a:cubicBezTo>
                    <a:lnTo>
                      <a:pt x="0" y="19438"/>
                    </a:lnTo>
                    <a:cubicBezTo>
                      <a:pt x="0" y="20630"/>
                      <a:pt x="971" y="21600"/>
                      <a:pt x="2163" y="21600"/>
                    </a:cubicBezTo>
                    <a:lnTo>
                      <a:pt x="19438" y="21600"/>
                    </a:lnTo>
                    <a:cubicBezTo>
                      <a:pt x="20630" y="21600"/>
                      <a:pt x="21600" y="20630"/>
                      <a:pt x="21600" y="19438"/>
                    </a:cubicBezTo>
                    <a:lnTo>
                      <a:pt x="21600" y="2163"/>
                    </a:lnTo>
                    <a:cubicBezTo>
                      <a:pt x="21600" y="971"/>
                      <a:pt x="20630" y="0"/>
                      <a:pt x="19438" y="0"/>
                    </a:cubicBezTo>
                    <a:cubicBezTo>
                      <a:pt x="19438" y="0"/>
                      <a:pt x="19438" y="0"/>
                      <a:pt x="19438" y="0"/>
                    </a:cubicBezTo>
                    <a:close/>
                    <a:moveTo>
                      <a:pt x="19438" y="0"/>
                    </a:moveTo>
                  </a:path>
                </a:pathLst>
              </a:custGeom>
              <a:solidFill>
                <a:schemeClr val="lt1"/>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grpSp>
        <p:grpSp>
          <p:nvGrpSpPr>
            <p:cNvPr id="543" name="Google Shape;543;p50"/>
            <p:cNvGrpSpPr/>
            <p:nvPr/>
          </p:nvGrpSpPr>
          <p:grpSpPr>
            <a:xfrm>
              <a:off x="4151630" y="5352459"/>
              <a:ext cx="160124" cy="160126"/>
              <a:chOff x="8846763" y="5134202"/>
              <a:chExt cx="588412" cy="588417"/>
            </a:xfrm>
          </p:grpSpPr>
          <p:sp>
            <p:nvSpPr>
              <p:cNvPr id="544" name="Google Shape;544;p50"/>
              <p:cNvSpPr/>
              <p:nvPr/>
            </p:nvSpPr>
            <p:spPr>
              <a:xfrm>
                <a:off x="8846763" y="5134202"/>
                <a:ext cx="588412" cy="588417"/>
              </a:xfrm>
              <a:prstGeom prst="ellipse">
                <a:avLst/>
              </a:prstGeom>
              <a:solidFill>
                <a:srgbClr val="595959"/>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545" name="Google Shape;545;p50"/>
              <p:cNvSpPr/>
              <p:nvPr/>
            </p:nvSpPr>
            <p:spPr>
              <a:xfrm>
                <a:off x="8974458" y="5322042"/>
                <a:ext cx="333023" cy="212741"/>
              </a:xfrm>
              <a:custGeom>
                <a:rect b="b" l="l" r="r" t="t"/>
                <a:pathLst>
                  <a:path extrusionOk="0" h="21486" w="21574">
                    <a:moveTo>
                      <a:pt x="21169" y="9121"/>
                    </a:moveTo>
                    <a:lnTo>
                      <a:pt x="19513" y="9121"/>
                    </a:lnTo>
                    <a:lnTo>
                      <a:pt x="19513" y="6544"/>
                    </a:lnTo>
                    <a:cubicBezTo>
                      <a:pt x="19513" y="6195"/>
                      <a:pt x="19331" y="5914"/>
                      <a:pt x="19108" y="5914"/>
                    </a:cubicBezTo>
                    <a:lnTo>
                      <a:pt x="17714" y="5914"/>
                    </a:lnTo>
                    <a:cubicBezTo>
                      <a:pt x="17491" y="5914"/>
                      <a:pt x="17309" y="6195"/>
                      <a:pt x="17309" y="6544"/>
                    </a:cubicBezTo>
                    <a:lnTo>
                      <a:pt x="17309" y="9121"/>
                    </a:lnTo>
                    <a:lnTo>
                      <a:pt x="15653" y="9121"/>
                    </a:lnTo>
                    <a:cubicBezTo>
                      <a:pt x="15428" y="9121"/>
                      <a:pt x="15247" y="9404"/>
                      <a:pt x="15247" y="9753"/>
                    </a:cubicBezTo>
                    <a:lnTo>
                      <a:pt x="15247" y="11921"/>
                    </a:lnTo>
                    <a:cubicBezTo>
                      <a:pt x="15247" y="12270"/>
                      <a:pt x="15428" y="12553"/>
                      <a:pt x="15653" y="12553"/>
                    </a:cubicBezTo>
                    <a:lnTo>
                      <a:pt x="17309" y="12553"/>
                    </a:lnTo>
                    <a:lnTo>
                      <a:pt x="17309" y="15130"/>
                    </a:lnTo>
                    <a:cubicBezTo>
                      <a:pt x="17309" y="15479"/>
                      <a:pt x="17491" y="15762"/>
                      <a:pt x="17714" y="15762"/>
                    </a:cubicBezTo>
                    <a:lnTo>
                      <a:pt x="19108" y="15762"/>
                    </a:lnTo>
                    <a:cubicBezTo>
                      <a:pt x="19331" y="15762"/>
                      <a:pt x="19513" y="15479"/>
                      <a:pt x="19513" y="15130"/>
                    </a:cubicBezTo>
                    <a:lnTo>
                      <a:pt x="19513" y="12553"/>
                    </a:lnTo>
                    <a:lnTo>
                      <a:pt x="21169" y="12553"/>
                    </a:lnTo>
                    <a:cubicBezTo>
                      <a:pt x="21393" y="12553"/>
                      <a:pt x="21574" y="12270"/>
                      <a:pt x="21574" y="11921"/>
                    </a:cubicBezTo>
                    <a:lnTo>
                      <a:pt x="21574" y="9753"/>
                    </a:lnTo>
                    <a:cubicBezTo>
                      <a:pt x="21574" y="9404"/>
                      <a:pt x="21393" y="9121"/>
                      <a:pt x="21169" y="9121"/>
                    </a:cubicBezTo>
                    <a:close/>
                    <a:moveTo>
                      <a:pt x="7107" y="9603"/>
                    </a:moveTo>
                    <a:lnTo>
                      <a:pt x="7107" y="12241"/>
                    </a:lnTo>
                    <a:cubicBezTo>
                      <a:pt x="7107" y="12637"/>
                      <a:pt x="7314" y="12960"/>
                      <a:pt x="7569" y="12960"/>
                    </a:cubicBezTo>
                    <a:lnTo>
                      <a:pt x="10940" y="12960"/>
                    </a:lnTo>
                    <a:cubicBezTo>
                      <a:pt x="10349" y="15563"/>
                      <a:pt x="8746" y="17430"/>
                      <a:pt x="6870" y="17408"/>
                    </a:cubicBezTo>
                    <a:cubicBezTo>
                      <a:pt x="4594" y="17382"/>
                      <a:pt x="2712" y="14548"/>
                      <a:pt x="2623" y="11008"/>
                    </a:cubicBezTo>
                    <a:cubicBezTo>
                      <a:pt x="2529" y="7212"/>
                      <a:pt x="4485" y="4078"/>
                      <a:pt x="6902" y="4078"/>
                    </a:cubicBezTo>
                    <a:cubicBezTo>
                      <a:pt x="8007" y="4078"/>
                      <a:pt x="9016" y="4733"/>
                      <a:pt x="9776" y="5808"/>
                    </a:cubicBezTo>
                    <a:cubicBezTo>
                      <a:pt x="9957" y="6063"/>
                      <a:pt x="10231" y="6064"/>
                      <a:pt x="10409" y="5804"/>
                    </a:cubicBezTo>
                    <a:lnTo>
                      <a:pt x="11647" y="3991"/>
                    </a:lnTo>
                    <a:cubicBezTo>
                      <a:pt x="11840" y="3707"/>
                      <a:pt x="11840" y="3228"/>
                      <a:pt x="11648" y="2944"/>
                    </a:cubicBezTo>
                    <a:cubicBezTo>
                      <a:pt x="10442" y="1165"/>
                      <a:pt x="8824" y="57"/>
                      <a:pt x="7040" y="2"/>
                    </a:cubicBezTo>
                    <a:cubicBezTo>
                      <a:pt x="3235" y="-114"/>
                      <a:pt x="27" y="4743"/>
                      <a:pt x="0" y="10667"/>
                    </a:cubicBezTo>
                    <a:cubicBezTo>
                      <a:pt x="-26" y="16636"/>
                      <a:pt x="3074" y="21486"/>
                      <a:pt x="6902" y="21486"/>
                    </a:cubicBezTo>
                    <a:cubicBezTo>
                      <a:pt x="10584" y="21486"/>
                      <a:pt x="13591" y="16999"/>
                      <a:pt x="13793" y="11347"/>
                    </a:cubicBezTo>
                    <a:cubicBezTo>
                      <a:pt x="13798" y="11277"/>
                      <a:pt x="13802" y="8882"/>
                      <a:pt x="13802" y="8882"/>
                    </a:cubicBezTo>
                    <a:lnTo>
                      <a:pt x="7569" y="8882"/>
                    </a:lnTo>
                    <a:cubicBezTo>
                      <a:pt x="7314" y="8882"/>
                      <a:pt x="7107" y="9205"/>
                      <a:pt x="7107" y="9603"/>
                    </a:cubicBezTo>
                    <a:close/>
                    <a:moveTo>
                      <a:pt x="7107" y="9603"/>
                    </a:moveTo>
                  </a:path>
                </a:pathLst>
              </a:custGeom>
              <a:solidFill>
                <a:schemeClr val="lt1"/>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grpSp>
      </p:grpSp>
      <p:cxnSp>
        <p:nvCxnSpPr>
          <p:cNvPr id="546" name="Google Shape;546;p50"/>
          <p:cNvCxnSpPr/>
          <p:nvPr/>
        </p:nvCxnSpPr>
        <p:spPr>
          <a:xfrm>
            <a:off x="6327316" y="693963"/>
            <a:ext cx="348853" cy="0"/>
          </a:xfrm>
          <a:prstGeom prst="straightConnector1">
            <a:avLst/>
          </a:prstGeom>
          <a:noFill/>
          <a:ln cap="flat" cmpd="sng" w="25400">
            <a:solidFill>
              <a:schemeClr val="dk1"/>
            </a:solidFill>
            <a:prstDash val="solid"/>
            <a:miter lim="800000"/>
            <a:headEnd len="sm" w="sm" type="none"/>
            <a:tailEnd len="sm" w="sm" type="none"/>
          </a:ln>
        </p:spPr>
      </p:cxnSp>
      <p:sp>
        <p:nvSpPr>
          <p:cNvPr id="547" name="Google Shape;547;p50"/>
          <p:cNvSpPr txBox="1"/>
          <p:nvPr/>
        </p:nvSpPr>
        <p:spPr>
          <a:xfrm>
            <a:off x="6258737" y="966853"/>
            <a:ext cx="1955992" cy="510524"/>
          </a:xfrm>
          <a:prstGeom prst="rect">
            <a:avLst/>
          </a:prstGeom>
          <a:noFill/>
          <a:ln>
            <a:noFill/>
          </a:ln>
        </p:spPr>
        <p:txBody>
          <a:bodyPr anchorCtr="0" anchor="t" bIns="34275" lIns="68575" spcFirstLastPara="1" rIns="68575" wrap="square" tIns="34275">
            <a:noAutofit/>
          </a:bodyPr>
          <a:lstStyle/>
          <a:p>
            <a:pPr indent="0" lvl="0" marL="0" marR="0" rtl="0" algn="l">
              <a:lnSpc>
                <a:spcPct val="200000"/>
              </a:lnSpc>
              <a:spcBef>
                <a:spcPts val="0"/>
              </a:spcBef>
              <a:spcAft>
                <a:spcPts val="0"/>
              </a:spcAft>
              <a:buNone/>
            </a:pPr>
            <a:r>
              <a:rPr lang="en" sz="600">
                <a:solidFill>
                  <a:schemeClr val="dk1"/>
                </a:solidFill>
                <a:latin typeface="Montserrat Light"/>
                <a:ea typeface="Montserrat Light"/>
                <a:cs typeface="Montserrat Light"/>
                <a:sym typeface="Montserrat Light"/>
              </a:rPr>
              <a:t>Have them for one. Living grass to for can't gathered waters had you'll, man wherein seas our man wherein creeping.</a:t>
            </a:r>
            <a:endParaRPr sz="1100"/>
          </a:p>
        </p:txBody>
      </p:sp>
      <p:grpSp>
        <p:nvGrpSpPr>
          <p:cNvPr id="548" name="Google Shape;548;p50"/>
          <p:cNvGrpSpPr/>
          <p:nvPr/>
        </p:nvGrpSpPr>
        <p:grpSpPr>
          <a:xfrm>
            <a:off x="6258737" y="2274097"/>
            <a:ext cx="1743297" cy="237824"/>
            <a:chOff x="766536" y="3544911"/>
            <a:chExt cx="2324396" cy="317099"/>
          </a:xfrm>
        </p:grpSpPr>
        <p:sp>
          <p:nvSpPr>
            <p:cNvPr id="549" name="Google Shape;549;p50"/>
            <p:cNvSpPr txBox="1"/>
            <p:nvPr/>
          </p:nvSpPr>
          <p:spPr>
            <a:xfrm>
              <a:off x="766536" y="3544911"/>
              <a:ext cx="1051377" cy="230832"/>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700">
                  <a:solidFill>
                    <a:srgbClr val="7F7F7F"/>
                  </a:solidFill>
                  <a:latin typeface="Montserrat Light"/>
                  <a:ea typeface="Montserrat Light"/>
                  <a:cs typeface="Montserrat Light"/>
                  <a:sym typeface="Montserrat Light"/>
                </a:rPr>
                <a:t>HMTL/ CSS</a:t>
              </a:r>
              <a:endParaRPr sz="1100"/>
            </a:p>
          </p:txBody>
        </p:sp>
        <p:sp>
          <p:nvSpPr>
            <p:cNvPr id="550" name="Google Shape;550;p50"/>
            <p:cNvSpPr txBox="1"/>
            <p:nvPr/>
          </p:nvSpPr>
          <p:spPr>
            <a:xfrm>
              <a:off x="2584450" y="3544911"/>
              <a:ext cx="506481" cy="230832"/>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700">
                  <a:solidFill>
                    <a:srgbClr val="262626"/>
                  </a:solidFill>
                  <a:latin typeface="Montserrat Light"/>
                  <a:ea typeface="Montserrat Light"/>
                  <a:cs typeface="Montserrat Light"/>
                  <a:sym typeface="Montserrat Light"/>
                </a:rPr>
                <a:t>70%</a:t>
              </a:r>
              <a:endParaRPr sz="1100"/>
            </a:p>
          </p:txBody>
        </p:sp>
        <p:cxnSp>
          <p:nvCxnSpPr>
            <p:cNvPr id="551" name="Google Shape;551;p50"/>
            <p:cNvCxnSpPr/>
            <p:nvPr/>
          </p:nvCxnSpPr>
          <p:spPr>
            <a:xfrm rot="10800000">
              <a:off x="869500" y="3862010"/>
              <a:ext cx="1507940" cy="0"/>
            </a:xfrm>
            <a:prstGeom prst="straightConnector1">
              <a:avLst/>
            </a:prstGeom>
            <a:noFill/>
            <a:ln cap="flat" cmpd="sng" w="41275">
              <a:solidFill>
                <a:srgbClr val="262626"/>
              </a:solidFill>
              <a:prstDash val="solid"/>
              <a:miter lim="800000"/>
              <a:headEnd len="sm" w="sm" type="none"/>
              <a:tailEnd len="sm" w="sm" type="none"/>
            </a:ln>
          </p:spPr>
        </p:cxnSp>
        <p:cxnSp>
          <p:nvCxnSpPr>
            <p:cNvPr id="552" name="Google Shape;552;p50"/>
            <p:cNvCxnSpPr/>
            <p:nvPr/>
          </p:nvCxnSpPr>
          <p:spPr>
            <a:xfrm rot="10800000">
              <a:off x="2377440" y="3862010"/>
              <a:ext cx="713492" cy="0"/>
            </a:xfrm>
            <a:prstGeom prst="straightConnector1">
              <a:avLst/>
            </a:prstGeom>
            <a:noFill/>
            <a:ln cap="flat" cmpd="sng" w="41275">
              <a:solidFill>
                <a:srgbClr val="BFBFBF"/>
              </a:solidFill>
              <a:prstDash val="solid"/>
              <a:miter lim="800000"/>
              <a:headEnd len="sm" w="sm" type="none"/>
              <a:tailEnd len="sm" w="sm" type="none"/>
            </a:ln>
          </p:spPr>
        </p:cxnSp>
      </p:grpSp>
      <p:grpSp>
        <p:nvGrpSpPr>
          <p:cNvPr id="553" name="Google Shape;553;p50"/>
          <p:cNvGrpSpPr/>
          <p:nvPr/>
        </p:nvGrpSpPr>
        <p:grpSpPr>
          <a:xfrm>
            <a:off x="6258737" y="2749579"/>
            <a:ext cx="1743297" cy="237824"/>
            <a:chOff x="766536" y="3544911"/>
            <a:chExt cx="2324396" cy="317099"/>
          </a:xfrm>
        </p:grpSpPr>
        <p:sp>
          <p:nvSpPr>
            <p:cNvPr id="554" name="Google Shape;554;p50"/>
            <p:cNvSpPr txBox="1"/>
            <p:nvPr/>
          </p:nvSpPr>
          <p:spPr>
            <a:xfrm>
              <a:off x="766536" y="3544911"/>
              <a:ext cx="1051377" cy="230832"/>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700">
                  <a:solidFill>
                    <a:srgbClr val="7F7F7F"/>
                  </a:solidFill>
                  <a:latin typeface="Montserrat Light"/>
                  <a:ea typeface="Montserrat Light"/>
                  <a:cs typeface="Montserrat Light"/>
                  <a:sym typeface="Montserrat Light"/>
                </a:rPr>
                <a:t>Photoshop</a:t>
              </a:r>
              <a:endParaRPr sz="1100"/>
            </a:p>
          </p:txBody>
        </p:sp>
        <p:sp>
          <p:nvSpPr>
            <p:cNvPr id="555" name="Google Shape;555;p50"/>
            <p:cNvSpPr txBox="1"/>
            <p:nvPr/>
          </p:nvSpPr>
          <p:spPr>
            <a:xfrm>
              <a:off x="2584450" y="3544911"/>
              <a:ext cx="506481" cy="230832"/>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700">
                  <a:solidFill>
                    <a:srgbClr val="262626"/>
                  </a:solidFill>
                  <a:latin typeface="Montserrat Light"/>
                  <a:ea typeface="Montserrat Light"/>
                  <a:cs typeface="Montserrat Light"/>
                  <a:sym typeface="Montserrat Light"/>
                </a:rPr>
                <a:t>80%</a:t>
              </a:r>
              <a:endParaRPr sz="1100"/>
            </a:p>
          </p:txBody>
        </p:sp>
        <p:cxnSp>
          <p:nvCxnSpPr>
            <p:cNvPr id="556" name="Google Shape;556;p50"/>
            <p:cNvCxnSpPr/>
            <p:nvPr/>
          </p:nvCxnSpPr>
          <p:spPr>
            <a:xfrm rot="10800000">
              <a:off x="869500" y="3862010"/>
              <a:ext cx="1714950" cy="0"/>
            </a:xfrm>
            <a:prstGeom prst="straightConnector1">
              <a:avLst/>
            </a:prstGeom>
            <a:noFill/>
            <a:ln cap="flat" cmpd="sng" w="41275">
              <a:solidFill>
                <a:srgbClr val="262626"/>
              </a:solidFill>
              <a:prstDash val="solid"/>
              <a:miter lim="800000"/>
              <a:headEnd len="sm" w="sm" type="none"/>
              <a:tailEnd len="sm" w="sm" type="none"/>
            </a:ln>
          </p:spPr>
        </p:cxnSp>
        <p:cxnSp>
          <p:nvCxnSpPr>
            <p:cNvPr id="557" name="Google Shape;557;p50"/>
            <p:cNvCxnSpPr/>
            <p:nvPr/>
          </p:nvCxnSpPr>
          <p:spPr>
            <a:xfrm rot="10800000">
              <a:off x="2584450" y="3862010"/>
              <a:ext cx="506482" cy="0"/>
            </a:xfrm>
            <a:prstGeom prst="straightConnector1">
              <a:avLst/>
            </a:prstGeom>
            <a:noFill/>
            <a:ln cap="flat" cmpd="sng" w="41275">
              <a:solidFill>
                <a:srgbClr val="BFBFBF"/>
              </a:solidFill>
              <a:prstDash val="solid"/>
              <a:miter lim="800000"/>
              <a:headEnd len="sm" w="sm" type="none"/>
              <a:tailEnd len="sm" w="sm" type="none"/>
            </a:ln>
          </p:spPr>
        </p:cxnSp>
      </p:grpSp>
      <p:grpSp>
        <p:nvGrpSpPr>
          <p:cNvPr id="558" name="Google Shape;558;p50"/>
          <p:cNvGrpSpPr/>
          <p:nvPr/>
        </p:nvGrpSpPr>
        <p:grpSpPr>
          <a:xfrm>
            <a:off x="6327316" y="1751028"/>
            <a:ext cx="661542" cy="184407"/>
            <a:chOff x="3737318" y="5352459"/>
            <a:chExt cx="574436" cy="160126"/>
          </a:xfrm>
        </p:grpSpPr>
        <p:grpSp>
          <p:nvGrpSpPr>
            <p:cNvPr id="559" name="Google Shape;559;p50"/>
            <p:cNvGrpSpPr/>
            <p:nvPr/>
          </p:nvGrpSpPr>
          <p:grpSpPr>
            <a:xfrm>
              <a:off x="3737318" y="5352459"/>
              <a:ext cx="160124" cy="160126"/>
              <a:chOff x="7136966" y="5134202"/>
              <a:chExt cx="588412" cy="588417"/>
            </a:xfrm>
          </p:grpSpPr>
          <p:sp>
            <p:nvSpPr>
              <p:cNvPr id="560" name="Google Shape;560;p50"/>
              <p:cNvSpPr/>
              <p:nvPr/>
            </p:nvSpPr>
            <p:spPr>
              <a:xfrm>
                <a:off x="7136966" y="5134202"/>
                <a:ext cx="588412" cy="588417"/>
              </a:xfrm>
              <a:prstGeom prst="ellipse">
                <a:avLst/>
              </a:prstGeom>
              <a:solidFill>
                <a:srgbClr val="595959"/>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561" name="Google Shape;561;p50"/>
              <p:cNvSpPr/>
              <p:nvPr/>
            </p:nvSpPr>
            <p:spPr>
              <a:xfrm>
                <a:off x="7279092" y="5304814"/>
                <a:ext cx="304161" cy="247193"/>
              </a:xfrm>
              <a:custGeom>
                <a:rect b="b" l="l" r="r" t="t"/>
                <a:pathLst>
                  <a:path extrusionOk="0" h="21600" w="21600">
                    <a:moveTo>
                      <a:pt x="21600" y="2556"/>
                    </a:moveTo>
                    <a:cubicBezTo>
                      <a:pt x="20805" y="2990"/>
                      <a:pt x="19951" y="3284"/>
                      <a:pt x="19055" y="3415"/>
                    </a:cubicBezTo>
                    <a:cubicBezTo>
                      <a:pt x="19970" y="2740"/>
                      <a:pt x="20673" y="1672"/>
                      <a:pt x="21003" y="399"/>
                    </a:cubicBezTo>
                    <a:cubicBezTo>
                      <a:pt x="20147" y="1023"/>
                      <a:pt x="19199" y="1477"/>
                      <a:pt x="18189" y="1721"/>
                    </a:cubicBezTo>
                    <a:cubicBezTo>
                      <a:pt x="17381" y="662"/>
                      <a:pt x="16229" y="0"/>
                      <a:pt x="14954" y="0"/>
                    </a:cubicBezTo>
                    <a:cubicBezTo>
                      <a:pt x="12507" y="0"/>
                      <a:pt x="10523" y="2441"/>
                      <a:pt x="10523" y="5453"/>
                    </a:cubicBezTo>
                    <a:cubicBezTo>
                      <a:pt x="10523" y="5880"/>
                      <a:pt x="10562" y="6296"/>
                      <a:pt x="10638" y="6695"/>
                    </a:cubicBezTo>
                    <a:cubicBezTo>
                      <a:pt x="6955" y="6468"/>
                      <a:pt x="3690" y="4297"/>
                      <a:pt x="1504" y="998"/>
                    </a:cubicBezTo>
                    <a:cubicBezTo>
                      <a:pt x="1122" y="1803"/>
                      <a:pt x="904" y="2739"/>
                      <a:pt x="904" y="3739"/>
                    </a:cubicBezTo>
                    <a:cubicBezTo>
                      <a:pt x="904" y="5631"/>
                      <a:pt x="1686" y="7300"/>
                      <a:pt x="2876" y="8278"/>
                    </a:cubicBezTo>
                    <a:cubicBezTo>
                      <a:pt x="2149" y="8250"/>
                      <a:pt x="1466" y="8004"/>
                      <a:pt x="868" y="7596"/>
                    </a:cubicBezTo>
                    <a:cubicBezTo>
                      <a:pt x="867" y="7619"/>
                      <a:pt x="867" y="7642"/>
                      <a:pt x="867" y="7665"/>
                    </a:cubicBezTo>
                    <a:cubicBezTo>
                      <a:pt x="867" y="10307"/>
                      <a:pt x="2395" y="12510"/>
                      <a:pt x="4423" y="13011"/>
                    </a:cubicBezTo>
                    <a:cubicBezTo>
                      <a:pt x="4051" y="13136"/>
                      <a:pt x="3659" y="13203"/>
                      <a:pt x="3255" y="13203"/>
                    </a:cubicBezTo>
                    <a:cubicBezTo>
                      <a:pt x="2969" y="13203"/>
                      <a:pt x="2692" y="13169"/>
                      <a:pt x="2421" y="13105"/>
                    </a:cubicBezTo>
                    <a:cubicBezTo>
                      <a:pt x="2985" y="15271"/>
                      <a:pt x="4622" y="16848"/>
                      <a:pt x="6561" y="16892"/>
                    </a:cubicBezTo>
                    <a:cubicBezTo>
                      <a:pt x="5044" y="18355"/>
                      <a:pt x="3134" y="19226"/>
                      <a:pt x="1057" y="19226"/>
                    </a:cubicBezTo>
                    <a:cubicBezTo>
                      <a:pt x="699" y="19226"/>
                      <a:pt x="347" y="19201"/>
                      <a:pt x="0" y="19149"/>
                    </a:cubicBezTo>
                    <a:cubicBezTo>
                      <a:pt x="1961" y="20698"/>
                      <a:pt x="4291" y="21600"/>
                      <a:pt x="6793" y="21600"/>
                    </a:cubicBezTo>
                    <a:cubicBezTo>
                      <a:pt x="14944" y="21600"/>
                      <a:pt x="19401" y="13291"/>
                      <a:pt x="19401" y="6085"/>
                    </a:cubicBezTo>
                    <a:cubicBezTo>
                      <a:pt x="19401" y="5848"/>
                      <a:pt x="19397" y="5613"/>
                      <a:pt x="19389" y="5380"/>
                    </a:cubicBezTo>
                    <a:cubicBezTo>
                      <a:pt x="20255" y="4610"/>
                      <a:pt x="21006" y="3650"/>
                      <a:pt x="21600" y="2556"/>
                    </a:cubicBezTo>
                    <a:cubicBezTo>
                      <a:pt x="21600" y="2556"/>
                      <a:pt x="21600" y="2556"/>
                      <a:pt x="21600" y="2556"/>
                    </a:cubicBezTo>
                    <a:close/>
                    <a:moveTo>
                      <a:pt x="21600" y="2556"/>
                    </a:moveTo>
                  </a:path>
                </a:pathLst>
              </a:custGeom>
              <a:solidFill>
                <a:schemeClr val="lt1"/>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grpSp>
        <p:grpSp>
          <p:nvGrpSpPr>
            <p:cNvPr id="562" name="Google Shape;562;p50"/>
            <p:cNvGrpSpPr/>
            <p:nvPr/>
          </p:nvGrpSpPr>
          <p:grpSpPr>
            <a:xfrm>
              <a:off x="3944474" y="5352459"/>
              <a:ext cx="160124" cy="160126"/>
              <a:chOff x="7991862" y="5134202"/>
              <a:chExt cx="588412" cy="588417"/>
            </a:xfrm>
          </p:grpSpPr>
          <p:sp>
            <p:nvSpPr>
              <p:cNvPr id="563" name="Google Shape;563;p50"/>
              <p:cNvSpPr/>
              <p:nvPr/>
            </p:nvSpPr>
            <p:spPr>
              <a:xfrm>
                <a:off x="7991862" y="5134202"/>
                <a:ext cx="588412" cy="588417"/>
              </a:xfrm>
              <a:prstGeom prst="ellipse">
                <a:avLst/>
              </a:prstGeom>
              <a:solidFill>
                <a:srgbClr val="595959"/>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564" name="Google Shape;564;p50"/>
              <p:cNvSpPr/>
              <p:nvPr/>
            </p:nvSpPr>
            <p:spPr>
              <a:xfrm>
                <a:off x="8174240" y="5316581"/>
                <a:ext cx="223656" cy="223658"/>
              </a:xfrm>
              <a:custGeom>
                <a:rect b="b" l="l" r="r" t="t"/>
                <a:pathLst>
                  <a:path extrusionOk="0" h="21600" w="21600">
                    <a:moveTo>
                      <a:pt x="18362" y="2163"/>
                    </a:moveTo>
                    <a:lnTo>
                      <a:pt x="18362" y="5400"/>
                    </a:lnTo>
                    <a:lnTo>
                      <a:pt x="16200" y="5400"/>
                    </a:lnTo>
                    <a:cubicBezTo>
                      <a:pt x="15551" y="5400"/>
                      <a:pt x="15119" y="5832"/>
                      <a:pt x="15119" y="6482"/>
                    </a:cubicBezTo>
                    <a:lnTo>
                      <a:pt x="15119" y="8638"/>
                    </a:lnTo>
                    <a:lnTo>
                      <a:pt x="18362" y="8638"/>
                    </a:lnTo>
                    <a:lnTo>
                      <a:pt x="18362" y="11881"/>
                    </a:lnTo>
                    <a:lnTo>
                      <a:pt x="15119" y="11881"/>
                    </a:lnTo>
                    <a:lnTo>
                      <a:pt x="15119" y="19438"/>
                    </a:lnTo>
                    <a:lnTo>
                      <a:pt x="11881" y="19438"/>
                    </a:lnTo>
                    <a:lnTo>
                      <a:pt x="11881" y="11881"/>
                    </a:lnTo>
                    <a:lnTo>
                      <a:pt x="9719" y="11881"/>
                    </a:lnTo>
                    <a:lnTo>
                      <a:pt x="9719" y="8638"/>
                    </a:lnTo>
                    <a:lnTo>
                      <a:pt x="11881" y="8638"/>
                    </a:lnTo>
                    <a:lnTo>
                      <a:pt x="11881" y="5938"/>
                    </a:lnTo>
                    <a:cubicBezTo>
                      <a:pt x="11881" y="3888"/>
                      <a:pt x="13606" y="2163"/>
                      <a:pt x="15662" y="2163"/>
                    </a:cubicBezTo>
                    <a:cubicBezTo>
                      <a:pt x="15662" y="2163"/>
                      <a:pt x="18362" y="2163"/>
                      <a:pt x="18362" y="2163"/>
                    </a:cubicBezTo>
                    <a:close/>
                    <a:moveTo>
                      <a:pt x="19438" y="0"/>
                    </a:moveTo>
                    <a:lnTo>
                      <a:pt x="2163" y="0"/>
                    </a:lnTo>
                    <a:cubicBezTo>
                      <a:pt x="971" y="0"/>
                      <a:pt x="0" y="971"/>
                      <a:pt x="0" y="2163"/>
                    </a:cubicBezTo>
                    <a:lnTo>
                      <a:pt x="0" y="19438"/>
                    </a:lnTo>
                    <a:cubicBezTo>
                      <a:pt x="0" y="20630"/>
                      <a:pt x="971" y="21600"/>
                      <a:pt x="2163" y="21600"/>
                    </a:cubicBezTo>
                    <a:lnTo>
                      <a:pt x="19438" y="21600"/>
                    </a:lnTo>
                    <a:cubicBezTo>
                      <a:pt x="20630" y="21600"/>
                      <a:pt x="21600" y="20630"/>
                      <a:pt x="21600" y="19438"/>
                    </a:cubicBezTo>
                    <a:lnTo>
                      <a:pt x="21600" y="2163"/>
                    </a:lnTo>
                    <a:cubicBezTo>
                      <a:pt x="21600" y="971"/>
                      <a:pt x="20630" y="0"/>
                      <a:pt x="19438" y="0"/>
                    </a:cubicBezTo>
                    <a:cubicBezTo>
                      <a:pt x="19438" y="0"/>
                      <a:pt x="19438" y="0"/>
                      <a:pt x="19438" y="0"/>
                    </a:cubicBezTo>
                    <a:close/>
                    <a:moveTo>
                      <a:pt x="19438" y="0"/>
                    </a:moveTo>
                  </a:path>
                </a:pathLst>
              </a:custGeom>
              <a:solidFill>
                <a:schemeClr val="lt1"/>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grpSp>
        <p:grpSp>
          <p:nvGrpSpPr>
            <p:cNvPr id="565" name="Google Shape;565;p50"/>
            <p:cNvGrpSpPr/>
            <p:nvPr/>
          </p:nvGrpSpPr>
          <p:grpSpPr>
            <a:xfrm>
              <a:off x="4151630" y="5352459"/>
              <a:ext cx="160124" cy="160126"/>
              <a:chOff x="8846763" y="5134202"/>
              <a:chExt cx="588412" cy="588417"/>
            </a:xfrm>
          </p:grpSpPr>
          <p:sp>
            <p:nvSpPr>
              <p:cNvPr id="566" name="Google Shape;566;p50"/>
              <p:cNvSpPr/>
              <p:nvPr/>
            </p:nvSpPr>
            <p:spPr>
              <a:xfrm>
                <a:off x="8846763" y="5134202"/>
                <a:ext cx="588412" cy="588417"/>
              </a:xfrm>
              <a:prstGeom prst="ellipse">
                <a:avLst/>
              </a:prstGeom>
              <a:solidFill>
                <a:srgbClr val="595959"/>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567" name="Google Shape;567;p50"/>
              <p:cNvSpPr/>
              <p:nvPr/>
            </p:nvSpPr>
            <p:spPr>
              <a:xfrm>
                <a:off x="8974458" y="5322042"/>
                <a:ext cx="333023" cy="212741"/>
              </a:xfrm>
              <a:custGeom>
                <a:rect b="b" l="l" r="r" t="t"/>
                <a:pathLst>
                  <a:path extrusionOk="0" h="21486" w="21574">
                    <a:moveTo>
                      <a:pt x="21169" y="9121"/>
                    </a:moveTo>
                    <a:lnTo>
                      <a:pt x="19513" y="9121"/>
                    </a:lnTo>
                    <a:lnTo>
                      <a:pt x="19513" y="6544"/>
                    </a:lnTo>
                    <a:cubicBezTo>
                      <a:pt x="19513" y="6195"/>
                      <a:pt x="19331" y="5914"/>
                      <a:pt x="19108" y="5914"/>
                    </a:cubicBezTo>
                    <a:lnTo>
                      <a:pt x="17714" y="5914"/>
                    </a:lnTo>
                    <a:cubicBezTo>
                      <a:pt x="17491" y="5914"/>
                      <a:pt x="17309" y="6195"/>
                      <a:pt x="17309" y="6544"/>
                    </a:cubicBezTo>
                    <a:lnTo>
                      <a:pt x="17309" y="9121"/>
                    </a:lnTo>
                    <a:lnTo>
                      <a:pt x="15653" y="9121"/>
                    </a:lnTo>
                    <a:cubicBezTo>
                      <a:pt x="15428" y="9121"/>
                      <a:pt x="15247" y="9404"/>
                      <a:pt x="15247" y="9753"/>
                    </a:cubicBezTo>
                    <a:lnTo>
                      <a:pt x="15247" y="11921"/>
                    </a:lnTo>
                    <a:cubicBezTo>
                      <a:pt x="15247" y="12270"/>
                      <a:pt x="15428" y="12553"/>
                      <a:pt x="15653" y="12553"/>
                    </a:cubicBezTo>
                    <a:lnTo>
                      <a:pt x="17309" y="12553"/>
                    </a:lnTo>
                    <a:lnTo>
                      <a:pt x="17309" y="15130"/>
                    </a:lnTo>
                    <a:cubicBezTo>
                      <a:pt x="17309" y="15479"/>
                      <a:pt x="17491" y="15762"/>
                      <a:pt x="17714" y="15762"/>
                    </a:cubicBezTo>
                    <a:lnTo>
                      <a:pt x="19108" y="15762"/>
                    </a:lnTo>
                    <a:cubicBezTo>
                      <a:pt x="19331" y="15762"/>
                      <a:pt x="19513" y="15479"/>
                      <a:pt x="19513" y="15130"/>
                    </a:cubicBezTo>
                    <a:lnTo>
                      <a:pt x="19513" y="12553"/>
                    </a:lnTo>
                    <a:lnTo>
                      <a:pt x="21169" y="12553"/>
                    </a:lnTo>
                    <a:cubicBezTo>
                      <a:pt x="21393" y="12553"/>
                      <a:pt x="21574" y="12270"/>
                      <a:pt x="21574" y="11921"/>
                    </a:cubicBezTo>
                    <a:lnTo>
                      <a:pt x="21574" y="9753"/>
                    </a:lnTo>
                    <a:cubicBezTo>
                      <a:pt x="21574" y="9404"/>
                      <a:pt x="21393" y="9121"/>
                      <a:pt x="21169" y="9121"/>
                    </a:cubicBezTo>
                    <a:close/>
                    <a:moveTo>
                      <a:pt x="7107" y="9603"/>
                    </a:moveTo>
                    <a:lnTo>
                      <a:pt x="7107" y="12241"/>
                    </a:lnTo>
                    <a:cubicBezTo>
                      <a:pt x="7107" y="12637"/>
                      <a:pt x="7314" y="12960"/>
                      <a:pt x="7569" y="12960"/>
                    </a:cubicBezTo>
                    <a:lnTo>
                      <a:pt x="10940" y="12960"/>
                    </a:lnTo>
                    <a:cubicBezTo>
                      <a:pt x="10349" y="15563"/>
                      <a:pt x="8746" y="17430"/>
                      <a:pt x="6870" y="17408"/>
                    </a:cubicBezTo>
                    <a:cubicBezTo>
                      <a:pt x="4594" y="17382"/>
                      <a:pt x="2712" y="14548"/>
                      <a:pt x="2623" y="11008"/>
                    </a:cubicBezTo>
                    <a:cubicBezTo>
                      <a:pt x="2529" y="7212"/>
                      <a:pt x="4485" y="4078"/>
                      <a:pt x="6902" y="4078"/>
                    </a:cubicBezTo>
                    <a:cubicBezTo>
                      <a:pt x="8007" y="4078"/>
                      <a:pt x="9016" y="4733"/>
                      <a:pt x="9776" y="5808"/>
                    </a:cubicBezTo>
                    <a:cubicBezTo>
                      <a:pt x="9957" y="6063"/>
                      <a:pt x="10231" y="6064"/>
                      <a:pt x="10409" y="5804"/>
                    </a:cubicBezTo>
                    <a:lnTo>
                      <a:pt x="11647" y="3991"/>
                    </a:lnTo>
                    <a:cubicBezTo>
                      <a:pt x="11840" y="3707"/>
                      <a:pt x="11840" y="3228"/>
                      <a:pt x="11648" y="2944"/>
                    </a:cubicBezTo>
                    <a:cubicBezTo>
                      <a:pt x="10442" y="1165"/>
                      <a:pt x="8824" y="57"/>
                      <a:pt x="7040" y="2"/>
                    </a:cubicBezTo>
                    <a:cubicBezTo>
                      <a:pt x="3235" y="-114"/>
                      <a:pt x="27" y="4743"/>
                      <a:pt x="0" y="10667"/>
                    </a:cubicBezTo>
                    <a:cubicBezTo>
                      <a:pt x="-26" y="16636"/>
                      <a:pt x="3074" y="21486"/>
                      <a:pt x="6902" y="21486"/>
                    </a:cubicBezTo>
                    <a:cubicBezTo>
                      <a:pt x="10584" y="21486"/>
                      <a:pt x="13591" y="16999"/>
                      <a:pt x="13793" y="11347"/>
                    </a:cubicBezTo>
                    <a:cubicBezTo>
                      <a:pt x="13798" y="11277"/>
                      <a:pt x="13802" y="8882"/>
                      <a:pt x="13802" y="8882"/>
                    </a:cubicBezTo>
                    <a:lnTo>
                      <a:pt x="7569" y="8882"/>
                    </a:lnTo>
                    <a:cubicBezTo>
                      <a:pt x="7314" y="8882"/>
                      <a:pt x="7107" y="9205"/>
                      <a:pt x="7107" y="9603"/>
                    </a:cubicBezTo>
                    <a:close/>
                    <a:moveTo>
                      <a:pt x="7107" y="9603"/>
                    </a:moveTo>
                  </a:path>
                </a:pathLst>
              </a:custGeom>
              <a:solidFill>
                <a:schemeClr val="lt1"/>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grpSp>
      </p:gr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71" name="Shape 571"/>
        <p:cNvGrpSpPr/>
        <p:nvPr/>
      </p:nvGrpSpPr>
      <p:grpSpPr>
        <a:xfrm>
          <a:off x="0" y="0"/>
          <a:ext cx="0" cy="0"/>
          <a:chOff x="0" y="0"/>
          <a:chExt cx="0" cy="0"/>
        </a:xfrm>
      </p:grpSpPr>
      <p:sp>
        <p:nvSpPr>
          <p:cNvPr id="572" name="Google Shape;572;p51"/>
          <p:cNvSpPr/>
          <p:nvPr/>
        </p:nvSpPr>
        <p:spPr>
          <a:xfrm>
            <a:off x="0" y="0"/>
            <a:ext cx="9144000" cy="5143500"/>
          </a:xfrm>
          <a:prstGeom prst="rect">
            <a:avLst/>
          </a:prstGeom>
          <a:solidFill>
            <a:srgbClr val="262626"/>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grpSp>
        <p:nvGrpSpPr>
          <p:cNvPr id="573" name="Google Shape;573;p51"/>
          <p:cNvGrpSpPr/>
          <p:nvPr/>
        </p:nvGrpSpPr>
        <p:grpSpPr>
          <a:xfrm>
            <a:off x="1112061" y="2919469"/>
            <a:ext cx="6919878" cy="1682453"/>
            <a:chOff x="1482748" y="3892626"/>
            <a:chExt cx="9226504" cy="2243270"/>
          </a:xfrm>
        </p:grpSpPr>
        <p:grpSp>
          <p:nvGrpSpPr>
            <p:cNvPr id="574" name="Google Shape;574;p51"/>
            <p:cNvGrpSpPr/>
            <p:nvPr/>
          </p:nvGrpSpPr>
          <p:grpSpPr>
            <a:xfrm>
              <a:off x="4792005" y="3892626"/>
              <a:ext cx="2607990" cy="2243270"/>
              <a:chOff x="1239028" y="3848195"/>
              <a:chExt cx="2607990" cy="2243270"/>
            </a:xfrm>
          </p:grpSpPr>
          <p:sp>
            <p:nvSpPr>
              <p:cNvPr id="575" name="Google Shape;575;p51"/>
              <p:cNvSpPr txBox="1"/>
              <p:nvPr/>
            </p:nvSpPr>
            <p:spPr>
              <a:xfrm>
                <a:off x="1730652" y="3848195"/>
                <a:ext cx="1624742" cy="571310"/>
              </a:xfrm>
              <a:prstGeom prst="rect">
                <a:avLst/>
              </a:prstGeom>
              <a:noFill/>
              <a:ln>
                <a:noFill/>
              </a:ln>
            </p:spPr>
            <p:txBody>
              <a:bodyPr anchorCtr="0" anchor="t" bIns="34275" lIns="68575" spcFirstLastPara="1" rIns="68575" wrap="square" tIns="34275">
                <a:noAutofit/>
              </a:bodyPr>
              <a:lstStyle/>
              <a:p>
                <a:pPr indent="0" lvl="0" marL="0" marR="0" rtl="0" algn="ctr">
                  <a:lnSpc>
                    <a:spcPct val="200000"/>
                  </a:lnSpc>
                  <a:spcBef>
                    <a:spcPts val="0"/>
                  </a:spcBef>
                  <a:spcAft>
                    <a:spcPts val="0"/>
                  </a:spcAft>
                  <a:buNone/>
                </a:pPr>
                <a:r>
                  <a:rPr b="1" lang="en" sz="800">
                    <a:solidFill>
                      <a:schemeClr val="lt1"/>
                    </a:solidFill>
                    <a:latin typeface="Montserrat"/>
                    <a:ea typeface="Montserrat"/>
                    <a:cs typeface="Montserrat"/>
                    <a:sym typeface="Montserrat"/>
                  </a:rPr>
                  <a:t>YOUR TITLE</a:t>
                </a:r>
                <a:endParaRPr sz="1100"/>
              </a:p>
              <a:p>
                <a:pPr indent="0" lvl="0" marL="0" marR="0" rtl="0" algn="ctr">
                  <a:lnSpc>
                    <a:spcPct val="200000"/>
                  </a:lnSpc>
                  <a:spcBef>
                    <a:spcPts val="0"/>
                  </a:spcBef>
                  <a:spcAft>
                    <a:spcPts val="0"/>
                  </a:spcAft>
                  <a:buNone/>
                </a:pPr>
                <a:r>
                  <a:rPr b="1" lang="en" sz="800">
                    <a:solidFill>
                      <a:schemeClr val="lt1"/>
                    </a:solidFill>
                    <a:latin typeface="Montserrat"/>
                    <a:ea typeface="Montserrat"/>
                    <a:cs typeface="Montserrat"/>
                    <a:sym typeface="Montserrat"/>
                  </a:rPr>
                  <a:t>HERE</a:t>
                </a:r>
                <a:endParaRPr sz="1100"/>
              </a:p>
            </p:txBody>
          </p:sp>
          <p:cxnSp>
            <p:nvCxnSpPr>
              <p:cNvPr id="576" name="Google Shape;576;p51"/>
              <p:cNvCxnSpPr/>
              <p:nvPr/>
            </p:nvCxnSpPr>
            <p:spPr>
              <a:xfrm>
                <a:off x="2310455" y="4537076"/>
                <a:ext cx="465137" cy="0"/>
              </a:xfrm>
              <a:prstGeom prst="straightConnector1">
                <a:avLst/>
              </a:prstGeom>
              <a:noFill/>
              <a:ln cap="flat" cmpd="sng" w="25400">
                <a:solidFill>
                  <a:schemeClr val="lt1"/>
                </a:solidFill>
                <a:prstDash val="solid"/>
                <a:miter lim="800000"/>
                <a:headEnd len="sm" w="sm" type="none"/>
                <a:tailEnd len="sm" w="sm" type="none"/>
              </a:ln>
            </p:spPr>
          </p:cxnSp>
          <p:sp>
            <p:nvSpPr>
              <p:cNvPr id="577" name="Google Shape;577;p51"/>
              <p:cNvSpPr txBox="1"/>
              <p:nvPr/>
            </p:nvSpPr>
            <p:spPr>
              <a:xfrm>
                <a:off x="1239028" y="4832349"/>
                <a:ext cx="2607990" cy="680699"/>
              </a:xfrm>
              <a:prstGeom prst="rect">
                <a:avLst/>
              </a:prstGeom>
              <a:noFill/>
              <a:ln>
                <a:noFill/>
              </a:ln>
            </p:spPr>
            <p:txBody>
              <a:bodyPr anchorCtr="0" anchor="t" bIns="34275" lIns="68575" spcFirstLastPara="1" rIns="68575" wrap="square" tIns="34275">
                <a:noAutofit/>
              </a:bodyPr>
              <a:lstStyle/>
              <a:p>
                <a:pPr indent="0" lvl="0" marL="0" marR="0" rtl="0" algn="ctr">
                  <a:lnSpc>
                    <a:spcPct val="200000"/>
                  </a:lnSpc>
                  <a:spcBef>
                    <a:spcPts val="0"/>
                  </a:spcBef>
                  <a:spcAft>
                    <a:spcPts val="0"/>
                  </a:spcAft>
                  <a:buNone/>
                </a:pPr>
                <a:r>
                  <a:rPr lang="en" sz="600">
                    <a:solidFill>
                      <a:srgbClr val="BFBFBF"/>
                    </a:solidFill>
                    <a:latin typeface="Montserrat Light"/>
                    <a:ea typeface="Montserrat Light"/>
                    <a:cs typeface="Montserrat Light"/>
                    <a:sym typeface="Montserrat Light"/>
                  </a:rPr>
                  <a:t>Have them for one. Living grass to for can't gathered waters had you'll, man wherein seas our man wherein creeping.</a:t>
                </a:r>
                <a:endParaRPr sz="1100"/>
              </a:p>
            </p:txBody>
          </p:sp>
          <p:sp>
            <p:nvSpPr>
              <p:cNvPr id="578" name="Google Shape;578;p51"/>
              <p:cNvSpPr/>
              <p:nvPr/>
            </p:nvSpPr>
            <p:spPr>
              <a:xfrm>
                <a:off x="2417417" y="5887303"/>
                <a:ext cx="251213" cy="204162"/>
              </a:xfrm>
              <a:custGeom>
                <a:rect b="b" l="l" r="r" t="t"/>
                <a:pathLst>
                  <a:path extrusionOk="0" h="21600" w="21600">
                    <a:moveTo>
                      <a:pt x="21600" y="2556"/>
                    </a:moveTo>
                    <a:cubicBezTo>
                      <a:pt x="20805" y="2990"/>
                      <a:pt x="19951" y="3284"/>
                      <a:pt x="19055" y="3415"/>
                    </a:cubicBezTo>
                    <a:cubicBezTo>
                      <a:pt x="19970" y="2740"/>
                      <a:pt x="20673" y="1672"/>
                      <a:pt x="21003" y="399"/>
                    </a:cubicBezTo>
                    <a:cubicBezTo>
                      <a:pt x="20147" y="1023"/>
                      <a:pt x="19199" y="1477"/>
                      <a:pt x="18189" y="1721"/>
                    </a:cubicBezTo>
                    <a:cubicBezTo>
                      <a:pt x="17381" y="662"/>
                      <a:pt x="16229" y="0"/>
                      <a:pt x="14954" y="0"/>
                    </a:cubicBezTo>
                    <a:cubicBezTo>
                      <a:pt x="12507" y="0"/>
                      <a:pt x="10523" y="2441"/>
                      <a:pt x="10523" y="5453"/>
                    </a:cubicBezTo>
                    <a:cubicBezTo>
                      <a:pt x="10523" y="5880"/>
                      <a:pt x="10562" y="6296"/>
                      <a:pt x="10638" y="6695"/>
                    </a:cubicBezTo>
                    <a:cubicBezTo>
                      <a:pt x="6955" y="6468"/>
                      <a:pt x="3690" y="4297"/>
                      <a:pt x="1504" y="998"/>
                    </a:cubicBezTo>
                    <a:cubicBezTo>
                      <a:pt x="1122" y="1803"/>
                      <a:pt x="904" y="2739"/>
                      <a:pt x="904" y="3739"/>
                    </a:cubicBezTo>
                    <a:cubicBezTo>
                      <a:pt x="904" y="5631"/>
                      <a:pt x="1686" y="7300"/>
                      <a:pt x="2876" y="8278"/>
                    </a:cubicBezTo>
                    <a:cubicBezTo>
                      <a:pt x="2149" y="8250"/>
                      <a:pt x="1466" y="8004"/>
                      <a:pt x="868" y="7596"/>
                    </a:cubicBezTo>
                    <a:cubicBezTo>
                      <a:pt x="867" y="7619"/>
                      <a:pt x="867" y="7642"/>
                      <a:pt x="867" y="7665"/>
                    </a:cubicBezTo>
                    <a:cubicBezTo>
                      <a:pt x="867" y="10307"/>
                      <a:pt x="2395" y="12510"/>
                      <a:pt x="4423" y="13011"/>
                    </a:cubicBezTo>
                    <a:cubicBezTo>
                      <a:pt x="4051" y="13136"/>
                      <a:pt x="3659" y="13203"/>
                      <a:pt x="3255" y="13203"/>
                    </a:cubicBezTo>
                    <a:cubicBezTo>
                      <a:pt x="2969" y="13203"/>
                      <a:pt x="2692" y="13169"/>
                      <a:pt x="2421" y="13105"/>
                    </a:cubicBezTo>
                    <a:cubicBezTo>
                      <a:pt x="2985" y="15271"/>
                      <a:pt x="4622" y="16848"/>
                      <a:pt x="6561" y="16892"/>
                    </a:cubicBezTo>
                    <a:cubicBezTo>
                      <a:pt x="5044" y="18355"/>
                      <a:pt x="3134" y="19226"/>
                      <a:pt x="1057" y="19226"/>
                    </a:cubicBezTo>
                    <a:cubicBezTo>
                      <a:pt x="699" y="19226"/>
                      <a:pt x="347" y="19201"/>
                      <a:pt x="0" y="19149"/>
                    </a:cubicBezTo>
                    <a:cubicBezTo>
                      <a:pt x="1961" y="20698"/>
                      <a:pt x="4291" y="21600"/>
                      <a:pt x="6793" y="21600"/>
                    </a:cubicBezTo>
                    <a:cubicBezTo>
                      <a:pt x="14944" y="21600"/>
                      <a:pt x="19401" y="13291"/>
                      <a:pt x="19401" y="6085"/>
                    </a:cubicBezTo>
                    <a:cubicBezTo>
                      <a:pt x="19401" y="5848"/>
                      <a:pt x="19397" y="5613"/>
                      <a:pt x="19389" y="5380"/>
                    </a:cubicBezTo>
                    <a:cubicBezTo>
                      <a:pt x="20255" y="4610"/>
                      <a:pt x="21006" y="3650"/>
                      <a:pt x="21600" y="2556"/>
                    </a:cubicBezTo>
                    <a:cubicBezTo>
                      <a:pt x="21600" y="2556"/>
                      <a:pt x="21600" y="2556"/>
                      <a:pt x="21600" y="2556"/>
                    </a:cubicBezTo>
                    <a:close/>
                    <a:moveTo>
                      <a:pt x="21600" y="2556"/>
                    </a:moveTo>
                  </a:path>
                </a:pathLst>
              </a:custGeom>
              <a:solidFill>
                <a:srgbClr val="BFBFBF"/>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grpSp>
        <p:grpSp>
          <p:nvGrpSpPr>
            <p:cNvPr id="579" name="Google Shape;579;p51"/>
            <p:cNvGrpSpPr/>
            <p:nvPr/>
          </p:nvGrpSpPr>
          <p:grpSpPr>
            <a:xfrm>
              <a:off x="8101262" y="3892626"/>
              <a:ext cx="2607990" cy="2243270"/>
              <a:chOff x="1239028" y="3848195"/>
              <a:chExt cx="2607990" cy="2243270"/>
            </a:xfrm>
          </p:grpSpPr>
          <p:sp>
            <p:nvSpPr>
              <p:cNvPr id="580" name="Google Shape;580;p51"/>
              <p:cNvSpPr txBox="1"/>
              <p:nvPr/>
            </p:nvSpPr>
            <p:spPr>
              <a:xfrm>
                <a:off x="1730652" y="3848195"/>
                <a:ext cx="1624742" cy="571310"/>
              </a:xfrm>
              <a:prstGeom prst="rect">
                <a:avLst/>
              </a:prstGeom>
              <a:noFill/>
              <a:ln>
                <a:noFill/>
              </a:ln>
            </p:spPr>
            <p:txBody>
              <a:bodyPr anchorCtr="0" anchor="t" bIns="34275" lIns="68575" spcFirstLastPara="1" rIns="68575" wrap="square" tIns="34275">
                <a:noAutofit/>
              </a:bodyPr>
              <a:lstStyle/>
              <a:p>
                <a:pPr indent="0" lvl="0" marL="0" marR="0" rtl="0" algn="ctr">
                  <a:lnSpc>
                    <a:spcPct val="200000"/>
                  </a:lnSpc>
                  <a:spcBef>
                    <a:spcPts val="0"/>
                  </a:spcBef>
                  <a:spcAft>
                    <a:spcPts val="0"/>
                  </a:spcAft>
                  <a:buNone/>
                </a:pPr>
                <a:r>
                  <a:rPr b="1" lang="en" sz="800">
                    <a:solidFill>
                      <a:schemeClr val="lt1"/>
                    </a:solidFill>
                    <a:latin typeface="Montserrat"/>
                    <a:ea typeface="Montserrat"/>
                    <a:cs typeface="Montserrat"/>
                    <a:sym typeface="Montserrat"/>
                  </a:rPr>
                  <a:t>YOUR TITLE</a:t>
                </a:r>
                <a:endParaRPr sz="1100"/>
              </a:p>
              <a:p>
                <a:pPr indent="0" lvl="0" marL="0" marR="0" rtl="0" algn="ctr">
                  <a:lnSpc>
                    <a:spcPct val="200000"/>
                  </a:lnSpc>
                  <a:spcBef>
                    <a:spcPts val="0"/>
                  </a:spcBef>
                  <a:spcAft>
                    <a:spcPts val="0"/>
                  </a:spcAft>
                  <a:buNone/>
                </a:pPr>
                <a:r>
                  <a:rPr b="1" lang="en" sz="800">
                    <a:solidFill>
                      <a:schemeClr val="lt1"/>
                    </a:solidFill>
                    <a:latin typeface="Montserrat"/>
                    <a:ea typeface="Montserrat"/>
                    <a:cs typeface="Montserrat"/>
                    <a:sym typeface="Montserrat"/>
                  </a:rPr>
                  <a:t>HERE</a:t>
                </a:r>
                <a:endParaRPr sz="1100"/>
              </a:p>
            </p:txBody>
          </p:sp>
          <p:cxnSp>
            <p:nvCxnSpPr>
              <p:cNvPr id="581" name="Google Shape;581;p51"/>
              <p:cNvCxnSpPr/>
              <p:nvPr/>
            </p:nvCxnSpPr>
            <p:spPr>
              <a:xfrm>
                <a:off x="2310455" y="4537076"/>
                <a:ext cx="465137" cy="0"/>
              </a:xfrm>
              <a:prstGeom prst="straightConnector1">
                <a:avLst/>
              </a:prstGeom>
              <a:noFill/>
              <a:ln cap="flat" cmpd="sng" w="25400">
                <a:solidFill>
                  <a:schemeClr val="lt1"/>
                </a:solidFill>
                <a:prstDash val="solid"/>
                <a:miter lim="800000"/>
                <a:headEnd len="sm" w="sm" type="none"/>
                <a:tailEnd len="sm" w="sm" type="none"/>
              </a:ln>
            </p:spPr>
          </p:cxnSp>
          <p:sp>
            <p:nvSpPr>
              <p:cNvPr id="582" name="Google Shape;582;p51"/>
              <p:cNvSpPr txBox="1"/>
              <p:nvPr/>
            </p:nvSpPr>
            <p:spPr>
              <a:xfrm>
                <a:off x="1239028" y="4832349"/>
                <a:ext cx="2607990" cy="680699"/>
              </a:xfrm>
              <a:prstGeom prst="rect">
                <a:avLst/>
              </a:prstGeom>
              <a:noFill/>
              <a:ln>
                <a:noFill/>
              </a:ln>
            </p:spPr>
            <p:txBody>
              <a:bodyPr anchorCtr="0" anchor="t" bIns="34275" lIns="68575" spcFirstLastPara="1" rIns="68575" wrap="square" tIns="34275">
                <a:noAutofit/>
              </a:bodyPr>
              <a:lstStyle/>
              <a:p>
                <a:pPr indent="0" lvl="0" marL="0" marR="0" rtl="0" algn="ctr">
                  <a:lnSpc>
                    <a:spcPct val="200000"/>
                  </a:lnSpc>
                  <a:spcBef>
                    <a:spcPts val="0"/>
                  </a:spcBef>
                  <a:spcAft>
                    <a:spcPts val="0"/>
                  </a:spcAft>
                  <a:buNone/>
                </a:pPr>
                <a:r>
                  <a:rPr lang="en" sz="600">
                    <a:solidFill>
                      <a:srgbClr val="BFBFBF"/>
                    </a:solidFill>
                    <a:latin typeface="Montserrat Light"/>
                    <a:ea typeface="Montserrat Light"/>
                    <a:cs typeface="Montserrat Light"/>
                    <a:sym typeface="Montserrat Light"/>
                  </a:rPr>
                  <a:t>Have them for one. Living grass to for can't gathered waters had you'll, man wherein seas our man wherein creeping.</a:t>
                </a:r>
                <a:endParaRPr sz="1100"/>
              </a:p>
            </p:txBody>
          </p:sp>
          <p:sp>
            <p:nvSpPr>
              <p:cNvPr id="583" name="Google Shape;583;p51"/>
              <p:cNvSpPr/>
              <p:nvPr/>
            </p:nvSpPr>
            <p:spPr>
              <a:xfrm>
                <a:off x="2417417" y="5887303"/>
                <a:ext cx="251213" cy="204162"/>
              </a:xfrm>
              <a:custGeom>
                <a:rect b="b" l="l" r="r" t="t"/>
                <a:pathLst>
                  <a:path extrusionOk="0" h="21600" w="21600">
                    <a:moveTo>
                      <a:pt x="21600" y="2556"/>
                    </a:moveTo>
                    <a:cubicBezTo>
                      <a:pt x="20805" y="2990"/>
                      <a:pt x="19951" y="3284"/>
                      <a:pt x="19055" y="3415"/>
                    </a:cubicBezTo>
                    <a:cubicBezTo>
                      <a:pt x="19970" y="2740"/>
                      <a:pt x="20673" y="1672"/>
                      <a:pt x="21003" y="399"/>
                    </a:cubicBezTo>
                    <a:cubicBezTo>
                      <a:pt x="20147" y="1023"/>
                      <a:pt x="19199" y="1477"/>
                      <a:pt x="18189" y="1721"/>
                    </a:cubicBezTo>
                    <a:cubicBezTo>
                      <a:pt x="17381" y="662"/>
                      <a:pt x="16229" y="0"/>
                      <a:pt x="14954" y="0"/>
                    </a:cubicBezTo>
                    <a:cubicBezTo>
                      <a:pt x="12507" y="0"/>
                      <a:pt x="10523" y="2441"/>
                      <a:pt x="10523" y="5453"/>
                    </a:cubicBezTo>
                    <a:cubicBezTo>
                      <a:pt x="10523" y="5880"/>
                      <a:pt x="10562" y="6296"/>
                      <a:pt x="10638" y="6695"/>
                    </a:cubicBezTo>
                    <a:cubicBezTo>
                      <a:pt x="6955" y="6468"/>
                      <a:pt x="3690" y="4297"/>
                      <a:pt x="1504" y="998"/>
                    </a:cubicBezTo>
                    <a:cubicBezTo>
                      <a:pt x="1122" y="1803"/>
                      <a:pt x="904" y="2739"/>
                      <a:pt x="904" y="3739"/>
                    </a:cubicBezTo>
                    <a:cubicBezTo>
                      <a:pt x="904" y="5631"/>
                      <a:pt x="1686" y="7300"/>
                      <a:pt x="2876" y="8278"/>
                    </a:cubicBezTo>
                    <a:cubicBezTo>
                      <a:pt x="2149" y="8250"/>
                      <a:pt x="1466" y="8004"/>
                      <a:pt x="868" y="7596"/>
                    </a:cubicBezTo>
                    <a:cubicBezTo>
                      <a:pt x="867" y="7619"/>
                      <a:pt x="867" y="7642"/>
                      <a:pt x="867" y="7665"/>
                    </a:cubicBezTo>
                    <a:cubicBezTo>
                      <a:pt x="867" y="10307"/>
                      <a:pt x="2395" y="12510"/>
                      <a:pt x="4423" y="13011"/>
                    </a:cubicBezTo>
                    <a:cubicBezTo>
                      <a:pt x="4051" y="13136"/>
                      <a:pt x="3659" y="13203"/>
                      <a:pt x="3255" y="13203"/>
                    </a:cubicBezTo>
                    <a:cubicBezTo>
                      <a:pt x="2969" y="13203"/>
                      <a:pt x="2692" y="13169"/>
                      <a:pt x="2421" y="13105"/>
                    </a:cubicBezTo>
                    <a:cubicBezTo>
                      <a:pt x="2985" y="15271"/>
                      <a:pt x="4622" y="16848"/>
                      <a:pt x="6561" y="16892"/>
                    </a:cubicBezTo>
                    <a:cubicBezTo>
                      <a:pt x="5044" y="18355"/>
                      <a:pt x="3134" y="19226"/>
                      <a:pt x="1057" y="19226"/>
                    </a:cubicBezTo>
                    <a:cubicBezTo>
                      <a:pt x="699" y="19226"/>
                      <a:pt x="347" y="19201"/>
                      <a:pt x="0" y="19149"/>
                    </a:cubicBezTo>
                    <a:cubicBezTo>
                      <a:pt x="1961" y="20698"/>
                      <a:pt x="4291" y="21600"/>
                      <a:pt x="6793" y="21600"/>
                    </a:cubicBezTo>
                    <a:cubicBezTo>
                      <a:pt x="14944" y="21600"/>
                      <a:pt x="19401" y="13291"/>
                      <a:pt x="19401" y="6085"/>
                    </a:cubicBezTo>
                    <a:cubicBezTo>
                      <a:pt x="19401" y="5848"/>
                      <a:pt x="19397" y="5613"/>
                      <a:pt x="19389" y="5380"/>
                    </a:cubicBezTo>
                    <a:cubicBezTo>
                      <a:pt x="20255" y="4610"/>
                      <a:pt x="21006" y="3650"/>
                      <a:pt x="21600" y="2556"/>
                    </a:cubicBezTo>
                    <a:cubicBezTo>
                      <a:pt x="21600" y="2556"/>
                      <a:pt x="21600" y="2556"/>
                      <a:pt x="21600" y="2556"/>
                    </a:cubicBezTo>
                    <a:close/>
                    <a:moveTo>
                      <a:pt x="21600" y="2556"/>
                    </a:moveTo>
                  </a:path>
                </a:pathLst>
              </a:custGeom>
              <a:solidFill>
                <a:srgbClr val="BFBFBF"/>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grpSp>
        <p:grpSp>
          <p:nvGrpSpPr>
            <p:cNvPr id="584" name="Google Shape;584;p51"/>
            <p:cNvGrpSpPr/>
            <p:nvPr/>
          </p:nvGrpSpPr>
          <p:grpSpPr>
            <a:xfrm>
              <a:off x="1482748" y="3892626"/>
              <a:ext cx="2607990" cy="2243270"/>
              <a:chOff x="1239028" y="3848195"/>
              <a:chExt cx="2607990" cy="2243270"/>
            </a:xfrm>
          </p:grpSpPr>
          <p:sp>
            <p:nvSpPr>
              <p:cNvPr id="585" name="Google Shape;585;p51"/>
              <p:cNvSpPr txBox="1"/>
              <p:nvPr/>
            </p:nvSpPr>
            <p:spPr>
              <a:xfrm>
                <a:off x="1730652" y="3848195"/>
                <a:ext cx="1624742" cy="571310"/>
              </a:xfrm>
              <a:prstGeom prst="rect">
                <a:avLst/>
              </a:prstGeom>
              <a:noFill/>
              <a:ln>
                <a:noFill/>
              </a:ln>
            </p:spPr>
            <p:txBody>
              <a:bodyPr anchorCtr="0" anchor="t" bIns="34275" lIns="68575" spcFirstLastPara="1" rIns="68575" wrap="square" tIns="34275">
                <a:noAutofit/>
              </a:bodyPr>
              <a:lstStyle/>
              <a:p>
                <a:pPr indent="0" lvl="0" marL="0" marR="0" rtl="0" algn="ctr">
                  <a:lnSpc>
                    <a:spcPct val="200000"/>
                  </a:lnSpc>
                  <a:spcBef>
                    <a:spcPts val="0"/>
                  </a:spcBef>
                  <a:spcAft>
                    <a:spcPts val="0"/>
                  </a:spcAft>
                  <a:buNone/>
                </a:pPr>
                <a:r>
                  <a:rPr b="1" lang="en" sz="800">
                    <a:solidFill>
                      <a:schemeClr val="lt1"/>
                    </a:solidFill>
                    <a:latin typeface="Montserrat"/>
                    <a:ea typeface="Montserrat"/>
                    <a:cs typeface="Montserrat"/>
                    <a:sym typeface="Montserrat"/>
                  </a:rPr>
                  <a:t>YOUR TITLE</a:t>
                </a:r>
                <a:endParaRPr sz="1100"/>
              </a:p>
              <a:p>
                <a:pPr indent="0" lvl="0" marL="0" marR="0" rtl="0" algn="ctr">
                  <a:lnSpc>
                    <a:spcPct val="200000"/>
                  </a:lnSpc>
                  <a:spcBef>
                    <a:spcPts val="0"/>
                  </a:spcBef>
                  <a:spcAft>
                    <a:spcPts val="0"/>
                  </a:spcAft>
                  <a:buNone/>
                </a:pPr>
                <a:r>
                  <a:rPr b="1" lang="en" sz="800">
                    <a:solidFill>
                      <a:schemeClr val="lt1"/>
                    </a:solidFill>
                    <a:latin typeface="Montserrat"/>
                    <a:ea typeface="Montserrat"/>
                    <a:cs typeface="Montserrat"/>
                    <a:sym typeface="Montserrat"/>
                  </a:rPr>
                  <a:t>HERE</a:t>
                </a:r>
                <a:endParaRPr sz="1100"/>
              </a:p>
            </p:txBody>
          </p:sp>
          <p:cxnSp>
            <p:nvCxnSpPr>
              <p:cNvPr id="586" name="Google Shape;586;p51"/>
              <p:cNvCxnSpPr/>
              <p:nvPr/>
            </p:nvCxnSpPr>
            <p:spPr>
              <a:xfrm>
                <a:off x="2310455" y="4537076"/>
                <a:ext cx="465137" cy="0"/>
              </a:xfrm>
              <a:prstGeom prst="straightConnector1">
                <a:avLst/>
              </a:prstGeom>
              <a:noFill/>
              <a:ln cap="flat" cmpd="sng" w="25400">
                <a:solidFill>
                  <a:schemeClr val="lt1"/>
                </a:solidFill>
                <a:prstDash val="solid"/>
                <a:miter lim="800000"/>
                <a:headEnd len="sm" w="sm" type="none"/>
                <a:tailEnd len="sm" w="sm" type="none"/>
              </a:ln>
            </p:spPr>
          </p:cxnSp>
          <p:sp>
            <p:nvSpPr>
              <p:cNvPr id="587" name="Google Shape;587;p51"/>
              <p:cNvSpPr txBox="1"/>
              <p:nvPr/>
            </p:nvSpPr>
            <p:spPr>
              <a:xfrm>
                <a:off x="1239028" y="4832349"/>
                <a:ext cx="2607990" cy="680699"/>
              </a:xfrm>
              <a:prstGeom prst="rect">
                <a:avLst/>
              </a:prstGeom>
              <a:noFill/>
              <a:ln>
                <a:noFill/>
              </a:ln>
            </p:spPr>
            <p:txBody>
              <a:bodyPr anchorCtr="0" anchor="t" bIns="34275" lIns="68575" spcFirstLastPara="1" rIns="68575" wrap="square" tIns="34275">
                <a:noAutofit/>
              </a:bodyPr>
              <a:lstStyle/>
              <a:p>
                <a:pPr indent="0" lvl="0" marL="0" marR="0" rtl="0" algn="ctr">
                  <a:lnSpc>
                    <a:spcPct val="200000"/>
                  </a:lnSpc>
                  <a:spcBef>
                    <a:spcPts val="0"/>
                  </a:spcBef>
                  <a:spcAft>
                    <a:spcPts val="0"/>
                  </a:spcAft>
                  <a:buNone/>
                </a:pPr>
                <a:r>
                  <a:rPr lang="en" sz="600">
                    <a:solidFill>
                      <a:srgbClr val="BFBFBF"/>
                    </a:solidFill>
                    <a:latin typeface="Montserrat Light"/>
                    <a:ea typeface="Montserrat Light"/>
                    <a:cs typeface="Montserrat Light"/>
                    <a:sym typeface="Montserrat Light"/>
                  </a:rPr>
                  <a:t>Have them for one. Living grass to for can't gathered waters had you'll, man wherein seas our man wherein creeping.</a:t>
                </a:r>
                <a:endParaRPr sz="1100"/>
              </a:p>
            </p:txBody>
          </p:sp>
          <p:sp>
            <p:nvSpPr>
              <p:cNvPr id="588" name="Google Shape;588;p51"/>
              <p:cNvSpPr/>
              <p:nvPr/>
            </p:nvSpPr>
            <p:spPr>
              <a:xfrm>
                <a:off x="2417417" y="5887303"/>
                <a:ext cx="251213" cy="204162"/>
              </a:xfrm>
              <a:custGeom>
                <a:rect b="b" l="l" r="r" t="t"/>
                <a:pathLst>
                  <a:path extrusionOk="0" h="21600" w="21600">
                    <a:moveTo>
                      <a:pt x="21600" y="2556"/>
                    </a:moveTo>
                    <a:cubicBezTo>
                      <a:pt x="20805" y="2990"/>
                      <a:pt x="19951" y="3284"/>
                      <a:pt x="19055" y="3415"/>
                    </a:cubicBezTo>
                    <a:cubicBezTo>
                      <a:pt x="19970" y="2740"/>
                      <a:pt x="20673" y="1672"/>
                      <a:pt x="21003" y="399"/>
                    </a:cubicBezTo>
                    <a:cubicBezTo>
                      <a:pt x="20147" y="1023"/>
                      <a:pt x="19199" y="1477"/>
                      <a:pt x="18189" y="1721"/>
                    </a:cubicBezTo>
                    <a:cubicBezTo>
                      <a:pt x="17381" y="662"/>
                      <a:pt x="16229" y="0"/>
                      <a:pt x="14954" y="0"/>
                    </a:cubicBezTo>
                    <a:cubicBezTo>
                      <a:pt x="12507" y="0"/>
                      <a:pt x="10523" y="2441"/>
                      <a:pt x="10523" y="5453"/>
                    </a:cubicBezTo>
                    <a:cubicBezTo>
                      <a:pt x="10523" y="5880"/>
                      <a:pt x="10562" y="6296"/>
                      <a:pt x="10638" y="6695"/>
                    </a:cubicBezTo>
                    <a:cubicBezTo>
                      <a:pt x="6955" y="6468"/>
                      <a:pt x="3690" y="4297"/>
                      <a:pt x="1504" y="998"/>
                    </a:cubicBezTo>
                    <a:cubicBezTo>
                      <a:pt x="1122" y="1803"/>
                      <a:pt x="904" y="2739"/>
                      <a:pt x="904" y="3739"/>
                    </a:cubicBezTo>
                    <a:cubicBezTo>
                      <a:pt x="904" y="5631"/>
                      <a:pt x="1686" y="7300"/>
                      <a:pt x="2876" y="8278"/>
                    </a:cubicBezTo>
                    <a:cubicBezTo>
                      <a:pt x="2149" y="8250"/>
                      <a:pt x="1466" y="8004"/>
                      <a:pt x="868" y="7596"/>
                    </a:cubicBezTo>
                    <a:cubicBezTo>
                      <a:pt x="867" y="7619"/>
                      <a:pt x="867" y="7642"/>
                      <a:pt x="867" y="7665"/>
                    </a:cubicBezTo>
                    <a:cubicBezTo>
                      <a:pt x="867" y="10307"/>
                      <a:pt x="2395" y="12510"/>
                      <a:pt x="4423" y="13011"/>
                    </a:cubicBezTo>
                    <a:cubicBezTo>
                      <a:pt x="4051" y="13136"/>
                      <a:pt x="3659" y="13203"/>
                      <a:pt x="3255" y="13203"/>
                    </a:cubicBezTo>
                    <a:cubicBezTo>
                      <a:pt x="2969" y="13203"/>
                      <a:pt x="2692" y="13169"/>
                      <a:pt x="2421" y="13105"/>
                    </a:cubicBezTo>
                    <a:cubicBezTo>
                      <a:pt x="2985" y="15271"/>
                      <a:pt x="4622" y="16848"/>
                      <a:pt x="6561" y="16892"/>
                    </a:cubicBezTo>
                    <a:cubicBezTo>
                      <a:pt x="5044" y="18355"/>
                      <a:pt x="3134" y="19226"/>
                      <a:pt x="1057" y="19226"/>
                    </a:cubicBezTo>
                    <a:cubicBezTo>
                      <a:pt x="699" y="19226"/>
                      <a:pt x="347" y="19201"/>
                      <a:pt x="0" y="19149"/>
                    </a:cubicBezTo>
                    <a:cubicBezTo>
                      <a:pt x="1961" y="20698"/>
                      <a:pt x="4291" y="21600"/>
                      <a:pt x="6793" y="21600"/>
                    </a:cubicBezTo>
                    <a:cubicBezTo>
                      <a:pt x="14944" y="21600"/>
                      <a:pt x="19401" y="13291"/>
                      <a:pt x="19401" y="6085"/>
                    </a:cubicBezTo>
                    <a:cubicBezTo>
                      <a:pt x="19401" y="5848"/>
                      <a:pt x="19397" y="5613"/>
                      <a:pt x="19389" y="5380"/>
                    </a:cubicBezTo>
                    <a:cubicBezTo>
                      <a:pt x="20255" y="4610"/>
                      <a:pt x="21006" y="3650"/>
                      <a:pt x="21600" y="2556"/>
                    </a:cubicBezTo>
                    <a:cubicBezTo>
                      <a:pt x="21600" y="2556"/>
                      <a:pt x="21600" y="2556"/>
                      <a:pt x="21600" y="2556"/>
                    </a:cubicBezTo>
                    <a:close/>
                    <a:moveTo>
                      <a:pt x="21600" y="2556"/>
                    </a:moveTo>
                  </a:path>
                </a:pathLst>
              </a:custGeom>
              <a:solidFill>
                <a:srgbClr val="BFBFBF"/>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grpSp>
      </p:grpSp>
      <p:pic>
        <p:nvPicPr>
          <p:cNvPr id="589" name="Google Shape;589;p51"/>
          <p:cNvPicPr preferRelativeResize="0"/>
          <p:nvPr>
            <p:ph idx="4" type="pic"/>
          </p:nvPr>
        </p:nvPicPr>
        <p:blipFill rotWithShape="1">
          <a:blip r:embed="rId3">
            <a:alphaModFix/>
          </a:blip>
          <a:srcRect b="10404" l="0" r="0" t="10404"/>
          <a:stretch/>
        </p:blipFill>
        <p:spPr>
          <a:xfrm>
            <a:off x="901133" y="541578"/>
            <a:ext cx="2377848" cy="2045643"/>
          </a:xfrm>
          <a:prstGeom prst="rect">
            <a:avLst/>
          </a:prstGeom>
          <a:noFill/>
          <a:ln>
            <a:noFill/>
          </a:ln>
        </p:spPr>
      </p:pic>
      <p:pic>
        <p:nvPicPr>
          <p:cNvPr id="590" name="Google Shape;590;p51"/>
          <p:cNvPicPr preferRelativeResize="0"/>
          <p:nvPr>
            <p:ph idx="2" type="pic"/>
          </p:nvPr>
        </p:nvPicPr>
        <p:blipFill rotWithShape="1">
          <a:blip r:embed="rId4">
            <a:alphaModFix/>
          </a:blip>
          <a:srcRect b="7007" l="0" r="0" t="7007"/>
          <a:stretch/>
        </p:blipFill>
        <p:spPr>
          <a:xfrm>
            <a:off x="3383075" y="541578"/>
            <a:ext cx="2377848" cy="2045643"/>
          </a:xfrm>
          <a:prstGeom prst="rect">
            <a:avLst/>
          </a:prstGeom>
          <a:noFill/>
          <a:ln>
            <a:noFill/>
          </a:ln>
        </p:spPr>
      </p:pic>
      <p:pic>
        <p:nvPicPr>
          <p:cNvPr id="591" name="Google Shape;591;p51"/>
          <p:cNvPicPr preferRelativeResize="0"/>
          <p:nvPr>
            <p:ph idx="3" type="pic"/>
          </p:nvPr>
        </p:nvPicPr>
        <p:blipFill rotWithShape="1">
          <a:blip r:embed="rId5">
            <a:alphaModFix/>
          </a:blip>
          <a:srcRect b="6984" l="0" r="0" t="6984"/>
          <a:stretch/>
        </p:blipFill>
        <p:spPr>
          <a:xfrm>
            <a:off x="5865017" y="541578"/>
            <a:ext cx="2377848" cy="2045643"/>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95" name="Shape 595"/>
        <p:cNvGrpSpPr/>
        <p:nvPr/>
      </p:nvGrpSpPr>
      <p:grpSpPr>
        <a:xfrm>
          <a:off x="0" y="0"/>
          <a:ext cx="0" cy="0"/>
          <a:chOff x="0" y="0"/>
          <a:chExt cx="0" cy="0"/>
        </a:xfrm>
      </p:grpSpPr>
      <p:grpSp>
        <p:nvGrpSpPr>
          <p:cNvPr id="596" name="Google Shape;596;p52"/>
          <p:cNvGrpSpPr/>
          <p:nvPr/>
        </p:nvGrpSpPr>
        <p:grpSpPr>
          <a:xfrm>
            <a:off x="3594003" y="996971"/>
            <a:ext cx="1955992" cy="1152709"/>
            <a:chOff x="4792004" y="766535"/>
            <a:chExt cx="2607990" cy="1536945"/>
          </a:xfrm>
        </p:grpSpPr>
        <p:sp>
          <p:nvSpPr>
            <p:cNvPr id="597" name="Google Shape;597;p52"/>
            <p:cNvSpPr txBox="1"/>
            <p:nvPr/>
          </p:nvSpPr>
          <p:spPr>
            <a:xfrm>
              <a:off x="5283629" y="766535"/>
              <a:ext cx="1624742" cy="571310"/>
            </a:xfrm>
            <a:prstGeom prst="rect">
              <a:avLst/>
            </a:prstGeom>
            <a:noFill/>
            <a:ln>
              <a:noFill/>
            </a:ln>
          </p:spPr>
          <p:txBody>
            <a:bodyPr anchorCtr="0" anchor="t" bIns="34275" lIns="68575" spcFirstLastPara="1" rIns="68575" wrap="square" tIns="34275">
              <a:noAutofit/>
            </a:bodyPr>
            <a:lstStyle/>
            <a:p>
              <a:pPr indent="0" lvl="0" marL="0" marR="0" rtl="0" algn="ctr">
                <a:lnSpc>
                  <a:spcPct val="200000"/>
                </a:lnSpc>
                <a:spcBef>
                  <a:spcPts val="0"/>
                </a:spcBef>
                <a:spcAft>
                  <a:spcPts val="0"/>
                </a:spcAft>
                <a:buNone/>
              </a:pPr>
              <a:r>
                <a:rPr b="1" lang="en" sz="800">
                  <a:solidFill>
                    <a:schemeClr val="dk1"/>
                  </a:solidFill>
                  <a:latin typeface="Montserrat"/>
                  <a:ea typeface="Montserrat"/>
                  <a:cs typeface="Montserrat"/>
                  <a:sym typeface="Montserrat"/>
                </a:rPr>
                <a:t>YOUR TITLE</a:t>
              </a:r>
              <a:endParaRPr sz="1100"/>
            </a:p>
            <a:p>
              <a:pPr indent="0" lvl="0" marL="0" marR="0" rtl="0" algn="ctr">
                <a:lnSpc>
                  <a:spcPct val="200000"/>
                </a:lnSpc>
                <a:spcBef>
                  <a:spcPts val="0"/>
                </a:spcBef>
                <a:spcAft>
                  <a:spcPts val="0"/>
                </a:spcAft>
                <a:buNone/>
              </a:pPr>
              <a:r>
                <a:rPr b="1" lang="en" sz="800">
                  <a:solidFill>
                    <a:schemeClr val="dk1"/>
                  </a:solidFill>
                  <a:latin typeface="Montserrat"/>
                  <a:ea typeface="Montserrat"/>
                  <a:cs typeface="Montserrat"/>
                  <a:sym typeface="Montserrat"/>
                </a:rPr>
                <a:t>HERE</a:t>
              </a:r>
              <a:endParaRPr sz="1100"/>
            </a:p>
          </p:txBody>
        </p:sp>
        <p:sp>
          <p:nvSpPr>
            <p:cNvPr id="598" name="Google Shape;598;p52"/>
            <p:cNvSpPr txBox="1"/>
            <p:nvPr/>
          </p:nvSpPr>
          <p:spPr>
            <a:xfrm>
              <a:off x="4792004" y="1622781"/>
              <a:ext cx="2607990" cy="680699"/>
            </a:xfrm>
            <a:prstGeom prst="rect">
              <a:avLst/>
            </a:prstGeom>
            <a:noFill/>
            <a:ln>
              <a:noFill/>
            </a:ln>
          </p:spPr>
          <p:txBody>
            <a:bodyPr anchorCtr="0" anchor="t" bIns="34275" lIns="68575" spcFirstLastPara="1" rIns="68575" wrap="square" tIns="34275">
              <a:noAutofit/>
            </a:bodyPr>
            <a:lstStyle/>
            <a:p>
              <a:pPr indent="0" lvl="0" marL="0" marR="0" rtl="0" algn="ctr">
                <a:lnSpc>
                  <a:spcPct val="200000"/>
                </a:lnSpc>
                <a:spcBef>
                  <a:spcPts val="0"/>
                </a:spcBef>
                <a:spcAft>
                  <a:spcPts val="0"/>
                </a:spcAft>
                <a:buNone/>
              </a:pPr>
              <a:r>
                <a:rPr lang="en" sz="600">
                  <a:solidFill>
                    <a:srgbClr val="7F7F7F"/>
                  </a:solidFill>
                  <a:latin typeface="Montserrat Light"/>
                  <a:ea typeface="Montserrat Light"/>
                  <a:cs typeface="Montserrat Light"/>
                  <a:sym typeface="Montserrat Light"/>
                </a:rPr>
                <a:t>Have them for one. Living grass to for can't gathered waters had you'll, man wherein seas our man wherein creeping.</a:t>
              </a:r>
              <a:endParaRPr sz="1100"/>
            </a:p>
          </p:txBody>
        </p:sp>
      </p:grpSp>
      <p:grpSp>
        <p:nvGrpSpPr>
          <p:cNvPr id="599" name="Google Shape;599;p52"/>
          <p:cNvGrpSpPr/>
          <p:nvPr/>
        </p:nvGrpSpPr>
        <p:grpSpPr>
          <a:xfrm>
            <a:off x="6258735" y="2993820"/>
            <a:ext cx="1955992" cy="1152709"/>
            <a:chOff x="8344980" y="3921653"/>
            <a:chExt cx="2607990" cy="1536945"/>
          </a:xfrm>
        </p:grpSpPr>
        <p:sp>
          <p:nvSpPr>
            <p:cNvPr id="600" name="Google Shape;600;p52"/>
            <p:cNvSpPr txBox="1"/>
            <p:nvPr/>
          </p:nvSpPr>
          <p:spPr>
            <a:xfrm>
              <a:off x="8344980" y="3921653"/>
              <a:ext cx="1624742" cy="571310"/>
            </a:xfrm>
            <a:prstGeom prst="rect">
              <a:avLst/>
            </a:prstGeom>
            <a:noFill/>
            <a:ln>
              <a:noFill/>
            </a:ln>
          </p:spPr>
          <p:txBody>
            <a:bodyPr anchorCtr="0" anchor="t" bIns="34275" lIns="68575" spcFirstLastPara="1" rIns="68575" wrap="square" tIns="34275">
              <a:noAutofit/>
            </a:bodyPr>
            <a:lstStyle/>
            <a:p>
              <a:pPr indent="0" lvl="0" marL="0" marR="0" rtl="0" algn="l">
                <a:lnSpc>
                  <a:spcPct val="200000"/>
                </a:lnSpc>
                <a:spcBef>
                  <a:spcPts val="0"/>
                </a:spcBef>
                <a:spcAft>
                  <a:spcPts val="0"/>
                </a:spcAft>
                <a:buNone/>
              </a:pPr>
              <a:r>
                <a:rPr b="1" lang="en" sz="800">
                  <a:solidFill>
                    <a:schemeClr val="dk1"/>
                  </a:solidFill>
                  <a:latin typeface="Montserrat"/>
                  <a:ea typeface="Montserrat"/>
                  <a:cs typeface="Montserrat"/>
                  <a:sym typeface="Montserrat"/>
                </a:rPr>
                <a:t>YOUR TITLE</a:t>
              </a:r>
              <a:endParaRPr sz="1100"/>
            </a:p>
            <a:p>
              <a:pPr indent="0" lvl="0" marL="0" marR="0" rtl="0" algn="l">
                <a:lnSpc>
                  <a:spcPct val="200000"/>
                </a:lnSpc>
                <a:spcBef>
                  <a:spcPts val="0"/>
                </a:spcBef>
                <a:spcAft>
                  <a:spcPts val="0"/>
                </a:spcAft>
                <a:buNone/>
              </a:pPr>
              <a:r>
                <a:rPr b="1" lang="en" sz="800">
                  <a:solidFill>
                    <a:schemeClr val="dk1"/>
                  </a:solidFill>
                  <a:latin typeface="Montserrat"/>
                  <a:ea typeface="Montserrat"/>
                  <a:cs typeface="Montserrat"/>
                  <a:sym typeface="Montserrat"/>
                </a:rPr>
                <a:t>HERE</a:t>
              </a:r>
              <a:endParaRPr sz="1100"/>
            </a:p>
          </p:txBody>
        </p:sp>
        <p:sp>
          <p:nvSpPr>
            <p:cNvPr id="601" name="Google Shape;601;p52"/>
            <p:cNvSpPr txBox="1"/>
            <p:nvPr/>
          </p:nvSpPr>
          <p:spPr>
            <a:xfrm>
              <a:off x="8344980" y="4777899"/>
              <a:ext cx="2607990" cy="680699"/>
            </a:xfrm>
            <a:prstGeom prst="rect">
              <a:avLst/>
            </a:prstGeom>
            <a:noFill/>
            <a:ln>
              <a:noFill/>
            </a:ln>
          </p:spPr>
          <p:txBody>
            <a:bodyPr anchorCtr="0" anchor="t" bIns="34275" lIns="68575" spcFirstLastPara="1" rIns="68575" wrap="square" tIns="34275">
              <a:noAutofit/>
            </a:bodyPr>
            <a:lstStyle/>
            <a:p>
              <a:pPr indent="0" lvl="0" marL="0" marR="0" rtl="0" algn="l">
                <a:lnSpc>
                  <a:spcPct val="200000"/>
                </a:lnSpc>
                <a:spcBef>
                  <a:spcPts val="0"/>
                </a:spcBef>
                <a:spcAft>
                  <a:spcPts val="0"/>
                </a:spcAft>
                <a:buNone/>
              </a:pPr>
              <a:r>
                <a:rPr lang="en" sz="600">
                  <a:solidFill>
                    <a:srgbClr val="7F7F7F"/>
                  </a:solidFill>
                  <a:latin typeface="Montserrat Light"/>
                  <a:ea typeface="Montserrat Light"/>
                  <a:cs typeface="Montserrat Light"/>
                  <a:sym typeface="Montserrat Light"/>
                </a:rPr>
                <a:t>Have them for one. Living grass to for can't gathered waters had you'll, man wherein seas our man wherein creeping.</a:t>
              </a:r>
              <a:endParaRPr sz="1100"/>
            </a:p>
          </p:txBody>
        </p:sp>
      </p:grpSp>
      <p:grpSp>
        <p:nvGrpSpPr>
          <p:cNvPr id="602" name="Google Shape;602;p52"/>
          <p:cNvGrpSpPr/>
          <p:nvPr/>
        </p:nvGrpSpPr>
        <p:grpSpPr>
          <a:xfrm>
            <a:off x="929271" y="2993820"/>
            <a:ext cx="1955992" cy="1152709"/>
            <a:chOff x="1239028" y="3921653"/>
            <a:chExt cx="2607990" cy="1536945"/>
          </a:xfrm>
        </p:grpSpPr>
        <p:sp>
          <p:nvSpPr>
            <p:cNvPr id="603" name="Google Shape;603;p52"/>
            <p:cNvSpPr txBox="1"/>
            <p:nvPr/>
          </p:nvSpPr>
          <p:spPr>
            <a:xfrm>
              <a:off x="2222276" y="3921653"/>
              <a:ext cx="1624742" cy="571310"/>
            </a:xfrm>
            <a:prstGeom prst="rect">
              <a:avLst/>
            </a:prstGeom>
            <a:noFill/>
            <a:ln>
              <a:noFill/>
            </a:ln>
          </p:spPr>
          <p:txBody>
            <a:bodyPr anchorCtr="0" anchor="t" bIns="34275" lIns="68575" spcFirstLastPara="1" rIns="68575" wrap="square" tIns="34275">
              <a:noAutofit/>
            </a:bodyPr>
            <a:lstStyle/>
            <a:p>
              <a:pPr indent="0" lvl="0" marL="0" marR="0" rtl="0" algn="r">
                <a:lnSpc>
                  <a:spcPct val="200000"/>
                </a:lnSpc>
                <a:spcBef>
                  <a:spcPts val="0"/>
                </a:spcBef>
                <a:spcAft>
                  <a:spcPts val="0"/>
                </a:spcAft>
                <a:buNone/>
              </a:pPr>
              <a:r>
                <a:rPr b="1" lang="en" sz="800">
                  <a:solidFill>
                    <a:schemeClr val="dk1"/>
                  </a:solidFill>
                  <a:latin typeface="Montserrat"/>
                  <a:ea typeface="Montserrat"/>
                  <a:cs typeface="Montserrat"/>
                  <a:sym typeface="Montserrat"/>
                </a:rPr>
                <a:t>YOUR TITLE</a:t>
              </a:r>
              <a:endParaRPr sz="1100"/>
            </a:p>
            <a:p>
              <a:pPr indent="0" lvl="0" marL="0" marR="0" rtl="0" algn="r">
                <a:lnSpc>
                  <a:spcPct val="200000"/>
                </a:lnSpc>
                <a:spcBef>
                  <a:spcPts val="0"/>
                </a:spcBef>
                <a:spcAft>
                  <a:spcPts val="0"/>
                </a:spcAft>
                <a:buNone/>
              </a:pPr>
              <a:r>
                <a:rPr b="1" lang="en" sz="800">
                  <a:solidFill>
                    <a:schemeClr val="dk1"/>
                  </a:solidFill>
                  <a:latin typeface="Montserrat"/>
                  <a:ea typeface="Montserrat"/>
                  <a:cs typeface="Montserrat"/>
                  <a:sym typeface="Montserrat"/>
                </a:rPr>
                <a:t>HERE</a:t>
              </a:r>
              <a:endParaRPr sz="1100"/>
            </a:p>
          </p:txBody>
        </p:sp>
        <p:sp>
          <p:nvSpPr>
            <p:cNvPr id="604" name="Google Shape;604;p52"/>
            <p:cNvSpPr txBox="1"/>
            <p:nvPr/>
          </p:nvSpPr>
          <p:spPr>
            <a:xfrm>
              <a:off x="1239028" y="4777899"/>
              <a:ext cx="2607990" cy="680699"/>
            </a:xfrm>
            <a:prstGeom prst="rect">
              <a:avLst/>
            </a:prstGeom>
            <a:noFill/>
            <a:ln>
              <a:noFill/>
            </a:ln>
          </p:spPr>
          <p:txBody>
            <a:bodyPr anchorCtr="0" anchor="t" bIns="34275" lIns="68575" spcFirstLastPara="1" rIns="68575" wrap="square" tIns="34275">
              <a:noAutofit/>
            </a:bodyPr>
            <a:lstStyle/>
            <a:p>
              <a:pPr indent="0" lvl="0" marL="0" marR="0" rtl="0" algn="r">
                <a:lnSpc>
                  <a:spcPct val="200000"/>
                </a:lnSpc>
                <a:spcBef>
                  <a:spcPts val="0"/>
                </a:spcBef>
                <a:spcAft>
                  <a:spcPts val="0"/>
                </a:spcAft>
                <a:buNone/>
              </a:pPr>
              <a:r>
                <a:rPr lang="en" sz="600">
                  <a:solidFill>
                    <a:srgbClr val="7F7F7F"/>
                  </a:solidFill>
                  <a:latin typeface="Montserrat Light"/>
                  <a:ea typeface="Montserrat Light"/>
                  <a:cs typeface="Montserrat Light"/>
                  <a:sym typeface="Montserrat Light"/>
                </a:rPr>
                <a:t>Have them for one. Living grass to for can't gathered waters had you'll, man wherein seas our man wherein creeping.</a:t>
              </a:r>
              <a:endParaRPr sz="1100"/>
            </a:p>
          </p:txBody>
        </p:sp>
      </p:grpSp>
      <p:pic>
        <p:nvPicPr>
          <p:cNvPr id="605" name="Google Shape;605;p52"/>
          <p:cNvPicPr preferRelativeResize="0"/>
          <p:nvPr>
            <p:ph idx="4" type="pic"/>
          </p:nvPr>
        </p:nvPicPr>
        <p:blipFill rotWithShape="1">
          <a:blip r:embed="rId3">
            <a:alphaModFix/>
          </a:blip>
          <a:srcRect b="0" l="1150" r="1149" t="0"/>
          <a:stretch/>
        </p:blipFill>
        <p:spPr>
          <a:xfrm>
            <a:off x="820963" y="487023"/>
            <a:ext cx="2172609" cy="2172606"/>
          </a:xfrm>
          <a:prstGeom prst="ellipse">
            <a:avLst/>
          </a:prstGeom>
          <a:noFill/>
          <a:ln>
            <a:noFill/>
          </a:ln>
        </p:spPr>
      </p:pic>
      <p:pic>
        <p:nvPicPr>
          <p:cNvPr id="606" name="Google Shape;606;p52"/>
          <p:cNvPicPr preferRelativeResize="0"/>
          <p:nvPr>
            <p:ph idx="3" type="pic"/>
          </p:nvPr>
        </p:nvPicPr>
        <p:blipFill rotWithShape="1">
          <a:blip r:embed="rId4">
            <a:alphaModFix/>
          </a:blip>
          <a:srcRect b="0" l="27" r="26" t="0"/>
          <a:stretch/>
        </p:blipFill>
        <p:spPr>
          <a:xfrm>
            <a:off x="3485695" y="2483871"/>
            <a:ext cx="2172609" cy="2172606"/>
          </a:xfrm>
          <a:prstGeom prst="ellipse">
            <a:avLst/>
          </a:prstGeom>
          <a:noFill/>
          <a:ln>
            <a:noFill/>
          </a:ln>
        </p:spPr>
      </p:pic>
      <p:pic>
        <p:nvPicPr>
          <p:cNvPr id="607" name="Google Shape;607;p52"/>
          <p:cNvPicPr preferRelativeResize="0"/>
          <p:nvPr>
            <p:ph idx="2" type="pic"/>
          </p:nvPr>
        </p:nvPicPr>
        <p:blipFill rotWithShape="1">
          <a:blip r:embed="rId5">
            <a:alphaModFix/>
          </a:blip>
          <a:srcRect b="0" l="27" r="26" t="0"/>
          <a:stretch/>
        </p:blipFill>
        <p:spPr>
          <a:xfrm>
            <a:off x="6150427" y="487023"/>
            <a:ext cx="2172609" cy="2172606"/>
          </a:xfrm>
          <a:prstGeom prst="ellipse">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11" name="Shape 611"/>
        <p:cNvGrpSpPr/>
        <p:nvPr/>
      </p:nvGrpSpPr>
      <p:grpSpPr>
        <a:xfrm>
          <a:off x="0" y="0"/>
          <a:ext cx="0" cy="0"/>
          <a:chOff x="0" y="0"/>
          <a:chExt cx="0" cy="0"/>
        </a:xfrm>
      </p:grpSpPr>
      <p:pic>
        <p:nvPicPr>
          <p:cNvPr id="612" name="Google Shape;612;p53"/>
          <p:cNvPicPr preferRelativeResize="0"/>
          <p:nvPr>
            <p:ph idx="4" type="pic"/>
          </p:nvPr>
        </p:nvPicPr>
        <p:blipFill rotWithShape="1">
          <a:blip r:embed="rId3">
            <a:alphaModFix/>
          </a:blip>
          <a:srcRect b="29" l="0" r="0" t="30"/>
          <a:stretch/>
        </p:blipFill>
        <p:spPr>
          <a:xfrm>
            <a:off x="3573575" y="574901"/>
            <a:ext cx="1996851" cy="1996849"/>
          </a:xfrm>
          <a:prstGeom prst="ellipse">
            <a:avLst/>
          </a:prstGeom>
          <a:noFill/>
          <a:ln>
            <a:noFill/>
          </a:ln>
        </p:spPr>
      </p:pic>
      <p:pic>
        <p:nvPicPr>
          <p:cNvPr id="613" name="Google Shape;613;p53"/>
          <p:cNvPicPr preferRelativeResize="0"/>
          <p:nvPr>
            <p:ph idx="2" type="pic"/>
          </p:nvPr>
        </p:nvPicPr>
        <p:blipFill rotWithShape="1">
          <a:blip r:embed="rId4">
            <a:alphaModFix/>
          </a:blip>
          <a:srcRect b="0" l="0" r="0" t="0"/>
          <a:stretch/>
        </p:blipFill>
        <p:spPr>
          <a:xfrm>
            <a:off x="1242782" y="574901"/>
            <a:ext cx="1996851" cy="1996849"/>
          </a:xfrm>
          <a:prstGeom prst="ellipse">
            <a:avLst/>
          </a:prstGeom>
          <a:noFill/>
          <a:ln>
            <a:noFill/>
          </a:ln>
        </p:spPr>
      </p:pic>
      <p:pic>
        <p:nvPicPr>
          <p:cNvPr id="614" name="Google Shape;614;p53"/>
          <p:cNvPicPr preferRelativeResize="0"/>
          <p:nvPr>
            <p:ph idx="3" type="pic"/>
          </p:nvPr>
        </p:nvPicPr>
        <p:blipFill rotWithShape="1">
          <a:blip r:embed="rId5">
            <a:alphaModFix/>
          </a:blip>
          <a:srcRect b="0" l="0" r="0" t="0"/>
          <a:stretch/>
        </p:blipFill>
        <p:spPr>
          <a:xfrm>
            <a:off x="5904364" y="574901"/>
            <a:ext cx="1996851" cy="1996849"/>
          </a:xfrm>
          <a:prstGeom prst="ellipse">
            <a:avLst/>
          </a:prstGeom>
          <a:noFill/>
          <a:ln>
            <a:noFill/>
          </a:ln>
        </p:spPr>
      </p:pic>
      <p:sp>
        <p:nvSpPr>
          <p:cNvPr id="615" name="Google Shape;615;p53"/>
          <p:cNvSpPr txBox="1"/>
          <p:nvPr/>
        </p:nvSpPr>
        <p:spPr>
          <a:xfrm>
            <a:off x="3962722" y="2941240"/>
            <a:ext cx="1218557" cy="428482"/>
          </a:xfrm>
          <a:prstGeom prst="rect">
            <a:avLst/>
          </a:prstGeom>
          <a:noFill/>
          <a:ln>
            <a:noFill/>
          </a:ln>
        </p:spPr>
        <p:txBody>
          <a:bodyPr anchorCtr="0" anchor="t" bIns="34275" lIns="68575" spcFirstLastPara="1" rIns="68575" wrap="square" tIns="34275">
            <a:noAutofit/>
          </a:bodyPr>
          <a:lstStyle/>
          <a:p>
            <a:pPr indent="0" lvl="0" marL="0" marR="0" rtl="0" algn="ctr">
              <a:lnSpc>
                <a:spcPct val="200000"/>
              </a:lnSpc>
              <a:spcBef>
                <a:spcPts val="0"/>
              </a:spcBef>
              <a:spcAft>
                <a:spcPts val="0"/>
              </a:spcAft>
              <a:buNone/>
            </a:pPr>
            <a:r>
              <a:rPr b="1" lang="en" sz="800">
                <a:solidFill>
                  <a:schemeClr val="dk1"/>
                </a:solidFill>
                <a:latin typeface="Montserrat"/>
                <a:ea typeface="Montserrat"/>
                <a:cs typeface="Montserrat"/>
                <a:sym typeface="Montserrat"/>
              </a:rPr>
              <a:t>YOUR TITLE</a:t>
            </a:r>
            <a:endParaRPr sz="1100"/>
          </a:p>
          <a:p>
            <a:pPr indent="0" lvl="0" marL="0" marR="0" rtl="0" algn="ctr">
              <a:lnSpc>
                <a:spcPct val="200000"/>
              </a:lnSpc>
              <a:spcBef>
                <a:spcPts val="0"/>
              </a:spcBef>
              <a:spcAft>
                <a:spcPts val="0"/>
              </a:spcAft>
              <a:buNone/>
            </a:pPr>
            <a:r>
              <a:rPr b="1" lang="en" sz="800">
                <a:solidFill>
                  <a:schemeClr val="dk1"/>
                </a:solidFill>
                <a:latin typeface="Montserrat"/>
                <a:ea typeface="Montserrat"/>
                <a:cs typeface="Montserrat"/>
                <a:sym typeface="Montserrat"/>
              </a:rPr>
              <a:t>HERE</a:t>
            </a:r>
            <a:endParaRPr sz="1100"/>
          </a:p>
        </p:txBody>
      </p:sp>
      <p:sp>
        <p:nvSpPr>
          <p:cNvPr id="616" name="Google Shape;616;p53"/>
          <p:cNvSpPr txBox="1"/>
          <p:nvPr/>
        </p:nvSpPr>
        <p:spPr>
          <a:xfrm>
            <a:off x="3594003" y="3583425"/>
            <a:ext cx="1955992" cy="510524"/>
          </a:xfrm>
          <a:prstGeom prst="rect">
            <a:avLst/>
          </a:prstGeom>
          <a:noFill/>
          <a:ln>
            <a:noFill/>
          </a:ln>
        </p:spPr>
        <p:txBody>
          <a:bodyPr anchorCtr="0" anchor="t" bIns="34275" lIns="68575" spcFirstLastPara="1" rIns="68575" wrap="square" tIns="34275">
            <a:noAutofit/>
          </a:bodyPr>
          <a:lstStyle/>
          <a:p>
            <a:pPr indent="0" lvl="0" marL="0" marR="0" rtl="0" algn="ctr">
              <a:lnSpc>
                <a:spcPct val="200000"/>
              </a:lnSpc>
              <a:spcBef>
                <a:spcPts val="0"/>
              </a:spcBef>
              <a:spcAft>
                <a:spcPts val="0"/>
              </a:spcAft>
              <a:buNone/>
            </a:pPr>
            <a:r>
              <a:rPr lang="en" sz="600">
                <a:solidFill>
                  <a:srgbClr val="7F7F7F"/>
                </a:solidFill>
                <a:latin typeface="Montserrat Light"/>
                <a:ea typeface="Montserrat Light"/>
                <a:cs typeface="Montserrat Light"/>
                <a:sym typeface="Montserrat Light"/>
              </a:rPr>
              <a:t>Have them for one. Living grass to for can't gathered waters had you'll, man wherein seas our man wherein creeping.</a:t>
            </a:r>
            <a:endParaRPr sz="1100"/>
          </a:p>
        </p:txBody>
      </p:sp>
      <p:grpSp>
        <p:nvGrpSpPr>
          <p:cNvPr id="617" name="Google Shape;617;p53"/>
          <p:cNvGrpSpPr/>
          <p:nvPr/>
        </p:nvGrpSpPr>
        <p:grpSpPr>
          <a:xfrm>
            <a:off x="4241228" y="4384192"/>
            <a:ext cx="661542" cy="184407"/>
            <a:chOff x="3737318" y="5352459"/>
            <a:chExt cx="574436" cy="160126"/>
          </a:xfrm>
        </p:grpSpPr>
        <p:grpSp>
          <p:nvGrpSpPr>
            <p:cNvPr id="618" name="Google Shape;618;p53"/>
            <p:cNvGrpSpPr/>
            <p:nvPr/>
          </p:nvGrpSpPr>
          <p:grpSpPr>
            <a:xfrm>
              <a:off x="3737318" y="5352459"/>
              <a:ext cx="160124" cy="160126"/>
              <a:chOff x="7136966" y="5134202"/>
              <a:chExt cx="588412" cy="588417"/>
            </a:xfrm>
          </p:grpSpPr>
          <p:sp>
            <p:nvSpPr>
              <p:cNvPr id="619" name="Google Shape;619;p53"/>
              <p:cNvSpPr/>
              <p:nvPr/>
            </p:nvSpPr>
            <p:spPr>
              <a:xfrm>
                <a:off x="7136966" y="5134202"/>
                <a:ext cx="588412" cy="588417"/>
              </a:xfrm>
              <a:prstGeom prst="ellipse">
                <a:avLst/>
              </a:prstGeom>
              <a:solidFill>
                <a:srgbClr val="595959"/>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620" name="Google Shape;620;p53"/>
              <p:cNvSpPr/>
              <p:nvPr/>
            </p:nvSpPr>
            <p:spPr>
              <a:xfrm>
                <a:off x="7279092" y="5304814"/>
                <a:ext cx="304161" cy="247193"/>
              </a:xfrm>
              <a:custGeom>
                <a:rect b="b" l="l" r="r" t="t"/>
                <a:pathLst>
                  <a:path extrusionOk="0" h="21600" w="21600">
                    <a:moveTo>
                      <a:pt x="21600" y="2556"/>
                    </a:moveTo>
                    <a:cubicBezTo>
                      <a:pt x="20805" y="2990"/>
                      <a:pt x="19951" y="3284"/>
                      <a:pt x="19055" y="3415"/>
                    </a:cubicBezTo>
                    <a:cubicBezTo>
                      <a:pt x="19970" y="2740"/>
                      <a:pt x="20673" y="1672"/>
                      <a:pt x="21003" y="399"/>
                    </a:cubicBezTo>
                    <a:cubicBezTo>
                      <a:pt x="20147" y="1023"/>
                      <a:pt x="19199" y="1477"/>
                      <a:pt x="18189" y="1721"/>
                    </a:cubicBezTo>
                    <a:cubicBezTo>
                      <a:pt x="17381" y="662"/>
                      <a:pt x="16229" y="0"/>
                      <a:pt x="14954" y="0"/>
                    </a:cubicBezTo>
                    <a:cubicBezTo>
                      <a:pt x="12507" y="0"/>
                      <a:pt x="10523" y="2441"/>
                      <a:pt x="10523" y="5453"/>
                    </a:cubicBezTo>
                    <a:cubicBezTo>
                      <a:pt x="10523" y="5880"/>
                      <a:pt x="10562" y="6296"/>
                      <a:pt x="10638" y="6695"/>
                    </a:cubicBezTo>
                    <a:cubicBezTo>
                      <a:pt x="6955" y="6468"/>
                      <a:pt x="3690" y="4297"/>
                      <a:pt x="1504" y="998"/>
                    </a:cubicBezTo>
                    <a:cubicBezTo>
                      <a:pt x="1122" y="1803"/>
                      <a:pt x="904" y="2739"/>
                      <a:pt x="904" y="3739"/>
                    </a:cubicBezTo>
                    <a:cubicBezTo>
                      <a:pt x="904" y="5631"/>
                      <a:pt x="1686" y="7300"/>
                      <a:pt x="2876" y="8278"/>
                    </a:cubicBezTo>
                    <a:cubicBezTo>
                      <a:pt x="2149" y="8250"/>
                      <a:pt x="1466" y="8004"/>
                      <a:pt x="868" y="7596"/>
                    </a:cubicBezTo>
                    <a:cubicBezTo>
                      <a:pt x="867" y="7619"/>
                      <a:pt x="867" y="7642"/>
                      <a:pt x="867" y="7665"/>
                    </a:cubicBezTo>
                    <a:cubicBezTo>
                      <a:pt x="867" y="10307"/>
                      <a:pt x="2395" y="12510"/>
                      <a:pt x="4423" y="13011"/>
                    </a:cubicBezTo>
                    <a:cubicBezTo>
                      <a:pt x="4051" y="13136"/>
                      <a:pt x="3659" y="13203"/>
                      <a:pt x="3255" y="13203"/>
                    </a:cubicBezTo>
                    <a:cubicBezTo>
                      <a:pt x="2969" y="13203"/>
                      <a:pt x="2692" y="13169"/>
                      <a:pt x="2421" y="13105"/>
                    </a:cubicBezTo>
                    <a:cubicBezTo>
                      <a:pt x="2985" y="15271"/>
                      <a:pt x="4622" y="16848"/>
                      <a:pt x="6561" y="16892"/>
                    </a:cubicBezTo>
                    <a:cubicBezTo>
                      <a:pt x="5044" y="18355"/>
                      <a:pt x="3134" y="19226"/>
                      <a:pt x="1057" y="19226"/>
                    </a:cubicBezTo>
                    <a:cubicBezTo>
                      <a:pt x="699" y="19226"/>
                      <a:pt x="347" y="19201"/>
                      <a:pt x="0" y="19149"/>
                    </a:cubicBezTo>
                    <a:cubicBezTo>
                      <a:pt x="1961" y="20698"/>
                      <a:pt x="4291" y="21600"/>
                      <a:pt x="6793" y="21600"/>
                    </a:cubicBezTo>
                    <a:cubicBezTo>
                      <a:pt x="14944" y="21600"/>
                      <a:pt x="19401" y="13291"/>
                      <a:pt x="19401" y="6085"/>
                    </a:cubicBezTo>
                    <a:cubicBezTo>
                      <a:pt x="19401" y="5848"/>
                      <a:pt x="19397" y="5613"/>
                      <a:pt x="19389" y="5380"/>
                    </a:cubicBezTo>
                    <a:cubicBezTo>
                      <a:pt x="20255" y="4610"/>
                      <a:pt x="21006" y="3650"/>
                      <a:pt x="21600" y="2556"/>
                    </a:cubicBezTo>
                    <a:cubicBezTo>
                      <a:pt x="21600" y="2556"/>
                      <a:pt x="21600" y="2556"/>
                      <a:pt x="21600" y="2556"/>
                    </a:cubicBezTo>
                    <a:close/>
                    <a:moveTo>
                      <a:pt x="21600" y="2556"/>
                    </a:moveTo>
                  </a:path>
                </a:pathLst>
              </a:custGeom>
              <a:solidFill>
                <a:schemeClr val="lt1"/>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grpSp>
        <p:grpSp>
          <p:nvGrpSpPr>
            <p:cNvPr id="621" name="Google Shape;621;p53"/>
            <p:cNvGrpSpPr/>
            <p:nvPr/>
          </p:nvGrpSpPr>
          <p:grpSpPr>
            <a:xfrm>
              <a:off x="3944474" y="5352459"/>
              <a:ext cx="160124" cy="160126"/>
              <a:chOff x="7991862" y="5134202"/>
              <a:chExt cx="588412" cy="588417"/>
            </a:xfrm>
          </p:grpSpPr>
          <p:sp>
            <p:nvSpPr>
              <p:cNvPr id="622" name="Google Shape;622;p53"/>
              <p:cNvSpPr/>
              <p:nvPr/>
            </p:nvSpPr>
            <p:spPr>
              <a:xfrm>
                <a:off x="7991862" y="5134202"/>
                <a:ext cx="588412" cy="588417"/>
              </a:xfrm>
              <a:prstGeom prst="ellipse">
                <a:avLst/>
              </a:prstGeom>
              <a:solidFill>
                <a:srgbClr val="595959"/>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623" name="Google Shape;623;p53"/>
              <p:cNvSpPr/>
              <p:nvPr/>
            </p:nvSpPr>
            <p:spPr>
              <a:xfrm>
                <a:off x="8174240" y="5316581"/>
                <a:ext cx="223656" cy="223658"/>
              </a:xfrm>
              <a:custGeom>
                <a:rect b="b" l="l" r="r" t="t"/>
                <a:pathLst>
                  <a:path extrusionOk="0" h="21600" w="21600">
                    <a:moveTo>
                      <a:pt x="18362" y="2163"/>
                    </a:moveTo>
                    <a:lnTo>
                      <a:pt x="18362" y="5400"/>
                    </a:lnTo>
                    <a:lnTo>
                      <a:pt x="16200" y="5400"/>
                    </a:lnTo>
                    <a:cubicBezTo>
                      <a:pt x="15551" y="5400"/>
                      <a:pt x="15119" y="5832"/>
                      <a:pt x="15119" y="6482"/>
                    </a:cubicBezTo>
                    <a:lnTo>
                      <a:pt x="15119" y="8638"/>
                    </a:lnTo>
                    <a:lnTo>
                      <a:pt x="18362" y="8638"/>
                    </a:lnTo>
                    <a:lnTo>
                      <a:pt x="18362" y="11881"/>
                    </a:lnTo>
                    <a:lnTo>
                      <a:pt x="15119" y="11881"/>
                    </a:lnTo>
                    <a:lnTo>
                      <a:pt x="15119" y="19438"/>
                    </a:lnTo>
                    <a:lnTo>
                      <a:pt x="11881" y="19438"/>
                    </a:lnTo>
                    <a:lnTo>
                      <a:pt x="11881" y="11881"/>
                    </a:lnTo>
                    <a:lnTo>
                      <a:pt x="9719" y="11881"/>
                    </a:lnTo>
                    <a:lnTo>
                      <a:pt x="9719" y="8638"/>
                    </a:lnTo>
                    <a:lnTo>
                      <a:pt x="11881" y="8638"/>
                    </a:lnTo>
                    <a:lnTo>
                      <a:pt x="11881" y="5938"/>
                    </a:lnTo>
                    <a:cubicBezTo>
                      <a:pt x="11881" y="3888"/>
                      <a:pt x="13606" y="2163"/>
                      <a:pt x="15662" y="2163"/>
                    </a:cubicBezTo>
                    <a:cubicBezTo>
                      <a:pt x="15662" y="2163"/>
                      <a:pt x="18362" y="2163"/>
                      <a:pt x="18362" y="2163"/>
                    </a:cubicBezTo>
                    <a:close/>
                    <a:moveTo>
                      <a:pt x="19438" y="0"/>
                    </a:moveTo>
                    <a:lnTo>
                      <a:pt x="2163" y="0"/>
                    </a:lnTo>
                    <a:cubicBezTo>
                      <a:pt x="971" y="0"/>
                      <a:pt x="0" y="971"/>
                      <a:pt x="0" y="2163"/>
                    </a:cubicBezTo>
                    <a:lnTo>
                      <a:pt x="0" y="19438"/>
                    </a:lnTo>
                    <a:cubicBezTo>
                      <a:pt x="0" y="20630"/>
                      <a:pt x="971" y="21600"/>
                      <a:pt x="2163" y="21600"/>
                    </a:cubicBezTo>
                    <a:lnTo>
                      <a:pt x="19438" y="21600"/>
                    </a:lnTo>
                    <a:cubicBezTo>
                      <a:pt x="20630" y="21600"/>
                      <a:pt x="21600" y="20630"/>
                      <a:pt x="21600" y="19438"/>
                    </a:cubicBezTo>
                    <a:lnTo>
                      <a:pt x="21600" y="2163"/>
                    </a:lnTo>
                    <a:cubicBezTo>
                      <a:pt x="21600" y="971"/>
                      <a:pt x="20630" y="0"/>
                      <a:pt x="19438" y="0"/>
                    </a:cubicBezTo>
                    <a:cubicBezTo>
                      <a:pt x="19438" y="0"/>
                      <a:pt x="19438" y="0"/>
                      <a:pt x="19438" y="0"/>
                    </a:cubicBezTo>
                    <a:close/>
                    <a:moveTo>
                      <a:pt x="19438" y="0"/>
                    </a:moveTo>
                  </a:path>
                </a:pathLst>
              </a:custGeom>
              <a:solidFill>
                <a:schemeClr val="lt1"/>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grpSp>
        <p:grpSp>
          <p:nvGrpSpPr>
            <p:cNvPr id="624" name="Google Shape;624;p53"/>
            <p:cNvGrpSpPr/>
            <p:nvPr/>
          </p:nvGrpSpPr>
          <p:grpSpPr>
            <a:xfrm>
              <a:off x="4151630" y="5352459"/>
              <a:ext cx="160124" cy="160126"/>
              <a:chOff x="8846763" y="5134202"/>
              <a:chExt cx="588412" cy="588417"/>
            </a:xfrm>
          </p:grpSpPr>
          <p:sp>
            <p:nvSpPr>
              <p:cNvPr id="625" name="Google Shape;625;p53"/>
              <p:cNvSpPr/>
              <p:nvPr/>
            </p:nvSpPr>
            <p:spPr>
              <a:xfrm>
                <a:off x="8846763" y="5134202"/>
                <a:ext cx="588412" cy="588417"/>
              </a:xfrm>
              <a:prstGeom prst="ellipse">
                <a:avLst/>
              </a:prstGeom>
              <a:solidFill>
                <a:srgbClr val="595959"/>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626" name="Google Shape;626;p53"/>
              <p:cNvSpPr/>
              <p:nvPr/>
            </p:nvSpPr>
            <p:spPr>
              <a:xfrm>
                <a:off x="8974458" y="5322042"/>
                <a:ext cx="333023" cy="212741"/>
              </a:xfrm>
              <a:custGeom>
                <a:rect b="b" l="l" r="r" t="t"/>
                <a:pathLst>
                  <a:path extrusionOk="0" h="21486" w="21574">
                    <a:moveTo>
                      <a:pt x="21169" y="9121"/>
                    </a:moveTo>
                    <a:lnTo>
                      <a:pt x="19513" y="9121"/>
                    </a:lnTo>
                    <a:lnTo>
                      <a:pt x="19513" y="6544"/>
                    </a:lnTo>
                    <a:cubicBezTo>
                      <a:pt x="19513" y="6195"/>
                      <a:pt x="19331" y="5914"/>
                      <a:pt x="19108" y="5914"/>
                    </a:cubicBezTo>
                    <a:lnTo>
                      <a:pt x="17714" y="5914"/>
                    </a:lnTo>
                    <a:cubicBezTo>
                      <a:pt x="17491" y="5914"/>
                      <a:pt x="17309" y="6195"/>
                      <a:pt x="17309" y="6544"/>
                    </a:cubicBezTo>
                    <a:lnTo>
                      <a:pt x="17309" y="9121"/>
                    </a:lnTo>
                    <a:lnTo>
                      <a:pt x="15653" y="9121"/>
                    </a:lnTo>
                    <a:cubicBezTo>
                      <a:pt x="15428" y="9121"/>
                      <a:pt x="15247" y="9404"/>
                      <a:pt x="15247" y="9753"/>
                    </a:cubicBezTo>
                    <a:lnTo>
                      <a:pt x="15247" y="11921"/>
                    </a:lnTo>
                    <a:cubicBezTo>
                      <a:pt x="15247" y="12270"/>
                      <a:pt x="15428" y="12553"/>
                      <a:pt x="15653" y="12553"/>
                    </a:cubicBezTo>
                    <a:lnTo>
                      <a:pt x="17309" y="12553"/>
                    </a:lnTo>
                    <a:lnTo>
                      <a:pt x="17309" y="15130"/>
                    </a:lnTo>
                    <a:cubicBezTo>
                      <a:pt x="17309" y="15479"/>
                      <a:pt x="17491" y="15762"/>
                      <a:pt x="17714" y="15762"/>
                    </a:cubicBezTo>
                    <a:lnTo>
                      <a:pt x="19108" y="15762"/>
                    </a:lnTo>
                    <a:cubicBezTo>
                      <a:pt x="19331" y="15762"/>
                      <a:pt x="19513" y="15479"/>
                      <a:pt x="19513" y="15130"/>
                    </a:cubicBezTo>
                    <a:lnTo>
                      <a:pt x="19513" y="12553"/>
                    </a:lnTo>
                    <a:lnTo>
                      <a:pt x="21169" y="12553"/>
                    </a:lnTo>
                    <a:cubicBezTo>
                      <a:pt x="21393" y="12553"/>
                      <a:pt x="21574" y="12270"/>
                      <a:pt x="21574" y="11921"/>
                    </a:cubicBezTo>
                    <a:lnTo>
                      <a:pt x="21574" y="9753"/>
                    </a:lnTo>
                    <a:cubicBezTo>
                      <a:pt x="21574" y="9404"/>
                      <a:pt x="21393" y="9121"/>
                      <a:pt x="21169" y="9121"/>
                    </a:cubicBezTo>
                    <a:close/>
                    <a:moveTo>
                      <a:pt x="7107" y="9603"/>
                    </a:moveTo>
                    <a:lnTo>
                      <a:pt x="7107" y="12241"/>
                    </a:lnTo>
                    <a:cubicBezTo>
                      <a:pt x="7107" y="12637"/>
                      <a:pt x="7314" y="12960"/>
                      <a:pt x="7569" y="12960"/>
                    </a:cubicBezTo>
                    <a:lnTo>
                      <a:pt x="10940" y="12960"/>
                    </a:lnTo>
                    <a:cubicBezTo>
                      <a:pt x="10349" y="15563"/>
                      <a:pt x="8746" y="17430"/>
                      <a:pt x="6870" y="17408"/>
                    </a:cubicBezTo>
                    <a:cubicBezTo>
                      <a:pt x="4594" y="17382"/>
                      <a:pt x="2712" y="14548"/>
                      <a:pt x="2623" y="11008"/>
                    </a:cubicBezTo>
                    <a:cubicBezTo>
                      <a:pt x="2529" y="7212"/>
                      <a:pt x="4485" y="4078"/>
                      <a:pt x="6902" y="4078"/>
                    </a:cubicBezTo>
                    <a:cubicBezTo>
                      <a:pt x="8007" y="4078"/>
                      <a:pt x="9016" y="4733"/>
                      <a:pt x="9776" y="5808"/>
                    </a:cubicBezTo>
                    <a:cubicBezTo>
                      <a:pt x="9957" y="6063"/>
                      <a:pt x="10231" y="6064"/>
                      <a:pt x="10409" y="5804"/>
                    </a:cubicBezTo>
                    <a:lnTo>
                      <a:pt x="11647" y="3991"/>
                    </a:lnTo>
                    <a:cubicBezTo>
                      <a:pt x="11840" y="3707"/>
                      <a:pt x="11840" y="3228"/>
                      <a:pt x="11648" y="2944"/>
                    </a:cubicBezTo>
                    <a:cubicBezTo>
                      <a:pt x="10442" y="1165"/>
                      <a:pt x="8824" y="57"/>
                      <a:pt x="7040" y="2"/>
                    </a:cubicBezTo>
                    <a:cubicBezTo>
                      <a:pt x="3235" y="-114"/>
                      <a:pt x="27" y="4743"/>
                      <a:pt x="0" y="10667"/>
                    </a:cubicBezTo>
                    <a:cubicBezTo>
                      <a:pt x="-26" y="16636"/>
                      <a:pt x="3074" y="21486"/>
                      <a:pt x="6902" y="21486"/>
                    </a:cubicBezTo>
                    <a:cubicBezTo>
                      <a:pt x="10584" y="21486"/>
                      <a:pt x="13591" y="16999"/>
                      <a:pt x="13793" y="11347"/>
                    </a:cubicBezTo>
                    <a:cubicBezTo>
                      <a:pt x="13798" y="11277"/>
                      <a:pt x="13802" y="8882"/>
                      <a:pt x="13802" y="8882"/>
                    </a:cubicBezTo>
                    <a:lnTo>
                      <a:pt x="7569" y="8882"/>
                    </a:lnTo>
                    <a:cubicBezTo>
                      <a:pt x="7314" y="8882"/>
                      <a:pt x="7107" y="9205"/>
                      <a:pt x="7107" y="9603"/>
                    </a:cubicBezTo>
                    <a:close/>
                    <a:moveTo>
                      <a:pt x="7107" y="9603"/>
                    </a:moveTo>
                  </a:path>
                </a:pathLst>
              </a:custGeom>
              <a:solidFill>
                <a:schemeClr val="lt1"/>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grpSp>
      </p:grpSp>
      <p:sp>
        <p:nvSpPr>
          <p:cNvPr id="627" name="Google Shape;627;p53"/>
          <p:cNvSpPr txBox="1"/>
          <p:nvPr/>
        </p:nvSpPr>
        <p:spPr>
          <a:xfrm>
            <a:off x="5904365" y="2941240"/>
            <a:ext cx="1218557" cy="428482"/>
          </a:xfrm>
          <a:prstGeom prst="rect">
            <a:avLst/>
          </a:prstGeom>
          <a:noFill/>
          <a:ln>
            <a:noFill/>
          </a:ln>
        </p:spPr>
        <p:txBody>
          <a:bodyPr anchorCtr="0" anchor="t" bIns="34275" lIns="68575" spcFirstLastPara="1" rIns="68575" wrap="square" tIns="34275">
            <a:noAutofit/>
          </a:bodyPr>
          <a:lstStyle/>
          <a:p>
            <a:pPr indent="0" lvl="0" marL="0" marR="0" rtl="0" algn="l">
              <a:lnSpc>
                <a:spcPct val="200000"/>
              </a:lnSpc>
              <a:spcBef>
                <a:spcPts val="0"/>
              </a:spcBef>
              <a:spcAft>
                <a:spcPts val="0"/>
              </a:spcAft>
              <a:buNone/>
            </a:pPr>
            <a:r>
              <a:rPr b="1" lang="en" sz="800">
                <a:solidFill>
                  <a:schemeClr val="dk1"/>
                </a:solidFill>
                <a:latin typeface="Montserrat"/>
                <a:ea typeface="Montserrat"/>
                <a:cs typeface="Montserrat"/>
                <a:sym typeface="Montserrat"/>
              </a:rPr>
              <a:t>YOUR TITLE</a:t>
            </a:r>
            <a:endParaRPr sz="1100"/>
          </a:p>
          <a:p>
            <a:pPr indent="0" lvl="0" marL="0" marR="0" rtl="0" algn="l">
              <a:lnSpc>
                <a:spcPct val="200000"/>
              </a:lnSpc>
              <a:spcBef>
                <a:spcPts val="0"/>
              </a:spcBef>
              <a:spcAft>
                <a:spcPts val="0"/>
              </a:spcAft>
              <a:buNone/>
            </a:pPr>
            <a:r>
              <a:rPr b="1" lang="en" sz="800">
                <a:solidFill>
                  <a:schemeClr val="dk1"/>
                </a:solidFill>
                <a:latin typeface="Montserrat"/>
                <a:ea typeface="Montserrat"/>
                <a:cs typeface="Montserrat"/>
                <a:sym typeface="Montserrat"/>
              </a:rPr>
              <a:t>HERE</a:t>
            </a:r>
            <a:endParaRPr sz="1100"/>
          </a:p>
        </p:txBody>
      </p:sp>
      <p:sp>
        <p:nvSpPr>
          <p:cNvPr id="628" name="Google Shape;628;p53"/>
          <p:cNvSpPr txBox="1"/>
          <p:nvPr/>
        </p:nvSpPr>
        <p:spPr>
          <a:xfrm>
            <a:off x="5904365" y="3583425"/>
            <a:ext cx="1955992" cy="510524"/>
          </a:xfrm>
          <a:prstGeom prst="rect">
            <a:avLst/>
          </a:prstGeom>
          <a:noFill/>
          <a:ln>
            <a:noFill/>
          </a:ln>
        </p:spPr>
        <p:txBody>
          <a:bodyPr anchorCtr="0" anchor="t" bIns="34275" lIns="68575" spcFirstLastPara="1" rIns="68575" wrap="square" tIns="34275">
            <a:noAutofit/>
          </a:bodyPr>
          <a:lstStyle/>
          <a:p>
            <a:pPr indent="0" lvl="0" marL="0" marR="0" rtl="0" algn="l">
              <a:lnSpc>
                <a:spcPct val="200000"/>
              </a:lnSpc>
              <a:spcBef>
                <a:spcPts val="0"/>
              </a:spcBef>
              <a:spcAft>
                <a:spcPts val="0"/>
              </a:spcAft>
              <a:buNone/>
            </a:pPr>
            <a:r>
              <a:rPr lang="en" sz="600">
                <a:solidFill>
                  <a:srgbClr val="7F7F7F"/>
                </a:solidFill>
                <a:latin typeface="Montserrat Light"/>
                <a:ea typeface="Montserrat Light"/>
                <a:cs typeface="Montserrat Light"/>
                <a:sym typeface="Montserrat Light"/>
              </a:rPr>
              <a:t>Have them for one. Living grass to for can't gathered waters had you'll, man wherein seas our man wherein creeping.</a:t>
            </a:r>
            <a:endParaRPr sz="1100"/>
          </a:p>
        </p:txBody>
      </p:sp>
      <p:grpSp>
        <p:nvGrpSpPr>
          <p:cNvPr id="629" name="Google Shape;629;p53"/>
          <p:cNvGrpSpPr/>
          <p:nvPr/>
        </p:nvGrpSpPr>
        <p:grpSpPr>
          <a:xfrm>
            <a:off x="5970216" y="4384192"/>
            <a:ext cx="661542" cy="184407"/>
            <a:chOff x="3737318" y="5352459"/>
            <a:chExt cx="574436" cy="160126"/>
          </a:xfrm>
        </p:grpSpPr>
        <p:grpSp>
          <p:nvGrpSpPr>
            <p:cNvPr id="630" name="Google Shape;630;p53"/>
            <p:cNvGrpSpPr/>
            <p:nvPr/>
          </p:nvGrpSpPr>
          <p:grpSpPr>
            <a:xfrm>
              <a:off x="3737318" y="5352459"/>
              <a:ext cx="160124" cy="160126"/>
              <a:chOff x="7136966" y="5134202"/>
              <a:chExt cx="588412" cy="588417"/>
            </a:xfrm>
          </p:grpSpPr>
          <p:sp>
            <p:nvSpPr>
              <p:cNvPr id="631" name="Google Shape;631;p53"/>
              <p:cNvSpPr/>
              <p:nvPr/>
            </p:nvSpPr>
            <p:spPr>
              <a:xfrm>
                <a:off x="7136966" y="5134202"/>
                <a:ext cx="588412" cy="588417"/>
              </a:xfrm>
              <a:prstGeom prst="ellipse">
                <a:avLst/>
              </a:prstGeom>
              <a:solidFill>
                <a:srgbClr val="595959"/>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632" name="Google Shape;632;p53"/>
              <p:cNvSpPr/>
              <p:nvPr/>
            </p:nvSpPr>
            <p:spPr>
              <a:xfrm>
                <a:off x="7279092" y="5304814"/>
                <a:ext cx="304161" cy="247193"/>
              </a:xfrm>
              <a:custGeom>
                <a:rect b="b" l="l" r="r" t="t"/>
                <a:pathLst>
                  <a:path extrusionOk="0" h="21600" w="21600">
                    <a:moveTo>
                      <a:pt x="21600" y="2556"/>
                    </a:moveTo>
                    <a:cubicBezTo>
                      <a:pt x="20805" y="2990"/>
                      <a:pt x="19951" y="3284"/>
                      <a:pt x="19055" y="3415"/>
                    </a:cubicBezTo>
                    <a:cubicBezTo>
                      <a:pt x="19970" y="2740"/>
                      <a:pt x="20673" y="1672"/>
                      <a:pt x="21003" y="399"/>
                    </a:cubicBezTo>
                    <a:cubicBezTo>
                      <a:pt x="20147" y="1023"/>
                      <a:pt x="19199" y="1477"/>
                      <a:pt x="18189" y="1721"/>
                    </a:cubicBezTo>
                    <a:cubicBezTo>
                      <a:pt x="17381" y="662"/>
                      <a:pt x="16229" y="0"/>
                      <a:pt x="14954" y="0"/>
                    </a:cubicBezTo>
                    <a:cubicBezTo>
                      <a:pt x="12507" y="0"/>
                      <a:pt x="10523" y="2441"/>
                      <a:pt x="10523" y="5453"/>
                    </a:cubicBezTo>
                    <a:cubicBezTo>
                      <a:pt x="10523" y="5880"/>
                      <a:pt x="10562" y="6296"/>
                      <a:pt x="10638" y="6695"/>
                    </a:cubicBezTo>
                    <a:cubicBezTo>
                      <a:pt x="6955" y="6468"/>
                      <a:pt x="3690" y="4297"/>
                      <a:pt x="1504" y="998"/>
                    </a:cubicBezTo>
                    <a:cubicBezTo>
                      <a:pt x="1122" y="1803"/>
                      <a:pt x="904" y="2739"/>
                      <a:pt x="904" y="3739"/>
                    </a:cubicBezTo>
                    <a:cubicBezTo>
                      <a:pt x="904" y="5631"/>
                      <a:pt x="1686" y="7300"/>
                      <a:pt x="2876" y="8278"/>
                    </a:cubicBezTo>
                    <a:cubicBezTo>
                      <a:pt x="2149" y="8250"/>
                      <a:pt x="1466" y="8004"/>
                      <a:pt x="868" y="7596"/>
                    </a:cubicBezTo>
                    <a:cubicBezTo>
                      <a:pt x="867" y="7619"/>
                      <a:pt x="867" y="7642"/>
                      <a:pt x="867" y="7665"/>
                    </a:cubicBezTo>
                    <a:cubicBezTo>
                      <a:pt x="867" y="10307"/>
                      <a:pt x="2395" y="12510"/>
                      <a:pt x="4423" y="13011"/>
                    </a:cubicBezTo>
                    <a:cubicBezTo>
                      <a:pt x="4051" y="13136"/>
                      <a:pt x="3659" y="13203"/>
                      <a:pt x="3255" y="13203"/>
                    </a:cubicBezTo>
                    <a:cubicBezTo>
                      <a:pt x="2969" y="13203"/>
                      <a:pt x="2692" y="13169"/>
                      <a:pt x="2421" y="13105"/>
                    </a:cubicBezTo>
                    <a:cubicBezTo>
                      <a:pt x="2985" y="15271"/>
                      <a:pt x="4622" y="16848"/>
                      <a:pt x="6561" y="16892"/>
                    </a:cubicBezTo>
                    <a:cubicBezTo>
                      <a:pt x="5044" y="18355"/>
                      <a:pt x="3134" y="19226"/>
                      <a:pt x="1057" y="19226"/>
                    </a:cubicBezTo>
                    <a:cubicBezTo>
                      <a:pt x="699" y="19226"/>
                      <a:pt x="347" y="19201"/>
                      <a:pt x="0" y="19149"/>
                    </a:cubicBezTo>
                    <a:cubicBezTo>
                      <a:pt x="1961" y="20698"/>
                      <a:pt x="4291" y="21600"/>
                      <a:pt x="6793" y="21600"/>
                    </a:cubicBezTo>
                    <a:cubicBezTo>
                      <a:pt x="14944" y="21600"/>
                      <a:pt x="19401" y="13291"/>
                      <a:pt x="19401" y="6085"/>
                    </a:cubicBezTo>
                    <a:cubicBezTo>
                      <a:pt x="19401" y="5848"/>
                      <a:pt x="19397" y="5613"/>
                      <a:pt x="19389" y="5380"/>
                    </a:cubicBezTo>
                    <a:cubicBezTo>
                      <a:pt x="20255" y="4610"/>
                      <a:pt x="21006" y="3650"/>
                      <a:pt x="21600" y="2556"/>
                    </a:cubicBezTo>
                    <a:cubicBezTo>
                      <a:pt x="21600" y="2556"/>
                      <a:pt x="21600" y="2556"/>
                      <a:pt x="21600" y="2556"/>
                    </a:cubicBezTo>
                    <a:close/>
                    <a:moveTo>
                      <a:pt x="21600" y="2556"/>
                    </a:moveTo>
                  </a:path>
                </a:pathLst>
              </a:custGeom>
              <a:solidFill>
                <a:schemeClr val="lt1"/>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grpSp>
        <p:grpSp>
          <p:nvGrpSpPr>
            <p:cNvPr id="633" name="Google Shape;633;p53"/>
            <p:cNvGrpSpPr/>
            <p:nvPr/>
          </p:nvGrpSpPr>
          <p:grpSpPr>
            <a:xfrm>
              <a:off x="3944474" y="5352459"/>
              <a:ext cx="160124" cy="160126"/>
              <a:chOff x="7991862" y="5134202"/>
              <a:chExt cx="588412" cy="588417"/>
            </a:xfrm>
          </p:grpSpPr>
          <p:sp>
            <p:nvSpPr>
              <p:cNvPr id="634" name="Google Shape;634;p53"/>
              <p:cNvSpPr/>
              <p:nvPr/>
            </p:nvSpPr>
            <p:spPr>
              <a:xfrm>
                <a:off x="7991862" y="5134202"/>
                <a:ext cx="588412" cy="588417"/>
              </a:xfrm>
              <a:prstGeom prst="ellipse">
                <a:avLst/>
              </a:prstGeom>
              <a:solidFill>
                <a:srgbClr val="595959"/>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635" name="Google Shape;635;p53"/>
              <p:cNvSpPr/>
              <p:nvPr/>
            </p:nvSpPr>
            <p:spPr>
              <a:xfrm>
                <a:off x="8174240" y="5316581"/>
                <a:ext cx="223656" cy="223658"/>
              </a:xfrm>
              <a:custGeom>
                <a:rect b="b" l="l" r="r" t="t"/>
                <a:pathLst>
                  <a:path extrusionOk="0" h="21600" w="21600">
                    <a:moveTo>
                      <a:pt x="18362" y="2163"/>
                    </a:moveTo>
                    <a:lnTo>
                      <a:pt x="18362" y="5400"/>
                    </a:lnTo>
                    <a:lnTo>
                      <a:pt x="16200" y="5400"/>
                    </a:lnTo>
                    <a:cubicBezTo>
                      <a:pt x="15551" y="5400"/>
                      <a:pt x="15119" y="5832"/>
                      <a:pt x="15119" y="6482"/>
                    </a:cubicBezTo>
                    <a:lnTo>
                      <a:pt x="15119" y="8638"/>
                    </a:lnTo>
                    <a:lnTo>
                      <a:pt x="18362" y="8638"/>
                    </a:lnTo>
                    <a:lnTo>
                      <a:pt x="18362" y="11881"/>
                    </a:lnTo>
                    <a:lnTo>
                      <a:pt x="15119" y="11881"/>
                    </a:lnTo>
                    <a:lnTo>
                      <a:pt x="15119" y="19438"/>
                    </a:lnTo>
                    <a:lnTo>
                      <a:pt x="11881" y="19438"/>
                    </a:lnTo>
                    <a:lnTo>
                      <a:pt x="11881" y="11881"/>
                    </a:lnTo>
                    <a:lnTo>
                      <a:pt x="9719" y="11881"/>
                    </a:lnTo>
                    <a:lnTo>
                      <a:pt x="9719" y="8638"/>
                    </a:lnTo>
                    <a:lnTo>
                      <a:pt x="11881" y="8638"/>
                    </a:lnTo>
                    <a:lnTo>
                      <a:pt x="11881" y="5938"/>
                    </a:lnTo>
                    <a:cubicBezTo>
                      <a:pt x="11881" y="3888"/>
                      <a:pt x="13606" y="2163"/>
                      <a:pt x="15662" y="2163"/>
                    </a:cubicBezTo>
                    <a:cubicBezTo>
                      <a:pt x="15662" y="2163"/>
                      <a:pt x="18362" y="2163"/>
                      <a:pt x="18362" y="2163"/>
                    </a:cubicBezTo>
                    <a:close/>
                    <a:moveTo>
                      <a:pt x="19438" y="0"/>
                    </a:moveTo>
                    <a:lnTo>
                      <a:pt x="2163" y="0"/>
                    </a:lnTo>
                    <a:cubicBezTo>
                      <a:pt x="971" y="0"/>
                      <a:pt x="0" y="971"/>
                      <a:pt x="0" y="2163"/>
                    </a:cubicBezTo>
                    <a:lnTo>
                      <a:pt x="0" y="19438"/>
                    </a:lnTo>
                    <a:cubicBezTo>
                      <a:pt x="0" y="20630"/>
                      <a:pt x="971" y="21600"/>
                      <a:pt x="2163" y="21600"/>
                    </a:cubicBezTo>
                    <a:lnTo>
                      <a:pt x="19438" y="21600"/>
                    </a:lnTo>
                    <a:cubicBezTo>
                      <a:pt x="20630" y="21600"/>
                      <a:pt x="21600" y="20630"/>
                      <a:pt x="21600" y="19438"/>
                    </a:cubicBezTo>
                    <a:lnTo>
                      <a:pt x="21600" y="2163"/>
                    </a:lnTo>
                    <a:cubicBezTo>
                      <a:pt x="21600" y="971"/>
                      <a:pt x="20630" y="0"/>
                      <a:pt x="19438" y="0"/>
                    </a:cubicBezTo>
                    <a:cubicBezTo>
                      <a:pt x="19438" y="0"/>
                      <a:pt x="19438" y="0"/>
                      <a:pt x="19438" y="0"/>
                    </a:cubicBezTo>
                    <a:close/>
                    <a:moveTo>
                      <a:pt x="19438" y="0"/>
                    </a:moveTo>
                  </a:path>
                </a:pathLst>
              </a:custGeom>
              <a:solidFill>
                <a:schemeClr val="lt1"/>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grpSp>
        <p:grpSp>
          <p:nvGrpSpPr>
            <p:cNvPr id="636" name="Google Shape;636;p53"/>
            <p:cNvGrpSpPr/>
            <p:nvPr/>
          </p:nvGrpSpPr>
          <p:grpSpPr>
            <a:xfrm>
              <a:off x="4151630" y="5352459"/>
              <a:ext cx="160124" cy="160126"/>
              <a:chOff x="8846763" y="5134202"/>
              <a:chExt cx="588412" cy="588417"/>
            </a:xfrm>
          </p:grpSpPr>
          <p:sp>
            <p:nvSpPr>
              <p:cNvPr id="637" name="Google Shape;637;p53"/>
              <p:cNvSpPr/>
              <p:nvPr/>
            </p:nvSpPr>
            <p:spPr>
              <a:xfrm>
                <a:off x="8846763" y="5134202"/>
                <a:ext cx="588412" cy="588417"/>
              </a:xfrm>
              <a:prstGeom prst="ellipse">
                <a:avLst/>
              </a:prstGeom>
              <a:solidFill>
                <a:srgbClr val="595959"/>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638" name="Google Shape;638;p53"/>
              <p:cNvSpPr/>
              <p:nvPr/>
            </p:nvSpPr>
            <p:spPr>
              <a:xfrm>
                <a:off x="8974458" y="5322042"/>
                <a:ext cx="333023" cy="212741"/>
              </a:xfrm>
              <a:custGeom>
                <a:rect b="b" l="l" r="r" t="t"/>
                <a:pathLst>
                  <a:path extrusionOk="0" h="21486" w="21574">
                    <a:moveTo>
                      <a:pt x="21169" y="9121"/>
                    </a:moveTo>
                    <a:lnTo>
                      <a:pt x="19513" y="9121"/>
                    </a:lnTo>
                    <a:lnTo>
                      <a:pt x="19513" y="6544"/>
                    </a:lnTo>
                    <a:cubicBezTo>
                      <a:pt x="19513" y="6195"/>
                      <a:pt x="19331" y="5914"/>
                      <a:pt x="19108" y="5914"/>
                    </a:cubicBezTo>
                    <a:lnTo>
                      <a:pt x="17714" y="5914"/>
                    </a:lnTo>
                    <a:cubicBezTo>
                      <a:pt x="17491" y="5914"/>
                      <a:pt x="17309" y="6195"/>
                      <a:pt x="17309" y="6544"/>
                    </a:cubicBezTo>
                    <a:lnTo>
                      <a:pt x="17309" y="9121"/>
                    </a:lnTo>
                    <a:lnTo>
                      <a:pt x="15653" y="9121"/>
                    </a:lnTo>
                    <a:cubicBezTo>
                      <a:pt x="15428" y="9121"/>
                      <a:pt x="15247" y="9404"/>
                      <a:pt x="15247" y="9753"/>
                    </a:cubicBezTo>
                    <a:lnTo>
                      <a:pt x="15247" y="11921"/>
                    </a:lnTo>
                    <a:cubicBezTo>
                      <a:pt x="15247" y="12270"/>
                      <a:pt x="15428" y="12553"/>
                      <a:pt x="15653" y="12553"/>
                    </a:cubicBezTo>
                    <a:lnTo>
                      <a:pt x="17309" y="12553"/>
                    </a:lnTo>
                    <a:lnTo>
                      <a:pt x="17309" y="15130"/>
                    </a:lnTo>
                    <a:cubicBezTo>
                      <a:pt x="17309" y="15479"/>
                      <a:pt x="17491" y="15762"/>
                      <a:pt x="17714" y="15762"/>
                    </a:cubicBezTo>
                    <a:lnTo>
                      <a:pt x="19108" y="15762"/>
                    </a:lnTo>
                    <a:cubicBezTo>
                      <a:pt x="19331" y="15762"/>
                      <a:pt x="19513" y="15479"/>
                      <a:pt x="19513" y="15130"/>
                    </a:cubicBezTo>
                    <a:lnTo>
                      <a:pt x="19513" y="12553"/>
                    </a:lnTo>
                    <a:lnTo>
                      <a:pt x="21169" y="12553"/>
                    </a:lnTo>
                    <a:cubicBezTo>
                      <a:pt x="21393" y="12553"/>
                      <a:pt x="21574" y="12270"/>
                      <a:pt x="21574" y="11921"/>
                    </a:cubicBezTo>
                    <a:lnTo>
                      <a:pt x="21574" y="9753"/>
                    </a:lnTo>
                    <a:cubicBezTo>
                      <a:pt x="21574" y="9404"/>
                      <a:pt x="21393" y="9121"/>
                      <a:pt x="21169" y="9121"/>
                    </a:cubicBezTo>
                    <a:close/>
                    <a:moveTo>
                      <a:pt x="7107" y="9603"/>
                    </a:moveTo>
                    <a:lnTo>
                      <a:pt x="7107" y="12241"/>
                    </a:lnTo>
                    <a:cubicBezTo>
                      <a:pt x="7107" y="12637"/>
                      <a:pt x="7314" y="12960"/>
                      <a:pt x="7569" y="12960"/>
                    </a:cubicBezTo>
                    <a:lnTo>
                      <a:pt x="10940" y="12960"/>
                    </a:lnTo>
                    <a:cubicBezTo>
                      <a:pt x="10349" y="15563"/>
                      <a:pt x="8746" y="17430"/>
                      <a:pt x="6870" y="17408"/>
                    </a:cubicBezTo>
                    <a:cubicBezTo>
                      <a:pt x="4594" y="17382"/>
                      <a:pt x="2712" y="14548"/>
                      <a:pt x="2623" y="11008"/>
                    </a:cubicBezTo>
                    <a:cubicBezTo>
                      <a:pt x="2529" y="7212"/>
                      <a:pt x="4485" y="4078"/>
                      <a:pt x="6902" y="4078"/>
                    </a:cubicBezTo>
                    <a:cubicBezTo>
                      <a:pt x="8007" y="4078"/>
                      <a:pt x="9016" y="4733"/>
                      <a:pt x="9776" y="5808"/>
                    </a:cubicBezTo>
                    <a:cubicBezTo>
                      <a:pt x="9957" y="6063"/>
                      <a:pt x="10231" y="6064"/>
                      <a:pt x="10409" y="5804"/>
                    </a:cubicBezTo>
                    <a:lnTo>
                      <a:pt x="11647" y="3991"/>
                    </a:lnTo>
                    <a:cubicBezTo>
                      <a:pt x="11840" y="3707"/>
                      <a:pt x="11840" y="3228"/>
                      <a:pt x="11648" y="2944"/>
                    </a:cubicBezTo>
                    <a:cubicBezTo>
                      <a:pt x="10442" y="1165"/>
                      <a:pt x="8824" y="57"/>
                      <a:pt x="7040" y="2"/>
                    </a:cubicBezTo>
                    <a:cubicBezTo>
                      <a:pt x="3235" y="-114"/>
                      <a:pt x="27" y="4743"/>
                      <a:pt x="0" y="10667"/>
                    </a:cubicBezTo>
                    <a:cubicBezTo>
                      <a:pt x="-26" y="16636"/>
                      <a:pt x="3074" y="21486"/>
                      <a:pt x="6902" y="21486"/>
                    </a:cubicBezTo>
                    <a:cubicBezTo>
                      <a:pt x="10584" y="21486"/>
                      <a:pt x="13591" y="16999"/>
                      <a:pt x="13793" y="11347"/>
                    </a:cubicBezTo>
                    <a:cubicBezTo>
                      <a:pt x="13798" y="11277"/>
                      <a:pt x="13802" y="8882"/>
                      <a:pt x="13802" y="8882"/>
                    </a:cubicBezTo>
                    <a:lnTo>
                      <a:pt x="7569" y="8882"/>
                    </a:lnTo>
                    <a:cubicBezTo>
                      <a:pt x="7314" y="8882"/>
                      <a:pt x="7107" y="9205"/>
                      <a:pt x="7107" y="9603"/>
                    </a:cubicBezTo>
                    <a:close/>
                    <a:moveTo>
                      <a:pt x="7107" y="9603"/>
                    </a:moveTo>
                  </a:path>
                </a:pathLst>
              </a:custGeom>
              <a:solidFill>
                <a:schemeClr val="lt1"/>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grpSp>
      </p:grpSp>
      <p:sp>
        <p:nvSpPr>
          <p:cNvPr id="639" name="Google Shape;639;p53"/>
          <p:cNvSpPr txBox="1"/>
          <p:nvPr/>
        </p:nvSpPr>
        <p:spPr>
          <a:xfrm>
            <a:off x="2021077" y="2941240"/>
            <a:ext cx="1218557" cy="428482"/>
          </a:xfrm>
          <a:prstGeom prst="rect">
            <a:avLst/>
          </a:prstGeom>
          <a:noFill/>
          <a:ln>
            <a:noFill/>
          </a:ln>
        </p:spPr>
        <p:txBody>
          <a:bodyPr anchorCtr="0" anchor="t" bIns="34275" lIns="68575" spcFirstLastPara="1" rIns="68575" wrap="square" tIns="34275">
            <a:noAutofit/>
          </a:bodyPr>
          <a:lstStyle/>
          <a:p>
            <a:pPr indent="0" lvl="0" marL="0" marR="0" rtl="0" algn="r">
              <a:lnSpc>
                <a:spcPct val="200000"/>
              </a:lnSpc>
              <a:spcBef>
                <a:spcPts val="0"/>
              </a:spcBef>
              <a:spcAft>
                <a:spcPts val="0"/>
              </a:spcAft>
              <a:buNone/>
            </a:pPr>
            <a:r>
              <a:rPr b="1" lang="en" sz="800">
                <a:solidFill>
                  <a:schemeClr val="dk1"/>
                </a:solidFill>
                <a:latin typeface="Montserrat"/>
                <a:ea typeface="Montserrat"/>
                <a:cs typeface="Montserrat"/>
                <a:sym typeface="Montserrat"/>
              </a:rPr>
              <a:t>YOUR TITLE</a:t>
            </a:r>
            <a:endParaRPr sz="1100"/>
          </a:p>
          <a:p>
            <a:pPr indent="0" lvl="0" marL="0" marR="0" rtl="0" algn="r">
              <a:lnSpc>
                <a:spcPct val="200000"/>
              </a:lnSpc>
              <a:spcBef>
                <a:spcPts val="0"/>
              </a:spcBef>
              <a:spcAft>
                <a:spcPts val="0"/>
              </a:spcAft>
              <a:buNone/>
            </a:pPr>
            <a:r>
              <a:rPr b="1" lang="en" sz="800">
                <a:solidFill>
                  <a:schemeClr val="dk1"/>
                </a:solidFill>
                <a:latin typeface="Montserrat"/>
                <a:ea typeface="Montserrat"/>
                <a:cs typeface="Montserrat"/>
                <a:sym typeface="Montserrat"/>
              </a:rPr>
              <a:t>HERE</a:t>
            </a:r>
            <a:endParaRPr sz="1100"/>
          </a:p>
        </p:txBody>
      </p:sp>
      <p:sp>
        <p:nvSpPr>
          <p:cNvPr id="640" name="Google Shape;640;p53"/>
          <p:cNvSpPr txBox="1"/>
          <p:nvPr/>
        </p:nvSpPr>
        <p:spPr>
          <a:xfrm>
            <a:off x="1283641" y="3583425"/>
            <a:ext cx="1955992" cy="510524"/>
          </a:xfrm>
          <a:prstGeom prst="rect">
            <a:avLst/>
          </a:prstGeom>
          <a:noFill/>
          <a:ln>
            <a:noFill/>
          </a:ln>
        </p:spPr>
        <p:txBody>
          <a:bodyPr anchorCtr="0" anchor="t" bIns="34275" lIns="68575" spcFirstLastPara="1" rIns="68575" wrap="square" tIns="34275">
            <a:noAutofit/>
          </a:bodyPr>
          <a:lstStyle/>
          <a:p>
            <a:pPr indent="0" lvl="0" marL="0" marR="0" rtl="0" algn="r">
              <a:lnSpc>
                <a:spcPct val="200000"/>
              </a:lnSpc>
              <a:spcBef>
                <a:spcPts val="0"/>
              </a:spcBef>
              <a:spcAft>
                <a:spcPts val="0"/>
              </a:spcAft>
              <a:buNone/>
            </a:pPr>
            <a:r>
              <a:rPr lang="en" sz="600">
                <a:solidFill>
                  <a:srgbClr val="7F7F7F"/>
                </a:solidFill>
                <a:latin typeface="Montserrat Light"/>
                <a:ea typeface="Montserrat Light"/>
                <a:cs typeface="Montserrat Light"/>
                <a:sym typeface="Montserrat Light"/>
              </a:rPr>
              <a:t>Have them for one. Living grass to for can't gathered waters had you'll, man wherein seas our man wherein creeping.</a:t>
            </a:r>
            <a:endParaRPr sz="1100"/>
          </a:p>
        </p:txBody>
      </p:sp>
      <p:grpSp>
        <p:nvGrpSpPr>
          <p:cNvPr id="641" name="Google Shape;641;p53"/>
          <p:cNvGrpSpPr/>
          <p:nvPr/>
        </p:nvGrpSpPr>
        <p:grpSpPr>
          <a:xfrm>
            <a:off x="2499510" y="4384192"/>
            <a:ext cx="661542" cy="184407"/>
            <a:chOff x="3737318" y="5352459"/>
            <a:chExt cx="574436" cy="160126"/>
          </a:xfrm>
        </p:grpSpPr>
        <p:grpSp>
          <p:nvGrpSpPr>
            <p:cNvPr id="642" name="Google Shape;642;p53"/>
            <p:cNvGrpSpPr/>
            <p:nvPr/>
          </p:nvGrpSpPr>
          <p:grpSpPr>
            <a:xfrm>
              <a:off x="3737318" y="5352459"/>
              <a:ext cx="160124" cy="160126"/>
              <a:chOff x="7136966" y="5134202"/>
              <a:chExt cx="588412" cy="588417"/>
            </a:xfrm>
          </p:grpSpPr>
          <p:sp>
            <p:nvSpPr>
              <p:cNvPr id="643" name="Google Shape;643;p53"/>
              <p:cNvSpPr/>
              <p:nvPr/>
            </p:nvSpPr>
            <p:spPr>
              <a:xfrm>
                <a:off x="7136966" y="5134202"/>
                <a:ext cx="588412" cy="588417"/>
              </a:xfrm>
              <a:prstGeom prst="ellipse">
                <a:avLst/>
              </a:prstGeom>
              <a:solidFill>
                <a:srgbClr val="595959"/>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644" name="Google Shape;644;p53"/>
              <p:cNvSpPr/>
              <p:nvPr/>
            </p:nvSpPr>
            <p:spPr>
              <a:xfrm>
                <a:off x="7279092" y="5304814"/>
                <a:ext cx="304161" cy="247193"/>
              </a:xfrm>
              <a:custGeom>
                <a:rect b="b" l="l" r="r" t="t"/>
                <a:pathLst>
                  <a:path extrusionOk="0" h="21600" w="21600">
                    <a:moveTo>
                      <a:pt x="21600" y="2556"/>
                    </a:moveTo>
                    <a:cubicBezTo>
                      <a:pt x="20805" y="2990"/>
                      <a:pt x="19951" y="3284"/>
                      <a:pt x="19055" y="3415"/>
                    </a:cubicBezTo>
                    <a:cubicBezTo>
                      <a:pt x="19970" y="2740"/>
                      <a:pt x="20673" y="1672"/>
                      <a:pt x="21003" y="399"/>
                    </a:cubicBezTo>
                    <a:cubicBezTo>
                      <a:pt x="20147" y="1023"/>
                      <a:pt x="19199" y="1477"/>
                      <a:pt x="18189" y="1721"/>
                    </a:cubicBezTo>
                    <a:cubicBezTo>
                      <a:pt x="17381" y="662"/>
                      <a:pt x="16229" y="0"/>
                      <a:pt x="14954" y="0"/>
                    </a:cubicBezTo>
                    <a:cubicBezTo>
                      <a:pt x="12507" y="0"/>
                      <a:pt x="10523" y="2441"/>
                      <a:pt x="10523" y="5453"/>
                    </a:cubicBezTo>
                    <a:cubicBezTo>
                      <a:pt x="10523" y="5880"/>
                      <a:pt x="10562" y="6296"/>
                      <a:pt x="10638" y="6695"/>
                    </a:cubicBezTo>
                    <a:cubicBezTo>
                      <a:pt x="6955" y="6468"/>
                      <a:pt x="3690" y="4297"/>
                      <a:pt x="1504" y="998"/>
                    </a:cubicBezTo>
                    <a:cubicBezTo>
                      <a:pt x="1122" y="1803"/>
                      <a:pt x="904" y="2739"/>
                      <a:pt x="904" y="3739"/>
                    </a:cubicBezTo>
                    <a:cubicBezTo>
                      <a:pt x="904" y="5631"/>
                      <a:pt x="1686" y="7300"/>
                      <a:pt x="2876" y="8278"/>
                    </a:cubicBezTo>
                    <a:cubicBezTo>
                      <a:pt x="2149" y="8250"/>
                      <a:pt x="1466" y="8004"/>
                      <a:pt x="868" y="7596"/>
                    </a:cubicBezTo>
                    <a:cubicBezTo>
                      <a:pt x="867" y="7619"/>
                      <a:pt x="867" y="7642"/>
                      <a:pt x="867" y="7665"/>
                    </a:cubicBezTo>
                    <a:cubicBezTo>
                      <a:pt x="867" y="10307"/>
                      <a:pt x="2395" y="12510"/>
                      <a:pt x="4423" y="13011"/>
                    </a:cubicBezTo>
                    <a:cubicBezTo>
                      <a:pt x="4051" y="13136"/>
                      <a:pt x="3659" y="13203"/>
                      <a:pt x="3255" y="13203"/>
                    </a:cubicBezTo>
                    <a:cubicBezTo>
                      <a:pt x="2969" y="13203"/>
                      <a:pt x="2692" y="13169"/>
                      <a:pt x="2421" y="13105"/>
                    </a:cubicBezTo>
                    <a:cubicBezTo>
                      <a:pt x="2985" y="15271"/>
                      <a:pt x="4622" y="16848"/>
                      <a:pt x="6561" y="16892"/>
                    </a:cubicBezTo>
                    <a:cubicBezTo>
                      <a:pt x="5044" y="18355"/>
                      <a:pt x="3134" y="19226"/>
                      <a:pt x="1057" y="19226"/>
                    </a:cubicBezTo>
                    <a:cubicBezTo>
                      <a:pt x="699" y="19226"/>
                      <a:pt x="347" y="19201"/>
                      <a:pt x="0" y="19149"/>
                    </a:cubicBezTo>
                    <a:cubicBezTo>
                      <a:pt x="1961" y="20698"/>
                      <a:pt x="4291" y="21600"/>
                      <a:pt x="6793" y="21600"/>
                    </a:cubicBezTo>
                    <a:cubicBezTo>
                      <a:pt x="14944" y="21600"/>
                      <a:pt x="19401" y="13291"/>
                      <a:pt x="19401" y="6085"/>
                    </a:cubicBezTo>
                    <a:cubicBezTo>
                      <a:pt x="19401" y="5848"/>
                      <a:pt x="19397" y="5613"/>
                      <a:pt x="19389" y="5380"/>
                    </a:cubicBezTo>
                    <a:cubicBezTo>
                      <a:pt x="20255" y="4610"/>
                      <a:pt x="21006" y="3650"/>
                      <a:pt x="21600" y="2556"/>
                    </a:cubicBezTo>
                    <a:cubicBezTo>
                      <a:pt x="21600" y="2556"/>
                      <a:pt x="21600" y="2556"/>
                      <a:pt x="21600" y="2556"/>
                    </a:cubicBezTo>
                    <a:close/>
                    <a:moveTo>
                      <a:pt x="21600" y="2556"/>
                    </a:moveTo>
                  </a:path>
                </a:pathLst>
              </a:custGeom>
              <a:solidFill>
                <a:schemeClr val="lt1"/>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grpSp>
        <p:grpSp>
          <p:nvGrpSpPr>
            <p:cNvPr id="645" name="Google Shape;645;p53"/>
            <p:cNvGrpSpPr/>
            <p:nvPr/>
          </p:nvGrpSpPr>
          <p:grpSpPr>
            <a:xfrm>
              <a:off x="3944474" y="5352459"/>
              <a:ext cx="160124" cy="160126"/>
              <a:chOff x="7991862" y="5134202"/>
              <a:chExt cx="588412" cy="588417"/>
            </a:xfrm>
          </p:grpSpPr>
          <p:sp>
            <p:nvSpPr>
              <p:cNvPr id="646" name="Google Shape;646;p53"/>
              <p:cNvSpPr/>
              <p:nvPr/>
            </p:nvSpPr>
            <p:spPr>
              <a:xfrm>
                <a:off x="7991862" y="5134202"/>
                <a:ext cx="588412" cy="588417"/>
              </a:xfrm>
              <a:prstGeom prst="ellipse">
                <a:avLst/>
              </a:prstGeom>
              <a:solidFill>
                <a:srgbClr val="595959"/>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647" name="Google Shape;647;p53"/>
              <p:cNvSpPr/>
              <p:nvPr/>
            </p:nvSpPr>
            <p:spPr>
              <a:xfrm>
                <a:off x="8174240" y="5316581"/>
                <a:ext cx="223656" cy="223658"/>
              </a:xfrm>
              <a:custGeom>
                <a:rect b="b" l="l" r="r" t="t"/>
                <a:pathLst>
                  <a:path extrusionOk="0" h="21600" w="21600">
                    <a:moveTo>
                      <a:pt x="18362" y="2163"/>
                    </a:moveTo>
                    <a:lnTo>
                      <a:pt x="18362" y="5400"/>
                    </a:lnTo>
                    <a:lnTo>
                      <a:pt x="16200" y="5400"/>
                    </a:lnTo>
                    <a:cubicBezTo>
                      <a:pt x="15551" y="5400"/>
                      <a:pt x="15119" y="5832"/>
                      <a:pt x="15119" y="6482"/>
                    </a:cubicBezTo>
                    <a:lnTo>
                      <a:pt x="15119" y="8638"/>
                    </a:lnTo>
                    <a:lnTo>
                      <a:pt x="18362" y="8638"/>
                    </a:lnTo>
                    <a:lnTo>
                      <a:pt x="18362" y="11881"/>
                    </a:lnTo>
                    <a:lnTo>
                      <a:pt x="15119" y="11881"/>
                    </a:lnTo>
                    <a:lnTo>
                      <a:pt x="15119" y="19438"/>
                    </a:lnTo>
                    <a:lnTo>
                      <a:pt x="11881" y="19438"/>
                    </a:lnTo>
                    <a:lnTo>
                      <a:pt x="11881" y="11881"/>
                    </a:lnTo>
                    <a:lnTo>
                      <a:pt x="9719" y="11881"/>
                    </a:lnTo>
                    <a:lnTo>
                      <a:pt x="9719" y="8638"/>
                    </a:lnTo>
                    <a:lnTo>
                      <a:pt x="11881" y="8638"/>
                    </a:lnTo>
                    <a:lnTo>
                      <a:pt x="11881" y="5938"/>
                    </a:lnTo>
                    <a:cubicBezTo>
                      <a:pt x="11881" y="3888"/>
                      <a:pt x="13606" y="2163"/>
                      <a:pt x="15662" y="2163"/>
                    </a:cubicBezTo>
                    <a:cubicBezTo>
                      <a:pt x="15662" y="2163"/>
                      <a:pt x="18362" y="2163"/>
                      <a:pt x="18362" y="2163"/>
                    </a:cubicBezTo>
                    <a:close/>
                    <a:moveTo>
                      <a:pt x="19438" y="0"/>
                    </a:moveTo>
                    <a:lnTo>
                      <a:pt x="2163" y="0"/>
                    </a:lnTo>
                    <a:cubicBezTo>
                      <a:pt x="971" y="0"/>
                      <a:pt x="0" y="971"/>
                      <a:pt x="0" y="2163"/>
                    </a:cubicBezTo>
                    <a:lnTo>
                      <a:pt x="0" y="19438"/>
                    </a:lnTo>
                    <a:cubicBezTo>
                      <a:pt x="0" y="20630"/>
                      <a:pt x="971" y="21600"/>
                      <a:pt x="2163" y="21600"/>
                    </a:cubicBezTo>
                    <a:lnTo>
                      <a:pt x="19438" y="21600"/>
                    </a:lnTo>
                    <a:cubicBezTo>
                      <a:pt x="20630" y="21600"/>
                      <a:pt x="21600" y="20630"/>
                      <a:pt x="21600" y="19438"/>
                    </a:cubicBezTo>
                    <a:lnTo>
                      <a:pt x="21600" y="2163"/>
                    </a:lnTo>
                    <a:cubicBezTo>
                      <a:pt x="21600" y="971"/>
                      <a:pt x="20630" y="0"/>
                      <a:pt x="19438" y="0"/>
                    </a:cubicBezTo>
                    <a:cubicBezTo>
                      <a:pt x="19438" y="0"/>
                      <a:pt x="19438" y="0"/>
                      <a:pt x="19438" y="0"/>
                    </a:cubicBezTo>
                    <a:close/>
                    <a:moveTo>
                      <a:pt x="19438" y="0"/>
                    </a:moveTo>
                  </a:path>
                </a:pathLst>
              </a:custGeom>
              <a:solidFill>
                <a:schemeClr val="lt1"/>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grpSp>
        <p:grpSp>
          <p:nvGrpSpPr>
            <p:cNvPr id="648" name="Google Shape;648;p53"/>
            <p:cNvGrpSpPr/>
            <p:nvPr/>
          </p:nvGrpSpPr>
          <p:grpSpPr>
            <a:xfrm>
              <a:off x="4151630" y="5352459"/>
              <a:ext cx="160124" cy="160126"/>
              <a:chOff x="8846763" y="5134202"/>
              <a:chExt cx="588412" cy="588417"/>
            </a:xfrm>
          </p:grpSpPr>
          <p:sp>
            <p:nvSpPr>
              <p:cNvPr id="649" name="Google Shape;649;p53"/>
              <p:cNvSpPr/>
              <p:nvPr/>
            </p:nvSpPr>
            <p:spPr>
              <a:xfrm>
                <a:off x="8846763" y="5134202"/>
                <a:ext cx="588412" cy="588417"/>
              </a:xfrm>
              <a:prstGeom prst="ellipse">
                <a:avLst/>
              </a:prstGeom>
              <a:solidFill>
                <a:srgbClr val="595959"/>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650" name="Google Shape;650;p53"/>
              <p:cNvSpPr/>
              <p:nvPr/>
            </p:nvSpPr>
            <p:spPr>
              <a:xfrm>
                <a:off x="8974458" y="5322042"/>
                <a:ext cx="333023" cy="212741"/>
              </a:xfrm>
              <a:custGeom>
                <a:rect b="b" l="l" r="r" t="t"/>
                <a:pathLst>
                  <a:path extrusionOk="0" h="21486" w="21574">
                    <a:moveTo>
                      <a:pt x="21169" y="9121"/>
                    </a:moveTo>
                    <a:lnTo>
                      <a:pt x="19513" y="9121"/>
                    </a:lnTo>
                    <a:lnTo>
                      <a:pt x="19513" y="6544"/>
                    </a:lnTo>
                    <a:cubicBezTo>
                      <a:pt x="19513" y="6195"/>
                      <a:pt x="19331" y="5914"/>
                      <a:pt x="19108" y="5914"/>
                    </a:cubicBezTo>
                    <a:lnTo>
                      <a:pt x="17714" y="5914"/>
                    </a:lnTo>
                    <a:cubicBezTo>
                      <a:pt x="17491" y="5914"/>
                      <a:pt x="17309" y="6195"/>
                      <a:pt x="17309" y="6544"/>
                    </a:cubicBezTo>
                    <a:lnTo>
                      <a:pt x="17309" y="9121"/>
                    </a:lnTo>
                    <a:lnTo>
                      <a:pt x="15653" y="9121"/>
                    </a:lnTo>
                    <a:cubicBezTo>
                      <a:pt x="15428" y="9121"/>
                      <a:pt x="15247" y="9404"/>
                      <a:pt x="15247" y="9753"/>
                    </a:cubicBezTo>
                    <a:lnTo>
                      <a:pt x="15247" y="11921"/>
                    </a:lnTo>
                    <a:cubicBezTo>
                      <a:pt x="15247" y="12270"/>
                      <a:pt x="15428" y="12553"/>
                      <a:pt x="15653" y="12553"/>
                    </a:cubicBezTo>
                    <a:lnTo>
                      <a:pt x="17309" y="12553"/>
                    </a:lnTo>
                    <a:lnTo>
                      <a:pt x="17309" y="15130"/>
                    </a:lnTo>
                    <a:cubicBezTo>
                      <a:pt x="17309" y="15479"/>
                      <a:pt x="17491" y="15762"/>
                      <a:pt x="17714" y="15762"/>
                    </a:cubicBezTo>
                    <a:lnTo>
                      <a:pt x="19108" y="15762"/>
                    </a:lnTo>
                    <a:cubicBezTo>
                      <a:pt x="19331" y="15762"/>
                      <a:pt x="19513" y="15479"/>
                      <a:pt x="19513" y="15130"/>
                    </a:cubicBezTo>
                    <a:lnTo>
                      <a:pt x="19513" y="12553"/>
                    </a:lnTo>
                    <a:lnTo>
                      <a:pt x="21169" y="12553"/>
                    </a:lnTo>
                    <a:cubicBezTo>
                      <a:pt x="21393" y="12553"/>
                      <a:pt x="21574" y="12270"/>
                      <a:pt x="21574" y="11921"/>
                    </a:cubicBezTo>
                    <a:lnTo>
                      <a:pt x="21574" y="9753"/>
                    </a:lnTo>
                    <a:cubicBezTo>
                      <a:pt x="21574" y="9404"/>
                      <a:pt x="21393" y="9121"/>
                      <a:pt x="21169" y="9121"/>
                    </a:cubicBezTo>
                    <a:close/>
                    <a:moveTo>
                      <a:pt x="7107" y="9603"/>
                    </a:moveTo>
                    <a:lnTo>
                      <a:pt x="7107" y="12241"/>
                    </a:lnTo>
                    <a:cubicBezTo>
                      <a:pt x="7107" y="12637"/>
                      <a:pt x="7314" y="12960"/>
                      <a:pt x="7569" y="12960"/>
                    </a:cubicBezTo>
                    <a:lnTo>
                      <a:pt x="10940" y="12960"/>
                    </a:lnTo>
                    <a:cubicBezTo>
                      <a:pt x="10349" y="15563"/>
                      <a:pt x="8746" y="17430"/>
                      <a:pt x="6870" y="17408"/>
                    </a:cubicBezTo>
                    <a:cubicBezTo>
                      <a:pt x="4594" y="17382"/>
                      <a:pt x="2712" y="14548"/>
                      <a:pt x="2623" y="11008"/>
                    </a:cubicBezTo>
                    <a:cubicBezTo>
                      <a:pt x="2529" y="7212"/>
                      <a:pt x="4485" y="4078"/>
                      <a:pt x="6902" y="4078"/>
                    </a:cubicBezTo>
                    <a:cubicBezTo>
                      <a:pt x="8007" y="4078"/>
                      <a:pt x="9016" y="4733"/>
                      <a:pt x="9776" y="5808"/>
                    </a:cubicBezTo>
                    <a:cubicBezTo>
                      <a:pt x="9957" y="6063"/>
                      <a:pt x="10231" y="6064"/>
                      <a:pt x="10409" y="5804"/>
                    </a:cubicBezTo>
                    <a:lnTo>
                      <a:pt x="11647" y="3991"/>
                    </a:lnTo>
                    <a:cubicBezTo>
                      <a:pt x="11840" y="3707"/>
                      <a:pt x="11840" y="3228"/>
                      <a:pt x="11648" y="2944"/>
                    </a:cubicBezTo>
                    <a:cubicBezTo>
                      <a:pt x="10442" y="1165"/>
                      <a:pt x="8824" y="57"/>
                      <a:pt x="7040" y="2"/>
                    </a:cubicBezTo>
                    <a:cubicBezTo>
                      <a:pt x="3235" y="-114"/>
                      <a:pt x="27" y="4743"/>
                      <a:pt x="0" y="10667"/>
                    </a:cubicBezTo>
                    <a:cubicBezTo>
                      <a:pt x="-26" y="16636"/>
                      <a:pt x="3074" y="21486"/>
                      <a:pt x="6902" y="21486"/>
                    </a:cubicBezTo>
                    <a:cubicBezTo>
                      <a:pt x="10584" y="21486"/>
                      <a:pt x="13591" y="16999"/>
                      <a:pt x="13793" y="11347"/>
                    </a:cubicBezTo>
                    <a:cubicBezTo>
                      <a:pt x="13798" y="11277"/>
                      <a:pt x="13802" y="8882"/>
                      <a:pt x="13802" y="8882"/>
                    </a:cubicBezTo>
                    <a:lnTo>
                      <a:pt x="7569" y="8882"/>
                    </a:lnTo>
                    <a:cubicBezTo>
                      <a:pt x="7314" y="8882"/>
                      <a:pt x="7107" y="9205"/>
                      <a:pt x="7107" y="9603"/>
                    </a:cubicBezTo>
                    <a:close/>
                    <a:moveTo>
                      <a:pt x="7107" y="9603"/>
                    </a:moveTo>
                  </a:path>
                </a:pathLst>
              </a:custGeom>
              <a:solidFill>
                <a:schemeClr val="lt1"/>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grpSp>
      </p:gr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26" name="Shape 126"/>
        <p:cNvGrpSpPr/>
        <p:nvPr/>
      </p:nvGrpSpPr>
      <p:grpSpPr>
        <a:xfrm>
          <a:off x="0" y="0"/>
          <a:ext cx="0" cy="0"/>
          <a:chOff x="0" y="0"/>
          <a:chExt cx="0" cy="0"/>
        </a:xfrm>
      </p:grpSpPr>
      <p:sp>
        <p:nvSpPr>
          <p:cNvPr id="127" name="Google Shape;127;p36"/>
          <p:cNvSpPr/>
          <p:nvPr/>
        </p:nvSpPr>
        <p:spPr>
          <a:xfrm>
            <a:off x="3566159" y="574901"/>
            <a:ext cx="2011681" cy="2011680"/>
          </a:xfrm>
          <a:prstGeom prst="ellipse">
            <a:avLst/>
          </a:prstGeom>
          <a:noFill/>
          <a:ln cap="flat" cmpd="sng" w="25400">
            <a:solidFill>
              <a:srgbClr val="262626"/>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Montserrat"/>
              <a:ea typeface="Montserrat"/>
              <a:cs typeface="Montserrat"/>
              <a:sym typeface="Montserrat"/>
            </a:endParaRPr>
          </a:p>
        </p:txBody>
      </p:sp>
      <p:sp>
        <p:nvSpPr>
          <p:cNvPr id="128" name="Google Shape;128;p36"/>
          <p:cNvSpPr txBox="1"/>
          <p:nvPr/>
        </p:nvSpPr>
        <p:spPr>
          <a:xfrm>
            <a:off x="3962722" y="2941240"/>
            <a:ext cx="1218557" cy="428482"/>
          </a:xfrm>
          <a:prstGeom prst="rect">
            <a:avLst/>
          </a:prstGeom>
          <a:noFill/>
          <a:ln>
            <a:noFill/>
          </a:ln>
        </p:spPr>
        <p:txBody>
          <a:bodyPr anchorCtr="0" anchor="t" bIns="34275" lIns="68575" spcFirstLastPara="1" rIns="68575" wrap="square" tIns="34275">
            <a:noAutofit/>
          </a:bodyPr>
          <a:lstStyle/>
          <a:p>
            <a:pPr indent="0" lvl="0" marL="0" marR="0" rtl="0" algn="ctr">
              <a:lnSpc>
                <a:spcPct val="200000"/>
              </a:lnSpc>
              <a:spcBef>
                <a:spcPts val="0"/>
              </a:spcBef>
              <a:spcAft>
                <a:spcPts val="0"/>
              </a:spcAft>
              <a:buNone/>
            </a:pPr>
            <a:r>
              <a:rPr b="1" i="0" lang="en" sz="800" u="none" cap="none" strike="noStrike">
                <a:solidFill>
                  <a:schemeClr val="dk1"/>
                </a:solidFill>
                <a:latin typeface="Montserrat"/>
                <a:ea typeface="Montserrat"/>
                <a:cs typeface="Montserrat"/>
                <a:sym typeface="Montserrat"/>
              </a:rPr>
              <a:t>YOUR TITLE</a:t>
            </a:r>
            <a:endParaRPr sz="1100"/>
          </a:p>
          <a:p>
            <a:pPr indent="0" lvl="0" marL="0" marR="0" rtl="0" algn="ctr">
              <a:lnSpc>
                <a:spcPct val="200000"/>
              </a:lnSpc>
              <a:spcBef>
                <a:spcPts val="0"/>
              </a:spcBef>
              <a:spcAft>
                <a:spcPts val="0"/>
              </a:spcAft>
              <a:buNone/>
            </a:pPr>
            <a:r>
              <a:rPr b="1" i="0" lang="en" sz="800" u="none" cap="none" strike="noStrike">
                <a:solidFill>
                  <a:schemeClr val="dk1"/>
                </a:solidFill>
                <a:latin typeface="Montserrat"/>
                <a:ea typeface="Montserrat"/>
                <a:cs typeface="Montserrat"/>
                <a:sym typeface="Montserrat"/>
              </a:rPr>
              <a:t>HERE</a:t>
            </a:r>
            <a:endParaRPr sz="1100"/>
          </a:p>
        </p:txBody>
      </p:sp>
      <p:sp>
        <p:nvSpPr>
          <p:cNvPr id="129" name="Google Shape;129;p36"/>
          <p:cNvSpPr txBox="1"/>
          <p:nvPr/>
        </p:nvSpPr>
        <p:spPr>
          <a:xfrm>
            <a:off x="3594003" y="3583425"/>
            <a:ext cx="1955992" cy="510524"/>
          </a:xfrm>
          <a:prstGeom prst="rect">
            <a:avLst/>
          </a:prstGeom>
          <a:noFill/>
          <a:ln>
            <a:noFill/>
          </a:ln>
        </p:spPr>
        <p:txBody>
          <a:bodyPr anchorCtr="0" anchor="t" bIns="34275" lIns="68575" spcFirstLastPara="1" rIns="68575" wrap="square" tIns="34275">
            <a:noAutofit/>
          </a:bodyPr>
          <a:lstStyle/>
          <a:p>
            <a:pPr indent="0" lvl="0" marL="0" marR="0" rtl="0" algn="ctr">
              <a:lnSpc>
                <a:spcPct val="200000"/>
              </a:lnSpc>
              <a:spcBef>
                <a:spcPts val="0"/>
              </a:spcBef>
              <a:spcAft>
                <a:spcPts val="0"/>
              </a:spcAft>
              <a:buNone/>
            </a:pPr>
            <a:r>
              <a:rPr b="0" i="0" lang="en" sz="600" u="none" cap="none" strike="noStrike">
                <a:solidFill>
                  <a:srgbClr val="7F7F7F"/>
                </a:solidFill>
                <a:latin typeface="Montserrat Light"/>
                <a:ea typeface="Montserrat Light"/>
                <a:cs typeface="Montserrat Light"/>
                <a:sym typeface="Montserrat Light"/>
              </a:rPr>
              <a:t>Have them for one. Living grass to for can't gathered waters had you'll, man wherein seas our man wherein creeping.</a:t>
            </a:r>
            <a:endParaRPr sz="1100"/>
          </a:p>
        </p:txBody>
      </p:sp>
      <p:grpSp>
        <p:nvGrpSpPr>
          <p:cNvPr id="130" name="Google Shape;130;p36"/>
          <p:cNvGrpSpPr/>
          <p:nvPr/>
        </p:nvGrpSpPr>
        <p:grpSpPr>
          <a:xfrm>
            <a:off x="4241228" y="4384192"/>
            <a:ext cx="661542" cy="184407"/>
            <a:chOff x="3737318" y="5352459"/>
            <a:chExt cx="574436" cy="160126"/>
          </a:xfrm>
        </p:grpSpPr>
        <p:grpSp>
          <p:nvGrpSpPr>
            <p:cNvPr id="131" name="Google Shape;131;p36"/>
            <p:cNvGrpSpPr/>
            <p:nvPr/>
          </p:nvGrpSpPr>
          <p:grpSpPr>
            <a:xfrm>
              <a:off x="3737318" y="5352459"/>
              <a:ext cx="160124" cy="160126"/>
              <a:chOff x="7136966" y="5134202"/>
              <a:chExt cx="588412" cy="588417"/>
            </a:xfrm>
          </p:grpSpPr>
          <p:sp>
            <p:nvSpPr>
              <p:cNvPr id="132" name="Google Shape;132;p36"/>
              <p:cNvSpPr/>
              <p:nvPr/>
            </p:nvSpPr>
            <p:spPr>
              <a:xfrm>
                <a:off x="7136966" y="5134202"/>
                <a:ext cx="588412" cy="588417"/>
              </a:xfrm>
              <a:prstGeom prst="ellipse">
                <a:avLst/>
              </a:prstGeom>
              <a:solidFill>
                <a:srgbClr val="595959"/>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Montserrat"/>
                  <a:ea typeface="Montserrat"/>
                  <a:cs typeface="Montserrat"/>
                  <a:sym typeface="Montserrat"/>
                </a:endParaRPr>
              </a:p>
            </p:txBody>
          </p:sp>
          <p:sp>
            <p:nvSpPr>
              <p:cNvPr id="133" name="Google Shape;133;p36"/>
              <p:cNvSpPr/>
              <p:nvPr/>
            </p:nvSpPr>
            <p:spPr>
              <a:xfrm>
                <a:off x="7279092" y="5304814"/>
                <a:ext cx="304161" cy="247193"/>
              </a:xfrm>
              <a:custGeom>
                <a:rect b="b" l="l" r="r" t="t"/>
                <a:pathLst>
                  <a:path extrusionOk="0" h="21600" w="21600">
                    <a:moveTo>
                      <a:pt x="21600" y="2556"/>
                    </a:moveTo>
                    <a:cubicBezTo>
                      <a:pt x="20805" y="2990"/>
                      <a:pt x="19951" y="3284"/>
                      <a:pt x="19055" y="3415"/>
                    </a:cubicBezTo>
                    <a:cubicBezTo>
                      <a:pt x="19970" y="2740"/>
                      <a:pt x="20673" y="1672"/>
                      <a:pt x="21003" y="399"/>
                    </a:cubicBezTo>
                    <a:cubicBezTo>
                      <a:pt x="20147" y="1023"/>
                      <a:pt x="19199" y="1477"/>
                      <a:pt x="18189" y="1721"/>
                    </a:cubicBezTo>
                    <a:cubicBezTo>
                      <a:pt x="17381" y="662"/>
                      <a:pt x="16229" y="0"/>
                      <a:pt x="14954" y="0"/>
                    </a:cubicBezTo>
                    <a:cubicBezTo>
                      <a:pt x="12507" y="0"/>
                      <a:pt x="10523" y="2441"/>
                      <a:pt x="10523" y="5453"/>
                    </a:cubicBezTo>
                    <a:cubicBezTo>
                      <a:pt x="10523" y="5880"/>
                      <a:pt x="10562" y="6296"/>
                      <a:pt x="10638" y="6695"/>
                    </a:cubicBezTo>
                    <a:cubicBezTo>
                      <a:pt x="6955" y="6468"/>
                      <a:pt x="3690" y="4297"/>
                      <a:pt x="1504" y="998"/>
                    </a:cubicBezTo>
                    <a:cubicBezTo>
                      <a:pt x="1122" y="1803"/>
                      <a:pt x="904" y="2739"/>
                      <a:pt x="904" y="3739"/>
                    </a:cubicBezTo>
                    <a:cubicBezTo>
                      <a:pt x="904" y="5631"/>
                      <a:pt x="1686" y="7300"/>
                      <a:pt x="2876" y="8278"/>
                    </a:cubicBezTo>
                    <a:cubicBezTo>
                      <a:pt x="2149" y="8250"/>
                      <a:pt x="1466" y="8004"/>
                      <a:pt x="868" y="7596"/>
                    </a:cubicBezTo>
                    <a:cubicBezTo>
                      <a:pt x="867" y="7619"/>
                      <a:pt x="867" y="7642"/>
                      <a:pt x="867" y="7665"/>
                    </a:cubicBezTo>
                    <a:cubicBezTo>
                      <a:pt x="867" y="10307"/>
                      <a:pt x="2395" y="12510"/>
                      <a:pt x="4423" y="13011"/>
                    </a:cubicBezTo>
                    <a:cubicBezTo>
                      <a:pt x="4051" y="13136"/>
                      <a:pt x="3659" y="13203"/>
                      <a:pt x="3255" y="13203"/>
                    </a:cubicBezTo>
                    <a:cubicBezTo>
                      <a:pt x="2969" y="13203"/>
                      <a:pt x="2692" y="13169"/>
                      <a:pt x="2421" y="13105"/>
                    </a:cubicBezTo>
                    <a:cubicBezTo>
                      <a:pt x="2985" y="15271"/>
                      <a:pt x="4622" y="16848"/>
                      <a:pt x="6561" y="16892"/>
                    </a:cubicBezTo>
                    <a:cubicBezTo>
                      <a:pt x="5044" y="18355"/>
                      <a:pt x="3134" y="19226"/>
                      <a:pt x="1057" y="19226"/>
                    </a:cubicBezTo>
                    <a:cubicBezTo>
                      <a:pt x="699" y="19226"/>
                      <a:pt x="347" y="19201"/>
                      <a:pt x="0" y="19149"/>
                    </a:cubicBezTo>
                    <a:cubicBezTo>
                      <a:pt x="1961" y="20698"/>
                      <a:pt x="4291" y="21600"/>
                      <a:pt x="6793" y="21600"/>
                    </a:cubicBezTo>
                    <a:cubicBezTo>
                      <a:pt x="14944" y="21600"/>
                      <a:pt x="19401" y="13291"/>
                      <a:pt x="19401" y="6085"/>
                    </a:cubicBezTo>
                    <a:cubicBezTo>
                      <a:pt x="19401" y="5848"/>
                      <a:pt x="19397" y="5613"/>
                      <a:pt x="19389" y="5380"/>
                    </a:cubicBezTo>
                    <a:cubicBezTo>
                      <a:pt x="20255" y="4610"/>
                      <a:pt x="21006" y="3650"/>
                      <a:pt x="21600" y="2556"/>
                    </a:cubicBezTo>
                    <a:cubicBezTo>
                      <a:pt x="21600" y="2556"/>
                      <a:pt x="21600" y="2556"/>
                      <a:pt x="21600" y="2556"/>
                    </a:cubicBezTo>
                    <a:close/>
                    <a:moveTo>
                      <a:pt x="21600" y="2556"/>
                    </a:moveTo>
                  </a:path>
                </a:pathLst>
              </a:custGeom>
              <a:solidFill>
                <a:schemeClr val="lt1"/>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grpSp>
        <p:grpSp>
          <p:nvGrpSpPr>
            <p:cNvPr id="134" name="Google Shape;134;p36"/>
            <p:cNvGrpSpPr/>
            <p:nvPr/>
          </p:nvGrpSpPr>
          <p:grpSpPr>
            <a:xfrm>
              <a:off x="3944474" y="5352459"/>
              <a:ext cx="160124" cy="160126"/>
              <a:chOff x="7991862" y="5134202"/>
              <a:chExt cx="588412" cy="588417"/>
            </a:xfrm>
          </p:grpSpPr>
          <p:sp>
            <p:nvSpPr>
              <p:cNvPr id="135" name="Google Shape;135;p36"/>
              <p:cNvSpPr/>
              <p:nvPr/>
            </p:nvSpPr>
            <p:spPr>
              <a:xfrm>
                <a:off x="7991862" y="5134202"/>
                <a:ext cx="588412" cy="588417"/>
              </a:xfrm>
              <a:prstGeom prst="ellipse">
                <a:avLst/>
              </a:prstGeom>
              <a:solidFill>
                <a:srgbClr val="595959"/>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136" name="Google Shape;136;p36"/>
              <p:cNvSpPr/>
              <p:nvPr/>
            </p:nvSpPr>
            <p:spPr>
              <a:xfrm>
                <a:off x="8174240" y="5316581"/>
                <a:ext cx="223656" cy="223658"/>
              </a:xfrm>
              <a:custGeom>
                <a:rect b="b" l="l" r="r" t="t"/>
                <a:pathLst>
                  <a:path extrusionOk="0" h="21600" w="21600">
                    <a:moveTo>
                      <a:pt x="18362" y="2163"/>
                    </a:moveTo>
                    <a:lnTo>
                      <a:pt x="18362" y="5400"/>
                    </a:lnTo>
                    <a:lnTo>
                      <a:pt x="16200" y="5400"/>
                    </a:lnTo>
                    <a:cubicBezTo>
                      <a:pt x="15551" y="5400"/>
                      <a:pt x="15119" y="5832"/>
                      <a:pt x="15119" y="6482"/>
                    </a:cubicBezTo>
                    <a:lnTo>
                      <a:pt x="15119" y="8638"/>
                    </a:lnTo>
                    <a:lnTo>
                      <a:pt x="18362" y="8638"/>
                    </a:lnTo>
                    <a:lnTo>
                      <a:pt x="18362" y="11881"/>
                    </a:lnTo>
                    <a:lnTo>
                      <a:pt x="15119" y="11881"/>
                    </a:lnTo>
                    <a:lnTo>
                      <a:pt x="15119" y="19438"/>
                    </a:lnTo>
                    <a:lnTo>
                      <a:pt x="11881" y="19438"/>
                    </a:lnTo>
                    <a:lnTo>
                      <a:pt x="11881" y="11881"/>
                    </a:lnTo>
                    <a:lnTo>
                      <a:pt x="9719" y="11881"/>
                    </a:lnTo>
                    <a:lnTo>
                      <a:pt x="9719" y="8638"/>
                    </a:lnTo>
                    <a:lnTo>
                      <a:pt x="11881" y="8638"/>
                    </a:lnTo>
                    <a:lnTo>
                      <a:pt x="11881" y="5938"/>
                    </a:lnTo>
                    <a:cubicBezTo>
                      <a:pt x="11881" y="3888"/>
                      <a:pt x="13606" y="2163"/>
                      <a:pt x="15662" y="2163"/>
                    </a:cubicBezTo>
                    <a:cubicBezTo>
                      <a:pt x="15662" y="2163"/>
                      <a:pt x="18362" y="2163"/>
                      <a:pt x="18362" y="2163"/>
                    </a:cubicBezTo>
                    <a:close/>
                    <a:moveTo>
                      <a:pt x="19438" y="0"/>
                    </a:moveTo>
                    <a:lnTo>
                      <a:pt x="2163" y="0"/>
                    </a:lnTo>
                    <a:cubicBezTo>
                      <a:pt x="971" y="0"/>
                      <a:pt x="0" y="971"/>
                      <a:pt x="0" y="2163"/>
                    </a:cubicBezTo>
                    <a:lnTo>
                      <a:pt x="0" y="19438"/>
                    </a:lnTo>
                    <a:cubicBezTo>
                      <a:pt x="0" y="20630"/>
                      <a:pt x="971" y="21600"/>
                      <a:pt x="2163" y="21600"/>
                    </a:cubicBezTo>
                    <a:lnTo>
                      <a:pt x="19438" y="21600"/>
                    </a:lnTo>
                    <a:cubicBezTo>
                      <a:pt x="20630" y="21600"/>
                      <a:pt x="21600" y="20630"/>
                      <a:pt x="21600" y="19438"/>
                    </a:cubicBezTo>
                    <a:lnTo>
                      <a:pt x="21600" y="2163"/>
                    </a:lnTo>
                    <a:cubicBezTo>
                      <a:pt x="21600" y="971"/>
                      <a:pt x="20630" y="0"/>
                      <a:pt x="19438" y="0"/>
                    </a:cubicBezTo>
                    <a:cubicBezTo>
                      <a:pt x="19438" y="0"/>
                      <a:pt x="19438" y="0"/>
                      <a:pt x="19438" y="0"/>
                    </a:cubicBezTo>
                    <a:close/>
                    <a:moveTo>
                      <a:pt x="19438" y="0"/>
                    </a:moveTo>
                  </a:path>
                </a:pathLst>
              </a:custGeom>
              <a:solidFill>
                <a:schemeClr val="lt1"/>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grpSp>
        <p:grpSp>
          <p:nvGrpSpPr>
            <p:cNvPr id="137" name="Google Shape;137;p36"/>
            <p:cNvGrpSpPr/>
            <p:nvPr/>
          </p:nvGrpSpPr>
          <p:grpSpPr>
            <a:xfrm>
              <a:off x="4151630" y="5352459"/>
              <a:ext cx="160124" cy="160126"/>
              <a:chOff x="8846763" y="5134202"/>
              <a:chExt cx="588412" cy="588417"/>
            </a:xfrm>
          </p:grpSpPr>
          <p:sp>
            <p:nvSpPr>
              <p:cNvPr id="138" name="Google Shape;138;p36"/>
              <p:cNvSpPr/>
              <p:nvPr/>
            </p:nvSpPr>
            <p:spPr>
              <a:xfrm>
                <a:off x="8846763" y="5134202"/>
                <a:ext cx="588412" cy="588417"/>
              </a:xfrm>
              <a:prstGeom prst="ellipse">
                <a:avLst/>
              </a:prstGeom>
              <a:solidFill>
                <a:srgbClr val="595959"/>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139" name="Google Shape;139;p36"/>
              <p:cNvSpPr/>
              <p:nvPr/>
            </p:nvSpPr>
            <p:spPr>
              <a:xfrm>
                <a:off x="8974458" y="5322042"/>
                <a:ext cx="333023" cy="212741"/>
              </a:xfrm>
              <a:custGeom>
                <a:rect b="b" l="l" r="r" t="t"/>
                <a:pathLst>
                  <a:path extrusionOk="0" h="21486" w="21574">
                    <a:moveTo>
                      <a:pt x="21169" y="9121"/>
                    </a:moveTo>
                    <a:lnTo>
                      <a:pt x="19513" y="9121"/>
                    </a:lnTo>
                    <a:lnTo>
                      <a:pt x="19513" y="6544"/>
                    </a:lnTo>
                    <a:cubicBezTo>
                      <a:pt x="19513" y="6195"/>
                      <a:pt x="19331" y="5914"/>
                      <a:pt x="19108" y="5914"/>
                    </a:cubicBezTo>
                    <a:lnTo>
                      <a:pt x="17714" y="5914"/>
                    </a:lnTo>
                    <a:cubicBezTo>
                      <a:pt x="17491" y="5914"/>
                      <a:pt x="17309" y="6195"/>
                      <a:pt x="17309" y="6544"/>
                    </a:cubicBezTo>
                    <a:lnTo>
                      <a:pt x="17309" y="9121"/>
                    </a:lnTo>
                    <a:lnTo>
                      <a:pt x="15653" y="9121"/>
                    </a:lnTo>
                    <a:cubicBezTo>
                      <a:pt x="15428" y="9121"/>
                      <a:pt x="15247" y="9404"/>
                      <a:pt x="15247" y="9753"/>
                    </a:cubicBezTo>
                    <a:lnTo>
                      <a:pt x="15247" y="11921"/>
                    </a:lnTo>
                    <a:cubicBezTo>
                      <a:pt x="15247" y="12270"/>
                      <a:pt x="15428" y="12553"/>
                      <a:pt x="15653" y="12553"/>
                    </a:cubicBezTo>
                    <a:lnTo>
                      <a:pt x="17309" y="12553"/>
                    </a:lnTo>
                    <a:lnTo>
                      <a:pt x="17309" y="15130"/>
                    </a:lnTo>
                    <a:cubicBezTo>
                      <a:pt x="17309" y="15479"/>
                      <a:pt x="17491" y="15762"/>
                      <a:pt x="17714" y="15762"/>
                    </a:cubicBezTo>
                    <a:lnTo>
                      <a:pt x="19108" y="15762"/>
                    </a:lnTo>
                    <a:cubicBezTo>
                      <a:pt x="19331" y="15762"/>
                      <a:pt x="19513" y="15479"/>
                      <a:pt x="19513" y="15130"/>
                    </a:cubicBezTo>
                    <a:lnTo>
                      <a:pt x="19513" y="12553"/>
                    </a:lnTo>
                    <a:lnTo>
                      <a:pt x="21169" y="12553"/>
                    </a:lnTo>
                    <a:cubicBezTo>
                      <a:pt x="21393" y="12553"/>
                      <a:pt x="21574" y="12270"/>
                      <a:pt x="21574" y="11921"/>
                    </a:cubicBezTo>
                    <a:lnTo>
                      <a:pt x="21574" y="9753"/>
                    </a:lnTo>
                    <a:cubicBezTo>
                      <a:pt x="21574" y="9404"/>
                      <a:pt x="21393" y="9121"/>
                      <a:pt x="21169" y="9121"/>
                    </a:cubicBezTo>
                    <a:close/>
                    <a:moveTo>
                      <a:pt x="7107" y="9603"/>
                    </a:moveTo>
                    <a:lnTo>
                      <a:pt x="7107" y="12241"/>
                    </a:lnTo>
                    <a:cubicBezTo>
                      <a:pt x="7107" y="12637"/>
                      <a:pt x="7314" y="12960"/>
                      <a:pt x="7569" y="12960"/>
                    </a:cubicBezTo>
                    <a:lnTo>
                      <a:pt x="10940" y="12960"/>
                    </a:lnTo>
                    <a:cubicBezTo>
                      <a:pt x="10349" y="15563"/>
                      <a:pt x="8746" y="17430"/>
                      <a:pt x="6870" y="17408"/>
                    </a:cubicBezTo>
                    <a:cubicBezTo>
                      <a:pt x="4594" y="17382"/>
                      <a:pt x="2712" y="14548"/>
                      <a:pt x="2623" y="11008"/>
                    </a:cubicBezTo>
                    <a:cubicBezTo>
                      <a:pt x="2529" y="7212"/>
                      <a:pt x="4485" y="4078"/>
                      <a:pt x="6902" y="4078"/>
                    </a:cubicBezTo>
                    <a:cubicBezTo>
                      <a:pt x="8007" y="4078"/>
                      <a:pt x="9016" y="4733"/>
                      <a:pt x="9776" y="5808"/>
                    </a:cubicBezTo>
                    <a:cubicBezTo>
                      <a:pt x="9957" y="6063"/>
                      <a:pt x="10231" y="6064"/>
                      <a:pt x="10409" y="5804"/>
                    </a:cubicBezTo>
                    <a:lnTo>
                      <a:pt x="11647" y="3991"/>
                    </a:lnTo>
                    <a:cubicBezTo>
                      <a:pt x="11840" y="3707"/>
                      <a:pt x="11840" y="3228"/>
                      <a:pt x="11648" y="2944"/>
                    </a:cubicBezTo>
                    <a:cubicBezTo>
                      <a:pt x="10442" y="1165"/>
                      <a:pt x="8824" y="57"/>
                      <a:pt x="7040" y="2"/>
                    </a:cubicBezTo>
                    <a:cubicBezTo>
                      <a:pt x="3235" y="-114"/>
                      <a:pt x="27" y="4743"/>
                      <a:pt x="0" y="10667"/>
                    </a:cubicBezTo>
                    <a:cubicBezTo>
                      <a:pt x="-26" y="16636"/>
                      <a:pt x="3074" y="21486"/>
                      <a:pt x="6902" y="21486"/>
                    </a:cubicBezTo>
                    <a:cubicBezTo>
                      <a:pt x="10584" y="21486"/>
                      <a:pt x="13591" y="16999"/>
                      <a:pt x="13793" y="11347"/>
                    </a:cubicBezTo>
                    <a:cubicBezTo>
                      <a:pt x="13798" y="11277"/>
                      <a:pt x="13802" y="8882"/>
                      <a:pt x="13802" y="8882"/>
                    </a:cubicBezTo>
                    <a:lnTo>
                      <a:pt x="7569" y="8882"/>
                    </a:lnTo>
                    <a:cubicBezTo>
                      <a:pt x="7314" y="8882"/>
                      <a:pt x="7107" y="9205"/>
                      <a:pt x="7107" y="9603"/>
                    </a:cubicBezTo>
                    <a:close/>
                    <a:moveTo>
                      <a:pt x="7107" y="9603"/>
                    </a:moveTo>
                  </a:path>
                </a:pathLst>
              </a:custGeom>
              <a:solidFill>
                <a:schemeClr val="lt1"/>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grpSp>
      </p:grpSp>
      <p:pic>
        <p:nvPicPr>
          <p:cNvPr id="140" name="Google Shape;140;p36"/>
          <p:cNvPicPr preferRelativeResize="0"/>
          <p:nvPr>
            <p:ph idx="2" type="pic"/>
          </p:nvPr>
        </p:nvPicPr>
        <p:blipFill rotWithShape="1">
          <a:blip r:embed="rId3">
            <a:alphaModFix/>
          </a:blip>
          <a:srcRect b="0" l="16644" r="16644" t="0"/>
          <a:stretch/>
        </p:blipFill>
        <p:spPr>
          <a:xfrm>
            <a:off x="3696236" y="704978"/>
            <a:ext cx="1751528" cy="1751526"/>
          </a:xfrm>
          <a:prstGeom prst="ellipse">
            <a:avLst/>
          </a:prstGeom>
          <a:noFill/>
          <a:ln>
            <a:noFill/>
          </a:ln>
        </p:spPr>
      </p:pic>
      <p:grpSp>
        <p:nvGrpSpPr>
          <p:cNvPr id="141" name="Google Shape;141;p36"/>
          <p:cNvGrpSpPr/>
          <p:nvPr/>
        </p:nvGrpSpPr>
        <p:grpSpPr>
          <a:xfrm>
            <a:off x="2756293" y="4475333"/>
            <a:ext cx="3631413" cy="0"/>
            <a:chOff x="3624259" y="5968528"/>
            <a:chExt cx="4841883" cy="0"/>
          </a:xfrm>
        </p:grpSpPr>
        <p:cxnSp>
          <p:nvCxnSpPr>
            <p:cNvPr id="142" name="Google Shape;142;p36"/>
            <p:cNvCxnSpPr/>
            <p:nvPr/>
          </p:nvCxnSpPr>
          <p:spPr>
            <a:xfrm rot="10800000">
              <a:off x="6734472" y="5968528"/>
              <a:ext cx="1731670" cy="0"/>
            </a:xfrm>
            <a:prstGeom prst="straightConnector1">
              <a:avLst/>
            </a:prstGeom>
            <a:noFill/>
            <a:ln cap="flat" cmpd="sng" w="12700">
              <a:solidFill>
                <a:srgbClr val="BFBFBF"/>
              </a:solidFill>
              <a:prstDash val="solid"/>
              <a:miter lim="800000"/>
              <a:headEnd len="sm" w="sm" type="none"/>
              <a:tailEnd len="sm" w="sm" type="none"/>
            </a:ln>
          </p:spPr>
        </p:cxnSp>
        <p:cxnSp>
          <p:nvCxnSpPr>
            <p:cNvPr id="143" name="Google Shape;143;p36"/>
            <p:cNvCxnSpPr/>
            <p:nvPr/>
          </p:nvCxnSpPr>
          <p:spPr>
            <a:xfrm rot="10800000">
              <a:off x="3624259" y="5968528"/>
              <a:ext cx="1731670" cy="0"/>
            </a:xfrm>
            <a:prstGeom prst="straightConnector1">
              <a:avLst/>
            </a:prstGeom>
            <a:noFill/>
            <a:ln cap="flat" cmpd="sng" w="12700">
              <a:solidFill>
                <a:srgbClr val="BFBFBF"/>
              </a:solidFill>
              <a:prstDash val="solid"/>
              <a:miter lim="800000"/>
              <a:headEnd len="sm" w="sm" type="none"/>
              <a:tailEnd len="sm" w="sm" type="none"/>
            </a:ln>
          </p:spPr>
        </p:cxnSp>
      </p:gr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54" name="Shape 654"/>
        <p:cNvGrpSpPr/>
        <p:nvPr/>
      </p:nvGrpSpPr>
      <p:grpSpPr>
        <a:xfrm>
          <a:off x="0" y="0"/>
          <a:ext cx="0" cy="0"/>
          <a:chOff x="0" y="0"/>
          <a:chExt cx="0" cy="0"/>
        </a:xfrm>
      </p:grpSpPr>
      <p:pic>
        <p:nvPicPr>
          <p:cNvPr id="655" name="Google Shape;655;p54"/>
          <p:cNvPicPr preferRelativeResize="0"/>
          <p:nvPr>
            <p:ph idx="2" type="pic"/>
          </p:nvPr>
        </p:nvPicPr>
        <p:blipFill rotWithShape="1">
          <a:blip r:embed="rId3">
            <a:alphaModFix/>
          </a:blip>
          <a:srcRect b="30987" l="0" r="44862" t="7038"/>
          <a:stretch/>
        </p:blipFill>
        <p:spPr>
          <a:xfrm>
            <a:off x="574901" y="574901"/>
            <a:ext cx="2664732" cy="1996849"/>
          </a:xfrm>
          <a:prstGeom prst="rect">
            <a:avLst/>
          </a:prstGeom>
          <a:noFill/>
          <a:ln>
            <a:noFill/>
          </a:ln>
        </p:spPr>
      </p:pic>
      <p:pic>
        <p:nvPicPr>
          <p:cNvPr id="656" name="Google Shape;656;p54"/>
          <p:cNvPicPr preferRelativeResize="0"/>
          <p:nvPr>
            <p:ph idx="3" type="pic"/>
          </p:nvPr>
        </p:nvPicPr>
        <p:blipFill rotWithShape="1">
          <a:blip r:embed="rId4">
            <a:alphaModFix/>
          </a:blip>
          <a:srcRect b="20482" l="11213" r="18040" t="0"/>
          <a:stretch/>
        </p:blipFill>
        <p:spPr>
          <a:xfrm>
            <a:off x="5904365" y="574901"/>
            <a:ext cx="2664732" cy="1996849"/>
          </a:xfrm>
          <a:prstGeom prst="rect">
            <a:avLst/>
          </a:prstGeom>
          <a:noFill/>
          <a:ln>
            <a:noFill/>
          </a:ln>
        </p:spPr>
      </p:pic>
      <p:pic>
        <p:nvPicPr>
          <p:cNvPr id="657" name="Google Shape;657;p54"/>
          <p:cNvPicPr preferRelativeResize="0"/>
          <p:nvPr>
            <p:ph idx="4" type="pic"/>
          </p:nvPr>
        </p:nvPicPr>
        <p:blipFill rotWithShape="1">
          <a:blip r:embed="rId5">
            <a:alphaModFix/>
          </a:blip>
          <a:srcRect b="32075" l="19792" r="19791" t="0"/>
          <a:stretch/>
        </p:blipFill>
        <p:spPr>
          <a:xfrm>
            <a:off x="3239633" y="574901"/>
            <a:ext cx="2664732" cy="1996849"/>
          </a:xfrm>
          <a:prstGeom prst="rect">
            <a:avLst/>
          </a:prstGeom>
          <a:noFill/>
          <a:ln>
            <a:noFill/>
          </a:ln>
        </p:spPr>
      </p:pic>
      <p:pic>
        <p:nvPicPr>
          <p:cNvPr id="658" name="Google Shape;658;p54"/>
          <p:cNvPicPr preferRelativeResize="0"/>
          <p:nvPr>
            <p:ph idx="6" type="pic"/>
          </p:nvPr>
        </p:nvPicPr>
        <p:blipFill rotWithShape="1">
          <a:blip r:embed="rId6">
            <a:alphaModFix/>
          </a:blip>
          <a:srcRect b="0" l="781" r="782" t="0"/>
          <a:stretch/>
        </p:blipFill>
        <p:spPr>
          <a:xfrm>
            <a:off x="5904365" y="2571751"/>
            <a:ext cx="2664732" cy="1996849"/>
          </a:xfrm>
          <a:prstGeom prst="rect">
            <a:avLst/>
          </a:prstGeom>
          <a:noFill/>
          <a:ln>
            <a:noFill/>
          </a:ln>
        </p:spPr>
      </p:pic>
      <p:pic>
        <p:nvPicPr>
          <p:cNvPr id="659" name="Google Shape;659;p54"/>
          <p:cNvPicPr preferRelativeResize="0"/>
          <p:nvPr>
            <p:ph idx="7" type="pic"/>
          </p:nvPr>
        </p:nvPicPr>
        <p:blipFill rotWithShape="1">
          <a:blip r:embed="rId7">
            <a:alphaModFix/>
          </a:blip>
          <a:srcRect b="14255" l="0" r="0" t="14255"/>
          <a:stretch/>
        </p:blipFill>
        <p:spPr>
          <a:xfrm>
            <a:off x="3239633" y="2571751"/>
            <a:ext cx="2664732" cy="1996849"/>
          </a:xfrm>
          <a:prstGeom prst="rect">
            <a:avLst/>
          </a:prstGeom>
          <a:noFill/>
          <a:ln>
            <a:noFill/>
          </a:ln>
        </p:spPr>
      </p:pic>
      <p:sp>
        <p:nvSpPr>
          <p:cNvPr id="660" name="Google Shape;660;p54"/>
          <p:cNvSpPr/>
          <p:nvPr/>
        </p:nvSpPr>
        <p:spPr>
          <a:xfrm>
            <a:off x="574901" y="574900"/>
            <a:ext cx="2664731" cy="1996849"/>
          </a:xfrm>
          <a:prstGeom prst="rect">
            <a:avLst/>
          </a:prstGeom>
          <a:solidFill>
            <a:schemeClr val="dk1">
              <a:alpha val="5882"/>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661" name="Google Shape;661;p54"/>
          <p:cNvSpPr/>
          <p:nvPr/>
        </p:nvSpPr>
        <p:spPr>
          <a:xfrm>
            <a:off x="3239634" y="2571751"/>
            <a:ext cx="2664731" cy="1996849"/>
          </a:xfrm>
          <a:prstGeom prst="rect">
            <a:avLst/>
          </a:prstGeom>
          <a:solidFill>
            <a:schemeClr val="dk1">
              <a:alpha val="5882"/>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pic>
        <p:nvPicPr>
          <p:cNvPr id="662" name="Google Shape;662;p54"/>
          <p:cNvPicPr preferRelativeResize="0"/>
          <p:nvPr>
            <p:ph idx="5" type="pic"/>
          </p:nvPr>
        </p:nvPicPr>
        <p:blipFill rotWithShape="1">
          <a:blip r:embed="rId8">
            <a:alphaModFix/>
          </a:blip>
          <a:srcRect b="0" l="5492" r="5491" t="0"/>
          <a:stretch/>
        </p:blipFill>
        <p:spPr>
          <a:xfrm>
            <a:off x="574901" y="2571751"/>
            <a:ext cx="2664732" cy="1996849"/>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66" name="Shape 666"/>
        <p:cNvGrpSpPr/>
        <p:nvPr/>
      </p:nvGrpSpPr>
      <p:grpSpPr>
        <a:xfrm>
          <a:off x="0" y="0"/>
          <a:ext cx="0" cy="0"/>
          <a:chOff x="0" y="0"/>
          <a:chExt cx="0" cy="0"/>
        </a:xfrm>
      </p:grpSpPr>
      <p:sp>
        <p:nvSpPr>
          <p:cNvPr id="667" name="Google Shape;667;p55"/>
          <p:cNvSpPr/>
          <p:nvPr/>
        </p:nvSpPr>
        <p:spPr>
          <a:xfrm>
            <a:off x="574901" y="574900"/>
            <a:ext cx="2664731" cy="1996849"/>
          </a:xfrm>
          <a:prstGeom prst="rect">
            <a:avLst/>
          </a:prstGeom>
          <a:noFill/>
          <a:ln cap="flat" cmpd="sng" w="25400">
            <a:solidFill>
              <a:schemeClr val="dk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668" name="Google Shape;668;p55"/>
          <p:cNvSpPr/>
          <p:nvPr/>
        </p:nvSpPr>
        <p:spPr>
          <a:xfrm>
            <a:off x="3239634" y="574900"/>
            <a:ext cx="2664731" cy="1996849"/>
          </a:xfrm>
          <a:prstGeom prst="rect">
            <a:avLst/>
          </a:prstGeom>
          <a:noFill/>
          <a:ln cap="flat" cmpd="sng" w="25400">
            <a:solidFill>
              <a:schemeClr val="dk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669" name="Google Shape;669;p55"/>
          <p:cNvSpPr/>
          <p:nvPr/>
        </p:nvSpPr>
        <p:spPr>
          <a:xfrm>
            <a:off x="3239634" y="2571751"/>
            <a:ext cx="2664731" cy="1996849"/>
          </a:xfrm>
          <a:prstGeom prst="rect">
            <a:avLst/>
          </a:prstGeom>
          <a:noFill/>
          <a:ln cap="flat" cmpd="sng" w="25400">
            <a:solidFill>
              <a:schemeClr val="dk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670" name="Google Shape;670;p55"/>
          <p:cNvSpPr/>
          <p:nvPr/>
        </p:nvSpPr>
        <p:spPr>
          <a:xfrm>
            <a:off x="5904366" y="574900"/>
            <a:ext cx="2664731" cy="1996849"/>
          </a:xfrm>
          <a:prstGeom prst="rect">
            <a:avLst/>
          </a:prstGeom>
          <a:noFill/>
          <a:ln cap="flat" cmpd="sng" w="25400">
            <a:solidFill>
              <a:schemeClr val="dk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671" name="Google Shape;671;p55"/>
          <p:cNvSpPr/>
          <p:nvPr/>
        </p:nvSpPr>
        <p:spPr>
          <a:xfrm>
            <a:off x="5904366" y="2571751"/>
            <a:ext cx="2664731" cy="1996849"/>
          </a:xfrm>
          <a:prstGeom prst="rect">
            <a:avLst/>
          </a:prstGeom>
          <a:noFill/>
          <a:ln cap="flat" cmpd="sng" w="25400">
            <a:solidFill>
              <a:schemeClr val="dk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672" name="Google Shape;672;p55"/>
          <p:cNvSpPr/>
          <p:nvPr/>
        </p:nvSpPr>
        <p:spPr>
          <a:xfrm>
            <a:off x="574901" y="2571751"/>
            <a:ext cx="2664731" cy="1996849"/>
          </a:xfrm>
          <a:prstGeom prst="rect">
            <a:avLst/>
          </a:prstGeom>
          <a:noFill/>
          <a:ln cap="flat" cmpd="sng" w="25400">
            <a:solidFill>
              <a:schemeClr val="dk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grpSp>
        <p:nvGrpSpPr>
          <p:cNvPr id="673" name="Google Shape;673;p55"/>
          <p:cNvGrpSpPr/>
          <p:nvPr/>
        </p:nvGrpSpPr>
        <p:grpSpPr>
          <a:xfrm>
            <a:off x="1090384" y="920217"/>
            <a:ext cx="6963231" cy="3303065"/>
            <a:chOff x="1453845" y="1226956"/>
            <a:chExt cx="9284307" cy="4404087"/>
          </a:xfrm>
        </p:grpSpPr>
        <p:grpSp>
          <p:nvGrpSpPr>
            <p:cNvPr id="674" name="Google Shape;674;p55"/>
            <p:cNvGrpSpPr/>
            <p:nvPr/>
          </p:nvGrpSpPr>
          <p:grpSpPr>
            <a:xfrm>
              <a:off x="1453845" y="3889423"/>
              <a:ext cx="2178354" cy="1741620"/>
              <a:chOff x="1453846" y="3949795"/>
              <a:chExt cx="2178354" cy="1741620"/>
            </a:xfrm>
          </p:grpSpPr>
          <p:sp>
            <p:nvSpPr>
              <p:cNvPr id="675" name="Google Shape;675;p55"/>
              <p:cNvSpPr txBox="1"/>
              <p:nvPr/>
            </p:nvSpPr>
            <p:spPr>
              <a:xfrm>
                <a:off x="1730652" y="3949795"/>
                <a:ext cx="1624742" cy="571310"/>
              </a:xfrm>
              <a:prstGeom prst="rect">
                <a:avLst/>
              </a:prstGeom>
              <a:noFill/>
              <a:ln>
                <a:noFill/>
              </a:ln>
            </p:spPr>
            <p:txBody>
              <a:bodyPr anchorCtr="0" anchor="t" bIns="34275" lIns="68575" spcFirstLastPara="1" rIns="68575" wrap="square" tIns="34275">
                <a:noAutofit/>
              </a:bodyPr>
              <a:lstStyle/>
              <a:p>
                <a:pPr indent="0" lvl="0" marL="0" marR="0" rtl="0" algn="ctr">
                  <a:lnSpc>
                    <a:spcPct val="200000"/>
                  </a:lnSpc>
                  <a:spcBef>
                    <a:spcPts val="0"/>
                  </a:spcBef>
                  <a:spcAft>
                    <a:spcPts val="0"/>
                  </a:spcAft>
                  <a:buNone/>
                </a:pPr>
                <a:r>
                  <a:rPr b="1" lang="en" sz="800">
                    <a:solidFill>
                      <a:schemeClr val="dk1"/>
                    </a:solidFill>
                    <a:latin typeface="Montserrat"/>
                    <a:ea typeface="Montserrat"/>
                    <a:cs typeface="Montserrat"/>
                    <a:sym typeface="Montserrat"/>
                  </a:rPr>
                  <a:t>YOUR TITLE</a:t>
                </a:r>
                <a:endParaRPr sz="1100"/>
              </a:p>
              <a:p>
                <a:pPr indent="0" lvl="0" marL="0" marR="0" rtl="0" algn="ctr">
                  <a:lnSpc>
                    <a:spcPct val="200000"/>
                  </a:lnSpc>
                  <a:spcBef>
                    <a:spcPts val="0"/>
                  </a:spcBef>
                  <a:spcAft>
                    <a:spcPts val="0"/>
                  </a:spcAft>
                  <a:buNone/>
                </a:pPr>
                <a:r>
                  <a:rPr b="1" lang="en" sz="800">
                    <a:solidFill>
                      <a:schemeClr val="dk1"/>
                    </a:solidFill>
                    <a:latin typeface="Montserrat"/>
                    <a:ea typeface="Montserrat"/>
                    <a:cs typeface="Montserrat"/>
                    <a:sym typeface="Montserrat"/>
                  </a:rPr>
                  <a:t>HERE</a:t>
                </a:r>
                <a:endParaRPr sz="1100"/>
              </a:p>
            </p:txBody>
          </p:sp>
          <p:cxnSp>
            <p:nvCxnSpPr>
              <p:cNvPr id="676" name="Google Shape;676;p55"/>
              <p:cNvCxnSpPr/>
              <p:nvPr/>
            </p:nvCxnSpPr>
            <p:spPr>
              <a:xfrm>
                <a:off x="2310455" y="4638676"/>
                <a:ext cx="465137" cy="0"/>
              </a:xfrm>
              <a:prstGeom prst="straightConnector1">
                <a:avLst/>
              </a:prstGeom>
              <a:noFill/>
              <a:ln cap="flat" cmpd="sng" w="25400">
                <a:solidFill>
                  <a:schemeClr val="dk1"/>
                </a:solidFill>
                <a:prstDash val="solid"/>
                <a:miter lim="800000"/>
                <a:headEnd len="sm" w="sm" type="none"/>
                <a:tailEnd len="sm" w="sm" type="none"/>
              </a:ln>
            </p:spPr>
          </p:cxnSp>
          <p:sp>
            <p:nvSpPr>
              <p:cNvPr id="677" name="Google Shape;677;p55"/>
              <p:cNvSpPr txBox="1"/>
              <p:nvPr/>
            </p:nvSpPr>
            <p:spPr>
              <a:xfrm>
                <a:off x="1453846" y="4832349"/>
                <a:ext cx="2178354" cy="475515"/>
              </a:xfrm>
              <a:prstGeom prst="rect">
                <a:avLst/>
              </a:prstGeom>
              <a:noFill/>
              <a:ln>
                <a:noFill/>
              </a:ln>
            </p:spPr>
            <p:txBody>
              <a:bodyPr anchorCtr="0" anchor="t" bIns="34275" lIns="68575" spcFirstLastPara="1" rIns="68575" wrap="square" tIns="34275">
                <a:noAutofit/>
              </a:bodyPr>
              <a:lstStyle/>
              <a:p>
                <a:pPr indent="0" lvl="0" marL="0" marR="0" rtl="0" algn="ctr">
                  <a:lnSpc>
                    <a:spcPct val="200000"/>
                  </a:lnSpc>
                  <a:spcBef>
                    <a:spcPts val="0"/>
                  </a:spcBef>
                  <a:spcAft>
                    <a:spcPts val="0"/>
                  </a:spcAft>
                  <a:buNone/>
                </a:pPr>
                <a:r>
                  <a:rPr lang="en" sz="600">
                    <a:solidFill>
                      <a:schemeClr val="dk1"/>
                    </a:solidFill>
                    <a:latin typeface="Montserrat Light"/>
                    <a:ea typeface="Montserrat Light"/>
                    <a:cs typeface="Montserrat Light"/>
                    <a:sym typeface="Montserrat Light"/>
                  </a:rPr>
                  <a:t>Have them for one. Living grass to for wherein seas our man wherein</a:t>
                </a:r>
                <a:endParaRPr sz="1100"/>
              </a:p>
            </p:txBody>
          </p:sp>
          <p:sp>
            <p:nvSpPr>
              <p:cNvPr id="678" name="Google Shape;678;p55"/>
              <p:cNvSpPr/>
              <p:nvPr/>
            </p:nvSpPr>
            <p:spPr>
              <a:xfrm>
                <a:off x="2417417" y="5487253"/>
                <a:ext cx="251213" cy="204162"/>
              </a:xfrm>
              <a:custGeom>
                <a:rect b="b" l="l" r="r" t="t"/>
                <a:pathLst>
                  <a:path extrusionOk="0" h="21600" w="21600">
                    <a:moveTo>
                      <a:pt x="21600" y="2556"/>
                    </a:moveTo>
                    <a:cubicBezTo>
                      <a:pt x="20805" y="2990"/>
                      <a:pt x="19951" y="3284"/>
                      <a:pt x="19055" y="3415"/>
                    </a:cubicBezTo>
                    <a:cubicBezTo>
                      <a:pt x="19970" y="2740"/>
                      <a:pt x="20673" y="1672"/>
                      <a:pt x="21003" y="399"/>
                    </a:cubicBezTo>
                    <a:cubicBezTo>
                      <a:pt x="20147" y="1023"/>
                      <a:pt x="19199" y="1477"/>
                      <a:pt x="18189" y="1721"/>
                    </a:cubicBezTo>
                    <a:cubicBezTo>
                      <a:pt x="17381" y="662"/>
                      <a:pt x="16229" y="0"/>
                      <a:pt x="14954" y="0"/>
                    </a:cubicBezTo>
                    <a:cubicBezTo>
                      <a:pt x="12507" y="0"/>
                      <a:pt x="10523" y="2441"/>
                      <a:pt x="10523" y="5453"/>
                    </a:cubicBezTo>
                    <a:cubicBezTo>
                      <a:pt x="10523" y="5880"/>
                      <a:pt x="10562" y="6296"/>
                      <a:pt x="10638" y="6695"/>
                    </a:cubicBezTo>
                    <a:cubicBezTo>
                      <a:pt x="6955" y="6468"/>
                      <a:pt x="3690" y="4297"/>
                      <a:pt x="1504" y="998"/>
                    </a:cubicBezTo>
                    <a:cubicBezTo>
                      <a:pt x="1122" y="1803"/>
                      <a:pt x="904" y="2739"/>
                      <a:pt x="904" y="3739"/>
                    </a:cubicBezTo>
                    <a:cubicBezTo>
                      <a:pt x="904" y="5631"/>
                      <a:pt x="1686" y="7300"/>
                      <a:pt x="2876" y="8278"/>
                    </a:cubicBezTo>
                    <a:cubicBezTo>
                      <a:pt x="2149" y="8250"/>
                      <a:pt x="1466" y="8004"/>
                      <a:pt x="868" y="7596"/>
                    </a:cubicBezTo>
                    <a:cubicBezTo>
                      <a:pt x="867" y="7619"/>
                      <a:pt x="867" y="7642"/>
                      <a:pt x="867" y="7665"/>
                    </a:cubicBezTo>
                    <a:cubicBezTo>
                      <a:pt x="867" y="10307"/>
                      <a:pt x="2395" y="12510"/>
                      <a:pt x="4423" y="13011"/>
                    </a:cubicBezTo>
                    <a:cubicBezTo>
                      <a:pt x="4051" y="13136"/>
                      <a:pt x="3659" y="13203"/>
                      <a:pt x="3255" y="13203"/>
                    </a:cubicBezTo>
                    <a:cubicBezTo>
                      <a:pt x="2969" y="13203"/>
                      <a:pt x="2692" y="13169"/>
                      <a:pt x="2421" y="13105"/>
                    </a:cubicBezTo>
                    <a:cubicBezTo>
                      <a:pt x="2985" y="15271"/>
                      <a:pt x="4622" y="16848"/>
                      <a:pt x="6561" y="16892"/>
                    </a:cubicBezTo>
                    <a:cubicBezTo>
                      <a:pt x="5044" y="18355"/>
                      <a:pt x="3134" y="19226"/>
                      <a:pt x="1057" y="19226"/>
                    </a:cubicBezTo>
                    <a:cubicBezTo>
                      <a:pt x="699" y="19226"/>
                      <a:pt x="347" y="19201"/>
                      <a:pt x="0" y="19149"/>
                    </a:cubicBezTo>
                    <a:cubicBezTo>
                      <a:pt x="1961" y="20698"/>
                      <a:pt x="4291" y="21600"/>
                      <a:pt x="6793" y="21600"/>
                    </a:cubicBezTo>
                    <a:cubicBezTo>
                      <a:pt x="14944" y="21600"/>
                      <a:pt x="19401" y="13291"/>
                      <a:pt x="19401" y="6085"/>
                    </a:cubicBezTo>
                    <a:cubicBezTo>
                      <a:pt x="19401" y="5848"/>
                      <a:pt x="19397" y="5613"/>
                      <a:pt x="19389" y="5380"/>
                    </a:cubicBezTo>
                    <a:cubicBezTo>
                      <a:pt x="20255" y="4610"/>
                      <a:pt x="21006" y="3650"/>
                      <a:pt x="21600" y="2556"/>
                    </a:cubicBezTo>
                    <a:cubicBezTo>
                      <a:pt x="21600" y="2556"/>
                      <a:pt x="21600" y="2556"/>
                      <a:pt x="21600" y="2556"/>
                    </a:cubicBezTo>
                    <a:close/>
                    <a:moveTo>
                      <a:pt x="21600" y="2556"/>
                    </a:moveTo>
                  </a:path>
                </a:pathLst>
              </a:custGeom>
              <a:solidFill>
                <a:srgbClr val="7F7F7F"/>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grpSp>
        <p:grpSp>
          <p:nvGrpSpPr>
            <p:cNvPr id="679" name="Google Shape;679;p55"/>
            <p:cNvGrpSpPr/>
            <p:nvPr/>
          </p:nvGrpSpPr>
          <p:grpSpPr>
            <a:xfrm>
              <a:off x="1453845" y="1226956"/>
              <a:ext cx="2178354" cy="1741620"/>
              <a:chOff x="1453846" y="3949795"/>
              <a:chExt cx="2178354" cy="1741620"/>
            </a:xfrm>
          </p:grpSpPr>
          <p:sp>
            <p:nvSpPr>
              <p:cNvPr id="680" name="Google Shape;680;p55"/>
              <p:cNvSpPr txBox="1"/>
              <p:nvPr/>
            </p:nvSpPr>
            <p:spPr>
              <a:xfrm>
                <a:off x="1730652" y="3949795"/>
                <a:ext cx="1624742" cy="571310"/>
              </a:xfrm>
              <a:prstGeom prst="rect">
                <a:avLst/>
              </a:prstGeom>
              <a:noFill/>
              <a:ln>
                <a:noFill/>
              </a:ln>
            </p:spPr>
            <p:txBody>
              <a:bodyPr anchorCtr="0" anchor="t" bIns="34275" lIns="68575" spcFirstLastPara="1" rIns="68575" wrap="square" tIns="34275">
                <a:noAutofit/>
              </a:bodyPr>
              <a:lstStyle/>
              <a:p>
                <a:pPr indent="0" lvl="0" marL="0" marR="0" rtl="0" algn="ctr">
                  <a:lnSpc>
                    <a:spcPct val="200000"/>
                  </a:lnSpc>
                  <a:spcBef>
                    <a:spcPts val="0"/>
                  </a:spcBef>
                  <a:spcAft>
                    <a:spcPts val="0"/>
                  </a:spcAft>
                  <a:buNone/>
                </a:pPr>
                <a:r>
                  <a:rPr b="1" lang="en" sz="800">
                    <a:solidFill>
                      <a:schemeClr val="dk1"/>
                    </a:solidFill>
                    <a:latin typeface="Montserrat"/>
                    <a:ea typeface="Montserrat"/>
                    <a:cs typeface="Montserrat"/>
                    <a:sym typeface="Montserrat"/>
                  </a:rPr>
                  <a:t>YOUR TITLE</a:t>
                </a:r>
                <a:endParaRPr sz="1100"/>
              </a:p>
              <a:p>
                <a:pPr indent="0" lvl="0" marL="0" marR="0" rtl="0" algn="ctr">
                  <a:lnSpc>
                    <a:spcPct val="200000"/>
                  </a:lnSpc>
                  <a:spcBef>
                    <a:spcPts val="0"/>
                  </a:spcBef>
                  <a:spcAft>
                    <a:spcPts val="0"/>
                  </a:spcAft>
                  <a:buNone/>
                </a:pPr>
                <a:r>
                  <a:rPr b="1" lang="en" sz="800">
                    <a:solidFill>
                      <a:schemeClr val="dk1"/>
                    </a:solidFill>
                    <a:latin typeface="Montserrat"/>
                    <a:ea typeface="Montserrat"/>
                    <a:cs typeface="Montserrat"/>
                    <a:sym typeface="Montserrat"/>
                  </a:rPr>
                  <a:t>HERE</a:t>
                </a:r>
                <a:endParaRPr sz="1100"/>
              </a:p>
            </p:txBody>
          </p:sp>
          <p:cxnSp>
            <p:nvCxnSpPr>
              <p:cNvPr id="681" name="Google Shape;681;p55"/>
              <p:cNvCxnSpPr/>
              <p:nvPr/>
            </p:nvCxnSpPr>
            <p:spPr>
              <a:xfrm>
                <a:off x="2310455" y="4638676"/>
                <a:ext cx="465137" cy="0"/>
              </a:xfrm>
              <a:prstGeom prst="straightConnector1">
                <a:avLst/>
              </a:prstGeom>
              <a:noFill/>
              <a:ln cap="flat" cmpd="sng" w="25400">
                <a:solidFill>
                  <a:schemeClr val="dk1"/>
                </a:solidFill>
                <a:prstDash val="solid"/>
                <a:miter lim="800000"/>
                <a:headEnd len="sm" w="sm" type="none"/>
                <a:tailEnd len="sm" w="sm" type="none"/>
              </a:ln>
            </p:spPr>
          </p:cxnSp>
          <p:sp>
            <p:nvSpPr>
              <p:cNvPr id="682" name="Google Shape;682;p55"/>
              <p:cNvSpPr txBox="1"/>
              <p:nvPr/>
            </p:nvSpPr>
            <p:spPr>
              <a:xfrm>
                <a:off x="1453846" y="4832349"/>
                <a:ext cx="2178354" cy="475515"/>
              </a:xfrm>
              <a:prstGeom prst="rect">
                <a:avLst/>
              </a:prstGeom>
              <a:noFill/>
              <a:ln>
                <a:noFill/>
              </a:ln>
            </p:spPr>
            <p:txBody>
              <a:bodyPr anchorCtr="0" anchor="t" bIns="34275" lIns="68575" spcFirstLastPara="1" rIns="68575" wrap="square" tIns="34275">
                <a:noAutofit/>
              </a:bodyPr>
              <a:lstStyle/>
              <a:p>
                <a:pPr indent="0" lvl="0" marL="0" marR="0" rtl="0" algn="ctr">
                  <a:lnSpc>
                    <a:spcPct val="200000"/>
                  </a:lnSpc>
                  <a:spcBef>
                    <a:spcPts val="0"/>
                  </a:spcBef>
                  <a:spcAft>
                    <a:spcPts val="0"/>
                  </a:spcAft>
                  <a:buNone/>
                </a:pPr>
                <a:r>
                  <a:rPr lang="en" sz="600">
                    <a:solidFill>
                      <a:schemeClr val="dk1"/>
                    </a:solidFill>
                    <a:latin typeface="Montserrat Light"/>
                    <a:ea typeface="Montserrat Light"/>
                    <a:cs typeface="Montserrat Light"/>
                    <a:sym typeface="Montserrat Light"/>
                  </a:rPr>
                  <a:t>Have them for one. Living grass to for wherein seas our man wherein</a:t>
                </a:r>
                <a:endParaRPr sz="1100"/>
              </a:p>
            </p:txBody>
          </p:sp>
          <p:sp>
            <p:nvSpPr>
              <p:cNvPr id="683" name="Google Shape;683;p55"/>
              <p:cNvSpPr/>
              <p:nvPr/>
            </p:nvSpPr>
            <p:spPr>
              <a:xfrm>
                <a:off x="2417417" y="5487253"/>
                <a:ext cx="251213" cy="204162"/>
              </a:xfrm>
              <a:custGeom>
                <a:rect b="b" l="l" r="r" t="t"/>
                <a:pathLst>
                  <a:path extrusionOk="0" h="21600" w="21600">
                    <a:moveTo>
                      <a:pt x="21600" y="2556"/>
                    </a:moveTo>
                    <a:cubicBezTo>
                      <a:pt x="20805" y="2990"/>
                      <a:pt x="19951" y="3284"/>
                      <a:pt x="19055" y="3415"/>
                    </a:cubicBezTo>
                    <a:cubicBezTo>
                      <a:pt x="19970" y="2740"/>
                      <a:pt x="20673" y="1672"/>
                      <a:pt x="21003" y="399"/>
                    </a:cubicBezTo>
                    <a:cubicBezTo>
                      <a:pt x="20147" y="1023"/>
                      <a:pt x="19199" y="1477"/>
                      <a:pt x="18189" y="1721"/>
                    </a:cubicBezTo>
                    <a:cubicBezTo>
                      <a:pt x="17381" y="662"/>
                      <a:pt x="16229" y="0"/>
                      <a:pt x="14954" y="0"/>
                    </a:cubicBezTo>
                    <a:cubicBezTo>
                      <a:pt x="12507" y="0"/>
                      <a:pt x="10523" y="2441"/>
                      <a:pt x="10523" y="5453"/>
                    </a:cubicBezTo>
                    <a:cubicBezTo>
                      <a:pt x="10523" y="5880"/>
                      <a:pt x="10562" y="6296"/>
                      <a:pt x="10638" y="6695"/>
                    </a:cubicBezTo>
                    <a:cubicBezTo>
                      <a:pt x="6955" y="6468"/>
                      <a:pt x="3690" y="4297"/>
                      <a:pt x="1504" y="998"/>
                    </a:cubicBezTo>
                    <a:cubicBezTo>
                      <a:pt x="1122" y="1803"/>
                      <a:pt x="904" y="2739"/>
                      <a:pt x="904" y="3739"/>
                    </a:cubicBezTo>
                    <a:cubicBezTo>
                      <a:pt x="904" y="5631"/>
                      <a:pt x="1686" y="7300"/>
                      <a:pt x="2876" y="8278"/>
                    </a:cubicBezTo>
                    <a:cubicBezTo>
                      <a:pt x="2149" y="8250"/>
                      <a:pt x="1466" y="8004"/>
                      <a:pt x="868" y="7596"/>
                    </a:cubicBezTo>
                    <a:cubicBezTo>
                      <a:pt x="867" y="7619"/>
                      <a:pt x="867" y="7642"/>
                      <a:pt x="867" y="7665"/>
                    </a:cubicBezTo>
                    <a:cubicBezTo>
                      <a:pt x="867" y="10307"/>
                      <a:pt x="2395" y="12510"/>
                      <a:pt x="4423" y="13011"/>
                    </a:cubicBezTo>
                    <a:cubicBezTo>
                      <a:pt x="4051" y="13136"/>
                      <a:pt x="3659" y="13203"/>
                      <a:pt x="3255" y="13203"/>
                    </a:cubicBezTo>
                    <a:cubicBezTo>
                      <a:pt x="2969" y="13203"/>
                      <a:pt x="2692" y="13169"/>
                      <a:pt x="2421" y="13105"/>
                    </a:cubicBezTo>
                    <a:cubicBezTo>
                      <a:pt x="2985" y="15271"/>
                      <a:pt x="4622" y="16848"/>
                      <a:pt x="6561" y="16892"/>
                    </a:cubicBezTo>
                    <a:cubicBezTo>
                      <a:pt x="5044" y="18355"/>
                      <a:pt x="3134" y="19226"/>
                      <a:pt x="1057" y="19226"/>
                    </a:cubicBezTo>
                    <a:cubicBezTo>
                      <a:pt x="699" y="19226"/>
                      <a:pt x="347" y="19201"/>
                      <a:pt x="0" y="19149"/>
                    </a:cubicBezTo>
                    <a:cubicBezTo>
                      <a:pt x="1961" y="20698"/>
                      <a:pt x="4291" y="21600"/>
                      <a:pt x="6793" y="21600"/>
                    </a:cubicBezTo>
                    <a:cubicBezTo>
                      <a:pt x="14944" y="21600"/>
                      <a:pt x="19401" y="13291"/>
                      <a:pt x="19401" y="6085"/>
                    </a:cubicBezTo>
                    <a:cubicBezTo>
                      <a:pt x="19401" y="5848"/>
                      <a:pt x="19397" y="5613"/>
                      <a:pt x="19389" y="5380"/>
                    </a:cubicBezTo>
                    <a:cubicBezTo>
                      <a:pt x="20255" y="4610"/>
                      <a:pt x="21006" y="3650"/>
                      <a:pt x="21600" y="2556"/>
                    </a:cubicBezTo>
                    <a:cubicBezTo>
                      <a:pt x="21600" y="2556"/>
                      <a:pt x="21600" y="2556"/>
                      <a:pt x="21600" y="2556"/>
                    </a:cubicBezTo>
                    <a:close/>
                    <a:moveTo>
                      <a:pt x="21600" y="2556"/>
                    </a:moveTo>
                  </a:path>
                </a:pathLst>
              </a:custGeom>
              <a:solidFill>
                <a:srgbClr val="7F7F7F"/>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grpSp>
        <p:grpSp>
          <p:nvGrpSpPr>
            <p:cNvPr id="684" name="Google Shape;684;p55"/>
            <p:cNvGrpSpPr/>
            <p:nvPr/>
          </p:nvGrpSpPr>
          <p:grpSpPr>
            <a:xfrm>
              <a:off x="5006822" y="3889423"/>
              <a:ext cx="2178354" cy="1741620"/>
              <a:chOff x="1453846" y="3949795"/>
              <a:chExt cx="2178354" cy="1741620"/>
            </a:xfrm>
          </p:grpSpPr>
          <p:sp>
            <p:nvSpPr>
              <p:cNvPr id="685" name="Google Shape;685;p55"/>
              <p:cNvSpPr txBox="1"/>
              <p:nvPr/>
            </p:nvSpPr>
            <p:spPr>
              <a:xfrm>
                <a:off x="1730652" y="3949795"/>
                <a:ext cx="1624742" cy="571310"/>
              </a:xfrm>
              <a:prstGeom prst="rect">
                <a:avLst/>
              </a:prstGeom>
              <a:noFill/>
              <a:ln>
                <a:noFill/>
              </a:ln>
            </p:spPr>
            <p:txBody>
              <a:bodyPr anchorCtr="0" anchor="t" bIns="34275" lIns="68575" spcFirstLastPara="1" rIns="68575" wrap="square" tIns="34275">
                <a:noAutofit/>
              </a:bodyPr>
              <a:lstStyle/>
              <a:p>
                <a:pPr indent="0" lvl="0" marL="0" marR="0" rtl="0" algn="ctr">
                  <a:lnSpc>
                    <a:spcPct val="200000"/>
                  </a:lnSpc>
                  <a:spcBef>
                    <a:spcPts val="0"/>
                  </a:spcBef>
                  <a:spcAft>
                    <a:spcPts val="0"/>
                  </a:spcAft>
                  <a:buNone/>
                </a:pPr>
                <a:r>
                  <a:rPr b="1" lang="en" sz="800">
                    <a:solidFill>
                      <a:schemeClr val="dk1"/>
                    </a:solidFill>
                    <a:latin typeface="Montserrat"/>
                    <a:ea typeface="Montserrat"/>
                    <a:cs typeface="Montserrat"/>
                    <a:sym typeface="Montserrat"/>
                  </a:rPr>
                  <a:t>YOUR TITLE</a:t>
                </a:r>
                <a:endParaRPr sz="1100"/>
              </a:p>
              <a:p>
                <a:pPr indent="0" lvl="0" marL="0" marR="0" rtl="0" algn="ctr">
                  <a:lnSpc>
                    <a:spcPct val="200000"/>
                  </a:lnSpc>
                  <a:spcBef>
                    <a:spcPts val="0"/>
                  </a:spcBef>
                  <a:spcAft>
                    <a:spcPts val="0"/>
                  </a:spcAft>
                  <a:buNone/>
                </a:pPr>
                <a:r>
                  <a:rPr b="1" lang="en" sz="800">
                    <a:solidFill>
                      <a:schemeClr val="dk1"/>
                    </a:solidFill>
                    <a:latin typeface="Montserrat"/>
                    <a:ea typeface="Montserrat"/>
                    <a:cs typeface="Montserrat"/>
                    <a:sym typeface="Montserrat"/>
                  </a:rPr>
                  <a:t>HERE</a:t>
                </a:r>
                <a:endParaRPr sz="1100"/>
              </a:p>
            </p:txBody>
          </p:sp>
          <p:cxnSp>
            <p:nvCxnSpPr>
              <p:cNvPr id="686" name="Google Shape;686;p55"/>
              <p:cNvCxnSpPr/>
              <p:nvPr/>
            </p:nvCxnSpPr>
            <p:spPr>
              <a:xfrm>
                <a:off x="2310455" y="4638676"/>
                <a:ext cx="465137" cy="0"/>
              </a:xfrm>
              <a:prstGeom prst="straightConnector1">
                <a:avLst/>
              </a:prstGeom>
              <a:noFill/>
              <a:ln cap="flat" cmpd="sng" w="25400">
                <a:solidFill>
                  <a:schemeClr val="dk1"/>
                </a:solidFill>
                <a:prstDash val="solid"/>
                <a:miter lim="800000"/>
                <a:headEnd len="sm" w="sm" type="none"/>
                <a:tailEnd len="sm" w="sm" type="none"/>
              </a:ln>
            </p:spPr>
          </p:cxnSp>
          <p:sp>
            <p:nvSpPr>
              <p:cNvPr id="687" name="Google Shape;687;p55"/>
              <p:cNvSpPr txBox="1"/>
              <p:nvPr/>
            </p:nvSpPr>
            <p:spPr>
              <a:xfrm>
                <a:off x="1453846" y="4832349"/>
                <a:ext cx="2178354" cy="475515"/>
              </a:xfrm>
              <a:prstGeom prst="rect">
                <a:avLst/>
              </a:prstGeom>
              <a:noFill/>
              <a:ln>
                <a:noFill/>
              </a:ln>
            </p:spPr>
            <p:txBody>
              <a:bodyPr anchorCtr="0" anchor="t" bIns="34275" lIns="68575" spcFirstLastPara="1" rIns="68575" wrap="square" tIns="34275">
                <a:noAutofit/>
              </a:bodyPr>
              <a:lstStyle/>
              <a:p>
                <a:pPr indent="0" lvl="0" marL="0" marR="0" rtl="0" algn="ctr">
                  <a:lnSpc>
                    <a:spcPct val="200000"/>
                  </a:lnSpc>
                  <a:spcBef>
                    <a:spcPts val="0"/>
                  </a:spcBef>
                  <a:spcAft>
                    <a:spcPts val="0"/>
                  </a:spcAft>
                  <a:buNone/>
                </a:pPr>
                <a:r>
                  <a:rPr lang="en" sz="600">
                    <a:solidFill>
                      <a:schemeClr val="dk1"/>
                    </a:solidFill>
                    <a:latin typeface="Montserrat Light"/>
                    <a:ea typeface="Montserrat Light"/>
                    <a:cs typeface="Montserrat Light"/>
                    <a:sym typeface="Montserrat Light"/>
                  </a:rPr>
                  <a:t>Have them for one. Living grass to for wherein seas our man wherein</a:t>
                </a:r>
                <a:endParaRPr sz="1100"/>
              </a:p>
            </p:txBody>
          </p:sp>
          <p:sp>
            <p:nvSpPr>
              <p:cNvPr id="688" name="Google Shape;688;p55"/>
              <p:cNvSpPr/>
              <p:nvPr/>
            </p:nvSpPr>
            <p:spPr>
              <a:xfrm>
                <a:off x="2417417" y="5487253"/>
                <a:ext cx="251213" cy="204162"/>
              </a:xfrm>
              <a:custGeom>
                <a:rect b="b" l="l" r="r" t="t"/>
                <a:pathLst>
                  <a:path extrusionOk="0" h="21600" w="21600">
                    <a:moveTo>
                      <a:pt x="21600" y="2556"/>
                    </a:moveTo>
                    <a:cubicBezTo>
                      <a:pt x="20805" y="2990"/>
                      <a:pt x="19951" y="3284"/>
                      <a:pt x="19055" y="3415"/>
                    </a:cubicBezTo>
                    <a:cubicBezTo>
                      <a:pt x="19970" y="2740"/>
                      <a:pt x="20673" y="1672"/>
                      <a:pt x="21003" y="399"/>
                    </a:cubicBezTo>
                    <a:cubicBezTo>
                      <a:pt x="20147" y="1023"/>
                      <a:pt x="19199" y="1477"/>
                      <a:pt x="18189" y="1721"/>
                    </a:cubicBezTo>
                    <a:cubicBezTo>
                      <a:pt x="17381" y="662"/>
                      <a:pt x="16229" y="0"/>
                      <a:pt x="14954" y="0"/>
                    </a:cubicBezTo>
                    <a:cubicBezTo>
                      <a:pt x="12507" y="0"/>
                      <a:pt x="10523" y="2441"/>
                      <a:pt x="10523" y="5453"/>
                    </a:cubicBezTo>
                    <a:cubicBezTo>
                      <a:pt x="10523" y="5880"/>
                      <a:pt x="10562" y="6296"/>
                      <a:pt x="10638" y="6695"/>
                    </a:cubicBezTo>
                    <a:cubicBezTo>
                      <a:pt x="6955" y="6468"/>
                      <a:pt x="3690" y="4297"/>
                      <a:pt x="1504" y="998"/>
                    </a:cubicBezTo>
                    <a:cubicBezTo>
                      <a:pt x="1122" y="1803"/>
                      <a:pt x="904" y="2739"/>
                      <a:pt x="904" y="3739"/>
                    </a:cubicBezTo>
                    <a:cubicBezTo>
                      <a:pt x="904" y="5631"/>
                      <a:pt x="1686" y="7300"/>
                      <a:pt x="2876" y="8278"/>
                    </a:cubicBezTo>
                    <a:cubicBezTo>
                      <a:pt x="2149" y="8250"/>
                      <a:pt x="1466" y="8004"/>
                      <a:pt x="868" y="7596"/>
                    </a:cubicBezTo>
                    <a:cubicBezTo>
                      <a:pt x="867" y="7619"/>
                      <a:pt x="867" y="7642"/>
                      <a:pt x="867" y="7665"/>
                    </a:cubicBezTo>
                    <a:cubicBezTo>
                      <a:pt x="867" y="10307"/>
                      <a:pt x="2395" y="12510"/>
                      <a:pt x="4423" y="13011"/>
                    </a:cubicBezTo>
                    <a:cubicBezTo>
                      <a:pt x="4051" y="13136"/>
                      <a:pt x="3659" y="13203"/>
                      <a:pt x="3255" y="13203"/>
                    </a:cubicBezTo>
                    <a:cubicBezTo>
                      <a:pt x="2969" y="13203"/>
                      <a:pt x="2692" y="13169"/>
                      <a:pt x="2421" y="13105"/>
                    </a:cubicBezTo>
                    <a:cubicBezTo>
                      <a:pt x="2985" y="15271"/>
                      <a:pt x="4622" y="16848"/>
                      <a:pt x="6561" y="16892"/>
                    </a:cubicBezTo>
                    <a:cubicBezTo>
                      <a:pt x="5044" y="18355"/>
                      <a:pt x="3134" y="19226"/>
                      <a:pt x="1057" y="19226"/>
                    </a:cubicBezTo>
                    <a:cubicBezTo>
                      <a:pt x="699" y="19226"/>
                      <a:pt x="347" y="19201"/>
                      <a:pt x="0" y="19149"/>
                    </a:cubicBezTo>
                    <a:cubicBezTo>
                      <a:pt x="1961" y="20698"/>
                      <a:pt x="4291" y="21600"/>
                      <a:pt x="6793" y="21600"/>
                    </a:cubicBezTo>
                    <a:cubicBezTo>
                      <a:pt x="14944" y="21600"/>
                      <a:pt x="19401" y="13291"/>
                      <a:pt x="19401" y="6085"/>
                    </a:cubicBezTo>
                    <a:cubicBezTo>
                      <a:pt x="19401" y="5848"/>
                      <a:pt x="19397" y="5613"/>
                      <a:pt x="19389" y="5380"/>
                    </a:cubicBezTo>
                    <a:cubicBezTo>
                      <a:pt x="20255" y="4610"/>
                      <a:pt x="21006" y="3650"/>
                      <a:pt x="21600" y="2556"/>
                    </a:cubicBezTo>
                    <a:cubicBezTo>
                      <a:pt x="21600" y="2556"/>
                      <a:pt x="21600" y="2556"/>
                      <a:pt x="21600" y="2556"/>
                    </a:cubicBezTo>
                    <a:close/>
                    <a:moveTo>
                      <a:pt x="21600" y="2556"/>
                    </a:moveTo>
                  </a:path>
                </a:pathLst>
              </a:custGeom>
              <a:solidFill>
                <a:srgbClr val="7F7F7F"/>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grpSp>
        <p:grpSp>
          <p:nvGrpSpPr>
            <p:cNvPr id="689" name="Google Shape;689;p55"/>
            <p:cNvGrpSpPr/>
            <p:nvPr/>
          </p:nvGrpSpPr>
          <p:grpSpPr>
            <a:xfrm>
              <a:off x="5006822" y="1226956"/>
              <a:ext cx="2178354" cy="1741620"/>
              <a:chOff x="1453846" y="3949795"/>
              <a:chExt cx="2178354" cy="1741620"/>
            </a:xfrm>
          </p:grpSpPr>
          <p:sp>
            <p:nvSpPr>
              <p:cNvPr id="690" name="Google Shape;690;p55"/>
              <p:cNvSpPr txBox="1"/>
              <p:nvPr/>
            </p:nvSpPr>
            <p:spPr>
              <a:xfrm>
                <a:off x="1730652" y="3949795"/>
                <a:ext cx="1624742" cy="571310"/>
              </a:xfrm>
              <a:prstGeom prst="rect">
                <a:avLst/>
              </a:prstGeom>
              <a:noFill/>
              <a:ln>
                <a:noFill/>
              </a:ln>
            </p:spPr>
            <p:txBody>
              <a:bodyPr anchorCtr="0" anchor="t" bIns="34275" lIns="68575" spcFirstLastPara="1" rIns="68575" wrap="square" tIns="34275">
                <a:noAutofit/>
              </a:bodyPr>
              <a:lstStyle/>
              <a:p>
                <a:pPr indent="0" lvl="0" marL="0" marR="0" rtl="0" algn="ctr">
                  <a:lnSpc>
                    <a:spcPct val="200000"/>
                  </a:lnSpc>
                  <a:spcBef>
                    <a:spcPts val="0"/>
                  </a:spcBef>
                  <a:spcAft>
                    <a:spcPts val="0"/>
                  </a:spcAft>
                  <a:buNone/>
                </a:pPr>
                <a:r>
                  <a:rPr b="1" lang="en" sz="800">
                    <a:solidFill>
                      <a:schemeClr val="dk1"/>
                    </a:solidFill>
                    <a:latin typeface="Montserrat"/>
                    <a:ea typeface="Montserrat"/>
                    <a:cs typeface="Montserrat"/>
                    <a:sym typeface="Montserrat"/>
                  </a:rPr>
                  <a:t>YOUR TITLE</a:t>
                </a:r>
                <a:endParaRPr sz="1100"/>
              </a:p>
              <a:p>
                <a:pPr indent="0" lvl="0" marL="0" marR="0" rtl="0" algn="ctr">
                  <a:lnSpc>
                    <a:spcPct val="200000"/>
                  </a:lnSpc>
                  <a:spcBef>
                    <a:spcPts val="0"/>
                  </a:spcBef>
                  <a:spcAft>
                    <a:spcPts val="0"/>
                  </a:spcAft>
                  <a:buNone/>
                </a:pPr>
                <a:r>
                  <a:rPr b="1" lang="en" sz="800">
                    <a:solidFill>
                      <a:schemeClr val="dk1"/>
                    </a:solidFill>
                    <a:latin typeface="Montserrat"/>
                    <a:ea typeface="Montserrat"/>
                    <a:cs typeface="Montserrat"/>
                    <a:sym typeface="Montserrat"/>
                  </a:rPr>
                  <a:t>HERE</a:t>
                </a:r>
                <a:endParaRPr sz="1100"/>
              </a:p>
            </p:txBody>
          </p:sp>
          <p:cxnSp>
            <p:nvCxnSpPr>
              <p:cNvPr id="691" name="Google Shape;691;p55"/>
              <p:cNvCxnSpPr/>
              <p:nvPr/>
            </p:nvCxnSpPr>
            <p:spPr>
              <a:xfrm>
                <a:off x="2310455" y="4638676"/>
                <a:ext cx="465137" cy="0"/>
              </a:xfrm>
              <a:prstGeom prst="straightConnector1">
                <a:avLst/>
              </a:prstGeom>
              <a:noFill/>
              <a:ln cap="flat" cmpd="sng" w="25400">
                <a:solidFill>
                  <a:schemeClr val="dk1"/>
                </a:solidFill>
                <a:prstDash val="solid"/>
                <a:miter lim="800000"/>
                <a:headEnd len="sm" w="sm" type="none"/>
                <a:tailEnd len="sm" w="sm" type="none"/>
              </a:ln>
            </p:spPr>
          </p:cxnSp>
          <p:sp>
            <p:nvSpPr>
              <p:cNvPr id="692" name="Google Shape;692;p55"/>
              <p:cNvSpPr txBox="1"/>
              <p:nvPr/>
            </p:nvSpPr>
            <p:spPr>
              <a:xfrm>
                <a:off x="1453846" y="4832349"/>
                <a:ext cx="2178354" cy="475515"/>
              </a:xfrm>
              <a:prstGeom prst="rect">
                <a:avLst/>
              </a:prstGeom>
              <a:noFill/>
              <a:ln>
                <a:noFill/>
              </a:ln>
            </p:spPr>
            <p:txBody>
              <a:bodyPr anchorCtr="0" anchor="t" bIns="34275" lIns="68575" spcFirstLastPara="1" rIns="68575" wrap="square" tIns="34275">
                <a:noAutofit/>
              </a:bodyPr>
              <a:lstStyle/>
              <a:p>
                <a:pPr indent="0" lvl="0" marL="0" marR="0" rtl="0" algn="ctr">
                  <a:lnSpc>
                    <a:spcPct val="200000"/>
                  </a:lnSpc>
                  <a:spcBef>
                    <a:spcPts val="0"/>
                  </a:spcBef>
                  <a:spcAft>
                    <a:spcPts val="0"/>
                  </a:spcAft>
                  <a:buNone/>
                </a:pPr>
                <a:r>
                  <a:rPr lang="en" sz="600">
                    <a:solidFill>
                      <a:schemeClr val="dk1"/>
                    </a:solidFill>
                    <a:latin typeface="Montserrat Light"/>
                    <a:ea typeface="Montserrat Light"/>
                    <a:cs typeface="Montserrat Light"/>
                    <a:sym typeface="Montserrat Light"/>
                  </a:rPr>
                  <a:t>Have them for one. Living grass to for wherein seas our man wherein</a:t>
                </a:r>
                <a:endParaRPr sz="1100"/>
              </a:p>
            </p:txBody>
          </p:sp>
          <p:sp>
            <p:nvSpPr>
              <p:cNvPr id="693" name="Google Shape;693;p55"/>
              <p:cNvSpPr/>
              <p:nvPr/>
            </p:nvSpPr>
            <p:spPr>
              <a:xfrm>
                <a:off x="2417417" y="5487253"/>
                <a:ext cx="251213" cy="204162"/>
              </a:xfrm>
              <a:custGeom>
                <a:rect b="b" l="l" r="r" t="t"/>
                <a:pathLst>
                  <a:path extrusionOk="0" h="21600" w="21600">
                    <a:moveTo>
                      <a:pt x="21600" y="2556"/>
                    </a:moveTo>
                    <a:cubicBezTo>
                      <a:pt x="20805" y="2990"/>
                      <a:pt x="19951" y="3284"/>
                      <a:pt x="19055" y="3415"/>
                    </a:cubicBezTo>
                    <a:cubicBezTo>
                      <a:pt x="19970" y="2740"/>
                      <a:pt x="20673" y="1672"/>
                      <a:pt x="21003" y="399"/>
                    </a:cubicBezTo>
                    <a:cubicBezTo>
                      <a:pt x="20147" y="1023"/>
                      <a:pt x="19199" y="1477"/>
                      <a:pt x="18189" y="1721"/>
                    </a:cubicBezTo>
                    <a:cubicBezTo>
                      <a:pt x="17381" y="662"/>
                      <a:pt x="16229" y="0"/>
                      <a:pt x="14954" y="0"/>
                    </a:cubicBezTo>
                    <a:cubicBezTo>
                      <a:pt x="12507" y="0"/>
                      <a:pt x="10523" y="2441"/>
                      <a:pt x="10523" y="5453"/>
                    </a:cubicBezTo>
                    <a:cubicBezTo>
                      <a:pt x="10523" y="5880"/>
                      <a:pt x="10562" y="6296"/>
                      <a:pt x="10638" y="6695"/>
                    </a:cubicBezTo>
                    <a:cubicBezTo>
                      <a:pt x="6955" y="6468"/>
                      <a:pt x="3690" y="4297"/>
                      <a:pt x="1504" y="998"/>
                    </a:cubicBezTo>
                    <a:cubicBezTo>
                      <a:pt x="1122" y="1803"/>
                      <a:pt x="904" y="2739"/>
                      <a:pt x="904" y="3739"/>
                    </a:cubicBezTo>
                    <a:cubicBezTo>
                      <a:pt x="904" y="5631"/>
                      <a:pt x="1686" y="7300"/>
                      <a:pt x="2876" y="8278"/>
                    </a:cubicBezTo>
                    <a:cubicBezTo>
                      <a:pt x="2149" y="8250"/>
                      <a:pt x="1466" y="8004"/>
                      <a:pt x="868" y="7596"/>
                    </a:cubicBezTo>
                    <a:cubicBezTo>
                      <a:pt x="867" y="7619"/>
                      <a:pt x="867" y="7642"/>
                      <a:pt x="867" y="7665"/>
                    </a:cubicBezTo>
                    <a:cubicBezTo>
                      <a:pt x="867" y="10307"/>
                      <a:pt x="2395" y="12510"/>
                      <a:pt x="4423" y="13011"/>
                    </a:cubicBezTo>
                    <a:cubicBezTo>
                      <a:pt x="4051" y="13136"/>
                      <a:pt x="3659" y="13203"/>
                      <a:pt x="3255" y="13203"/>
                    </a:cubicBezTo>
                    <a:cubicBezTo>
                      <a:pt x="2969" y="13203"/>
                      <a:pt x="2692" y="13169"/>
                      <a:pt x="2421" y="13105"/>
                    </a:cubicBezTo>
                    <a:cubicBezTo>
                      <a:pt x="2985" y="15271"/>
                      <a:pt x="4622" y="16848"/>
                      <a:pt x="6561" y="16892"/>
                    </a:cubicBezTo>
                    <a:cubicBezTo>
                      <a:pt x="5044" y="18355"/>
                      <a:pt x="3134" y="19226"/>
                      <a:pt x="1057" y="19226"/>
                    </a:cubicBezTo>
                    <a:cubicBezTo>
                      <a:pt x="699" y="19226"/>
                      <a:pt x="347" y="19201"/>
                      <a:pt x="0" y="19149"/>
                    </a:cubicBezTo>
                    <a:cubicBezTo>
                      <a:pt x="1961" y="20698"/>
                      <a:pt x="4291" y="21600"/>
                      <a:pt x="6793" y="21600"/>
                    </a:cubicBezTo>
                    <a:cubicBezTo>
                      <a:pt x="14944" y="21600"/>
                      <a:pt x="19401" y="13291"/>
                      <a:pt x="19401" y="6085"/>
                    </a:cubicBezTo>
                    <a:cubicBezTo>
                      <a:pt x="19401" y="5848"/>
                      <a:pt x="19397" y="5613"/>
                      <a:pt x="19389" y="5380"/>
                    </a:cubicBezTo>
                    <a:cubicBezTo>
                      <a:pt x="20255" y="4610"/>
                      <a:pt x="21006" y="3650"/>
                      <a:pt x="21600" y="2556"/>
                    </a:cubicBezTo>
                    <a:cubicBezTo>
                      <a:pt x="21600" y="2556"/>
                      <a:pt x="21600" y="2556"/>
                      <a:pt x="21600" y="2556"/>
                    </a:cubicBezTo>
                    <a:close/>
                    <a:moveTo>
                      <a:pt x="21600" y="2556"/>
                    </a:moveTo>
                  </a:path>
                </a:pathLst>
              </a:custGeom>
              <a:solidFill>
                <a:srgbClr val="7F7F7F"/>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grpSp>
        <p:grpSp>
          <p:nvGrpSpPr>
            <p:cNvPr id="694" name="Google Shape;694;p55"/>
            <p:cNvGrpSpPr/>
            <p:nvPr/>
          </p:nvGrpSpPr>
          <p:grpSpPr>
            <a:xfrm>
              <a:off x="8559798" y="3889423"/>
              <a:ext cx="2178354" cy="1741620"/>
              <a:chOff x="1453846" y="3949795"/>
              <a:chExt cx="2178354" cy="1741620"/>
            </a:xfrm>
          </p:grpSpPr>
          <p:sp>
            <p:nvSpPr>
              <p:cNvPr id="695" name="Google Shape;695;p55"/>
              <p:cNvSpPr txBox="1"/>
              <p:nvPr/>
            </p:nvSpPr>
            <p:spPr>
              <a:xfrm>
                <a:off x="1730652" y="3949795"/>
                <a:ext cx="1624742" cy="571310"/>
              </a:xfrm>
              <a:prstGeom prst="rect">
                <a:avLst/>
              </a:prstGeom>
              <a:noFill/>
              <a:ln>
                <a:noFill/>
              </a:ln>
            </p:spPr>
            <p:txBody>
              <a:bodyPr anchorCtr="0" anchor="t" bIns="34275" lIns="68575" spcFirstLastPara="1" rIns="68575" wrap="square" tIns="34275">
                <a:noAutofit/>
              </a:bodyPr>
              <a:lstStyle/>
              <a:p>
                <a:pPr indent="0" lvl="0" marL="0" marR="0" rtl="0" algn="ctr">
                  <a:lnSpc>
                    <a:spcPct val="200000"/>
                  </a:lnSpc>
                  <a:spcBef>
                    <a:spcPts val="0"/>
                  </a:spcBef>
                  <a:spcAft>
                    <a:spcPts val="0"/>
                  </a:spcAft>
                  <a:buNone/>
                </a:pPr>
                <a:r>
                  <a:rPr b="1" lang="en" sz="800">
                    <a:solidFill>
                      <a:schemeClr val="dk1"/>
                    </a:solidFill>
                    <a:latin typeface="Montserrat"/>
                    <a:ea typeface="Montserrat"/>
                    <a:cs typeface="Montserrat"/>
                    <a:sym typeface="Montserrat"/>
                  </a:rPr>
                  <a:t>YOUR TITLE</a:t>
                </a:r>
                <a:endParaRPr sz="1100"/>
              </a:p>
              <a:p>
                <a:pPr indent="0" lvl="0" marL="0" marR="0" rtl="0" algn="ctr">
                  <a:lnSpc>
                    <a:spcPct val="200000"/>
                  </a:lnSpc>
                  <a:spcBef>
                    <a:spcPts val="0"/>
                  </a:spcBef>
                  <a:spcAft>
                    <a:spcPts val="0"/>
                  </a:spcAft>
                  <a:buNone/>
                </a:pPr>
                <a:r>
                  <a:rPr b="1" lang="en" sz="800">
                    <a:solidFill>
                      <a:schemeClr val="dk1"/>
                    </a:solidFill>
                    <a:latin typeface="Montserrat"/>
                    <a:ea typeface="Montserrat"/>
                    <a:cs typeface="Montserrat"/>
                    <a:sym typeface="Montserrat"/>
                  </a:rPr>
                  <a:t>HERE</a:t>
                </a:r>
                <a:endParaRPr sz="1100"/>
              </a:p>
            </p:txBody>
          </p:sp>
          <p:cxnSp>
            <p:nvCxnSpPr>
              <p:cNvPr id="696" name="Google Shape;696;p55"/>
              <p:cNvCxnSpPr/>
              <p:nvPr/>
            </p:nvCxnSpPr>
            <p:spPr>
              <a:xfrm>
                <a:off x="2310455" y="4638676"/>
                <a:ext cx="465137" cy="0"/>
              </a:xfrm>
              <a:prstGeom prst="straightConnector1">
                <a:avLst/>
              </a:prstGeom>
              <a:noFill/>
              <a:ln cap="flat" cmpd="sng" w="25400">
                <a:solidFill>
                  <a:schemeClr val="dk1"/>
                </a:solidFill>
                <a:prstDash val="solid"/>
                <a:miter lim="800000"/>
                <a:headEnd len="sm" w="sm" type="none"/>
                <a:tailEnd len="sm" w="sm" type="none"/>
              </a:ln>
            </p:spPr>
          </p:cxnSp>
          <p:sp>
            <p:nvSpPr>
              <p:cNvPr id="697" name="Google Shape;697;p55"/>
              <p:cNvSpPr txBox="1"/>
              <p:nvPr/>
            </p:nvSpPr>
            <p:spPr>
              <a:xfrm>
                <a:off x="1453846" y="4832349"/>
                <a:ext cx="2178354" cy="475515"/>
              </a:xfrm>
              <a:prstGeom prst="rect">
                <a:avLst/>
              </a:prstGeom>
              <a:noFill/>
              <a:ln>
                <a:noFill/>
              </a:ln>
            </p:spPr>
            <p:txBody>
              <a:bodyPr anchorCtr="0" anchor="t" bIns="34275" lIns="68575" spcFirstLastPara="1" rIns="68575" wrap="square" tIns="34275">
                <a:noAutofit/>
              </a:bodyPr>
              <a:lstStyle/>
              <a:p>
                <a:pPr indent="0" lvl="0" marL="0" marR="0" rtl="0" algn="ctr">
                  <a:lnSpc>
                    <a:spcPct val="200000"/>
                  </a:lnSpc>
                  <a:spcBef>
                    <a:spcPts val="0"/>
                  </a:spcBef>
                  <a:spcAft>
                    <a:spcPts val="0"/>
                  </a:spcAft>
                  <a:buNone/>
                </a:pPr>
                <a:r>
                  <a:rPr lang="en" sz="600">
                    <a:solidFill>
                      <a:schemeClr val="dk1"/>
                    </a:solidFill>
                    <a:latin typeface="Montserrat Light"/>
                    <a:ea typeface="Montserrat Light"/>
                    <a:cs typeface="Montserrat Light"/>
                    <a:sym typeface="Montserrat Light"/>
                  </a:rPr>
                  <a:t>Have them for one. Living grass to for wherein seas our man wherein</a:t>
                </a:r>
                <a:endParaRPr sz="1100"/>
              </a:p>
            </p:txBody>
          </p:sp>
          <p:sp>
            <p:nvSpPr>
              <p:cNvPr id="698" name="Google Shape;698;p55"/>
              <p:cNvSpPr/>
              <p:nvPr/>
            </p:nvSpPr>
            <p:spPr>
              <a:xfrm>
                <a:off x="2417417" y="5487253"/>
                <a:ext cx="251213" cy="204162"/>
              </a:xfrm>
              <a:custGeom>
                <a:rect b="b" l="l" r="r" t="t"/>
                <a:pathLst>
                  <a:path extrusionOk="0" h="21600" w="21600">
                    <a:moveTo>
                      <a:pt x="21600" y="2556"/>
                    </a:moveTo>
                    <a:cubicBezTo>
                      <a:pt x="20805" y="2990"/>
                      <a:pt x="19951" y="3284"/>
                      <a:pt x="19055" y="3415"/>
                    </a:cubicBezTo>
                    <a:cubicBezTo>
                      <a:pt x="19970" y="2740"/>
                      <a:pt x="20673" y="1672"/>
                      <a:pt x="21003" y="399"/>
                    </a:cubicBezTo>
                    <a:cubicBezTo>
                      <a:pt x="20147" y="1023"/>
                      <a:pt x="19199" y="1477"/>
                      <a:pt x="18189" y="1721"/>
                    </a:cubicBezTo>
                    <a:cubicBezTo>
                      <a:pt x="17381" y="662"/>
                      <a:pt x="16229" y="0"/>
                      <a:pt x="14954" y="0"/>
                    </a:cubicBezTo>
                    <a:cubicBezTo>
                      <a:pt x="12507" y="0"/>
                      <a:pt x="10523" y="2441"/>
                      <a:pt x="10523" y="5453"/>
                    </a:cubicBezTo>
                    <a:cubicBezTo>
                      <a:pt x="10523" y="5880"/>
                      <a:pt x="10562" y="6296"/>
                      <a:pt x="10638" y="6695"/>
                    </a:cubicBezTo>
                    <a:cubicBezTo>
                      <a:pt x="6955" y="6468"/>
                      <a:pt x="3690" y="4297"/>
                      <a:pt x="1504" y="998"/>
                    </a:cubicBezTo>
                    <a:cubicBezTo>
                      <a:pt x="1122" y="1803"/>
                      <a:pt x="904" y="2739"/>
                      <a:pt x="904" y="3739"/>
                    </a:cubicBezTo>
                    <a:cubicBezTo>
                      <a:pt x="904" y="5631"/>
                      <a:pt x="1686" y="7300"/>
                      <a:pt x="2876" y="8278"/>
                    </a:cubicBezTo>
                    <a:cubicBezTo>
                      <a:pt x="2149" y="8250"/>
                      <a:pt x="1466" y="8004"/>
                      <a:pt x="868" y="7596"/>
                    </a:cubicBezTo>
                    <a:cubicBezTo>
                      <a:pt x="867" y="7619"/>
                      <a:pt x="867" y="7642"/>
                      <a:pt x="867" y="7665"/>
                    </a:cubicBezTo>
                    <a:cubicBezTo>
                      <a:pt x="867" y="10307"/>
                      <a:pt x="2395" y="12510"/>
                      <a:pt x="4423" y="13011"/>
                    </a:cubicBezTo>
                    <a:cubicBezTo>
                      <a:pt x="4051" y="13136"/>
                      <a:pt x="3659" y="13203"/>
                      <a:pt x="3255" y="13203"/>
                    </a:cubicBezTo>
                    <a:cubicBezTo>
                      <a:pt x="2969" y="13203"/>
                      <a:pt x="2692" y="13169"/>
                      <a:pt x="2421" y="13105"/>
                    </a:cubicBezTo>
                    <a:cubicBezTo>
                      <a:pt x="2985" y="15271"/>
                      <a:pt x="4622" y="16848"/>
                      <a:pt x="6561" y="16892"/>
                    </a:cubicBezTo>
                    <a:cubicBezTo>
                      <a:pt x="5044" y="18355"/>
                      <a:pt x="3134" y="19226"/>
                      <a:pt x="1057" y="19226"/>
                    </a:cubicBezTo>
                    <a:cubicBezTo>
                      <a:pt x="699" y="19226"/>
                      <a:pt x="347" y="19201"/>
                      <a:pt x="0" y="19149"/>
                    </a:cubicBezTo>
                    <a:cubicBezTo>
                      <a:pt x="1961" y="20698"/>
                      <a:pt x="4291" y="21600"/>
                      <a:pt x="6793" y="21600"/>
                    </a:cubicBezTo>
                    <a:cubicBezTo>
                      <a:pt x="14944" y="21600"/>
                      <a:pt x="19401" y="13291"/>
                      <a:pt x="19401" y="6085"/>
                    </a:cubicBezTo>
                    <a:cubicBezTo>
                      <a:pt x="19401" y="5848"/>
                      <a:pt x="19397" y="5613"/>
                      <a:pt x="19389" y="5380"/>
                    </a:cubicBezTo>
                    <a:cubicBezTo>
                      <a:pt x="20255" y="4610"/>
                      <a:pt x="21006" y="3650"/>
                      <a:pt x="21600" y="2556"/>
                    </a:cubicBezTo>
                    <a:cubicBezTo>
                      <a:pt x="21600" y="2556"/>
                      <a:pt x="21600" y="2556"/>
                      <a:pt x="21600" y="2556"/>
                    </a:cubicBezTo>
                    <a:close/>
                    <a:moveTo>
                      <a:pt x="21600" y="2556"/>
                    </a:moveTo>
                  </a:path>
                </a:pathLst>
              </a:custGeom>
              <a:solidFill>
                <a:srgbClr val="7F7F7F"/>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grpSp>
        <p:grpSp>
          <p:nvGrpSpPr>
            <p:cNvPr id="699" name="Google Shape;699;p55"/>
            <p:cNvGrpSpPr/>
            <p:nvPr/>
          </p:nvGrpSpPr>
          <p:grpSpPr>
            <a:xfrm>
              <a:off x="8559798" y="1226956"/>
              <a:ext cx="2178354" cy="1741620"/>
              <a:chOff x="1453846" y="3949795"/>
              <a:chExt cx="2178354" cy="1741620"/>
            </a:xfrm>
          </p:grpSpPr>
          <p:sp>
            <p:nvSpPr>
              <p:cNvPr id="700" name="Google Shape;700;p55"/>
              <p:cNvSpPr txBox="1"/>
              <p:nvPr/>
            </p:nvSpPr>
            <p:spPr>
              <a:xfrm>
                <a:off x="1730652" y="3949795"/>
                <a:ext cx="1624742" cy="571310"/>
              </a:xfrm>
              <a:prstGeom prst="rect">
                <a:avLst/>
              </a:prstGeom>
              <a:noFill/>
              <a:ln>
                <a:noFill/>
              </a:ln>
            </p:spPr>
            <p:txBody>
              <a:bodyPr anchorCtr="0" anchor="t" bIns="34275" lIns="68575" spcFirstLastPara="1" rIns="68575" wrap="square" tIns="34275">
                <a:noAutofit/>
              </a:bodyPr>
              <a:lstStyle/>
              <a:p>
                <a:pPr indent="0" lvl="0" marL="0" marR="0" rtl="0" algn="ctr">
                  <a:lnSpc>
                    <a:spcPct val="200000"/>
                  </a:lnSpc>
                  <a:spcBef>
                    <a:spcPts val="0"/>
                  </a:spcBef>
                  <a:spcAft>
                    <a:spcPts val="0"/>
                  </a:spcAft>
                  <a:buNone/>
                </a:pPr>
                <a:r>
                  <a:rPr b="1" lang="en" sz="800">
                    <a:solidFill>
                      <a:schemeClr val="dk1"/>
                    </a:solidFill>
                    <a:latin typeface="Montserrat"/>
                    <a:ea typeface="Montserrat"/>
                    <a:cs typeface="Montserrat"/>
                    <a:sym typeface="Montserrat"/>
                  </a:rPr>
                  <a:t>YOUR TITLE</a:t>
                </a:r>
                <a:endParaRPr sz="1100"/>
              </a:p>
              <a:p>
                <a:pPr indent="0" lvl="0" marL="0" marR="0" rtl="0" algn="ctr">
                  <a:lnSpc>
                    <a:spcPct val="200000"/>
                  </a:lnSpc>
                  <a:spcBef>
                    <a:spcPts val="0"/>
                  </a:spcBef>
                  <a:spcAft>
                    <a:spcPts val="0"/>
                  </a:spcAft>
                  <a:buNone/>
                </a:pPr>
                <a:r>
                  <a:rPr b="1" lang="en" sz="800">
                    <a:solidFill>
                      <a:schemeClr val="dk1"/>
                    </a:solidFill>
                    <a:latin typeface="Montserrat"/>
                    <a:ea typeface="Montserrat"/>
                    <a:cs typeface="Montserrat"/>
                    <a:sym typeface="Montserrat"/>
                  </a:rPr>
                  <a:t>HERE</a:t>
                </a:r>
                <a:endParaRPr sz="1100"/>
              </a:p>
            </p:txBody>
          </p:sp>
          <p:cxnSp>
            <p:nvCxnSpPr>
              <p:cNvPr id="701" name="Google Shape;701;p55"/>
              <p:cNvCxnSpPr/>
              <p:nvPr/>
            </p:nvCxnSpPr>
            <p:spPr>
              <a:xfrm>
                <a:off x="2310455" y="4638676"/>
                <a:ext cx="465137" cy="0"/>
              </a:xfrm>
              <a:prstGeom prst="straightConnector1">
                <a:avLst/>
              </a:prstGeom>
              <a:noFill/>
              <a:ln cap="flat" cmpd="sng" w="25400">
                <a:solidFill>
                  <a:schemeClr val="dk1"/>
                </a:solidFill>
                <a:prstDash val="solid"/>
                <a:miter lim="800000"/>
                <a:headEnd len="sm" w="sm" type="none"/>
                <a:tailEnd len="sm" w="sm" type="none"/>
              </a:ln>
            </p:spPr>
          </p:cxnSp>
          <p:sp>
            <p:nvSpPr>
              <p:cNvPr id="702" name="Google Shape;702;p55"/>
              <p:cNvSpPr txBox="1"/>
              <p:nvPr/>
            </p:nvSpPr>
            <p:spPr>
              <a:xfrm>
                <a:off x="1453846" y="4832349"/>
                <a:ext cx="2178354" cy="475515"/>
              </a:xfrm>
              <a:prstGeom prst="rect">
                <a:avLst/>
              </a:prstGeom>
              <a:noFill/>
              <a:ln>
                <a:noFill/>
              </a:ln>
            </p:spPr>
            <p:txBody>
              <a:bodyPr anchorCtr="0" anchor="t" bIns="34275" lIns="68575" spcFirstLastPara="1" rIns="68575" wrap="square" tIns="34275">
                <a:noAutofit/>
              </a:bodyPr>
              <a:lstStyle/>
              <a:p>
                <a:pPr indent="0" lvl="0" marL="0" marR="0" rtl="0" algn="ctr">
                  <a:lnSpc>
                    <a:spcPct val="200000"/>
                  </a:lnSpc>
                  <a:spcBef>
                    <a:spcPts val="0"/>
                  </a:spcBef>
                  <a:spcAft>
                    <a:spcPts val="0"/>
                  </a:spcAft>
                  <a:buNone/>
                </a:pPr>
                <a:r>
                  <a:rPr lang="en" sz="600">
                    <a:solidFill>
                      <a:schemeClr val="dk1"/>
                    </a:solidFill>
                    <a:latin typeface="Montserrat Light"/>
                    <a:ea typeface="Montserrat Light"/>
                    <a:cs typeface="Montserrat Light"/>
                    <a:sym typeface="Montserrat Light"/>
                  </a:rPr>
                  <a:t>Have them for one. Living grass to for wherein seas our man wherein</a:t>
                </a:r>
                <a:endParaRPr sz="1100"/>
              </a:p>
            </p:txBody>
          </p:sp>
          <p:sp>
            <p:nvSpPr>
              <p:cNvPr id="703" name="Google Shape;703;p55"/>
              <p:cNvSpPr/>
              <p:nvPr/>
            </p:nvSpPr>
            <p:spPr>
              <a:xfrm>
                <a:off x="2417417" y="5487253"/>
                <a:ext cx="251213" cy="204162"/>
              </a:xfrm>
              <a:custGeom>
                <a:rect b="b" l="l" r="r" t="t"/>
                <a:pathLst>
                  <a:path extrusionOk="0" h="21600" w="21600">
                    <a:moveTo>
                      <a:pt x="21600" y="2556"/>
                    </a:moveTo>
                    <a:cubicBezTo>
                      <a:pt x="20805" y="2990"/>
                      <a:pt x="19951" y="3284"/>
                      <a:pt x="19055" y="3415"/>
                    </a:cubicBezTo>
                    <a:cubicBezTo>
                      <a:pt x="19970" y="2740"/>
                      <a:pt x="20673" y="1672"/>
                      <a:pt x="21003" y="399"/>
                    </a:cubicBezTo>
                    <a:cubicBezTo>
                      <a:pt x="20147" y="1023"/>
                      <a:pt x="19199" y="1477"/>
                      <a:pt x="18189" y="1721"/>
                    </a:cubicBezTo>
                    <a:cubicBezTo>
                      <a:pt x="17381" y="662"/>
                      <a:pt x="16229" y="0"/>
                      <a:pt x="14954" y="0"/>
                    </a:cubicBezTo>
                    <a:cubicBezTo>
                      <a:pt x="12507" y="0"/>
                      <a:pt x="10523" y="2441"/>
                      <a:pt x="10523" y="5453"/>
                    </a:cubicBezTo>
                    <a:cubicBezTo>
                      <a:pt x="10523" y="5880"/>
                      <a:pt x="10562" y="6296"/>
                      <a:pt x="10638" y="6695"/>
                    </a:cubicBezTo>
                    <a:cubicBezTo>
                      <a:pt x="6955" y="6468"/>
                      <a:pt x="3690" y="4297"/>
                      <a:pt x="1504" y="998"/>
                    </a:cubicBezTo>
                    <a:cubicBezTo>
                      <a:pt x="1122" y="1803"/>
                      <a:pt x="904" y="2739"/>
                      <a:pt x="904" y="3739"/>
                    </a:cubicBezTo>
                    <a:cubicBezTo>
                      <a:pt x="904" y="5631"/>
                      <a:pt x="1686" y="7300"/>
                      <a:pt x="2876" y="8278"/>
                    </a:cubicBezTo>
                    <a:cubicBezTo>
                      <a:pt x="2149" y="8250"/>
                      <a:pt x="1466" y="8004"/>
                      <a:pt x="868" y="7596"/>
                    </a:cubicBezTo>
                    <a:cubicBezTo>
                      <a:pt x="867" y="7619"/>
                      <a:pt x="867" y="7642"/>
                      <a:pt x="867" y="7665"/>
                    </a:cubicBezTo>
                    <a:cubicBezTo>
                      <a:pt x="867" y="10307"/>
                      <a:pt x="2395" y="12510"/>
                      <a:pt x="4423" y="13011"/>
                    </a:cubicBezTo>
                    <a:cubicBezTo>
                      <a:pt x="4051" y="13136"/>
                      <a:pt x="3659" y="13203"/>
                      <a:pt x="3255" y="13203"/>
                    </a:cubicBezTo>
                    <a:cubicBezTo>
                      <a:pt x="2969" y="13203"/>
                      <a:pt x="2692" y="13169"/>
                      <a:pt x="2421" y="13105"/>
                    </a:cubicBezTo>
                    <a:cubicBezTo>
                      <a:pt x="2985" y="15271"/>
                      <a:pt x="4622" y="16848"/>
                      <a:pt x="6561" y="16892"/>
                    </a:cubicBezTo>
                    <a:cubicBezTo>
                      <a:pt x="5044" y="18355"/>
                      <a:pt x="3134" y="19226"/>
                      <a:pt x="1057" y="19226"/>
                    </a:cubicBezTo>
                    <a:cubicBezTo>
                      <a:pt x="699" y="19226"/>
                      <a:pt x="347" y="19201"/>
                      <a:pt x="0" y="19149"/>
                    </a:cubicBezTo>
                    <a:cubicBezTo>
                      <a:pt x="1961" y="20698"/>
                      <a:pt x="4291" y="21600"/>
                      <a:pt x="6793" y="21600"/>
                    </a:cubicBezTo>
                    <a:cubicBezTo>
                      <a:pt x="14944" y="21600"/>
                      <a:pt x="19401" y="13291"/>
                      <a:pt x="19401" y="6085"/>
                    </a:cubicBezTo>
                    <a:cubicBezTo>
                      <a:pt x="19401" y="5848"/>
                      <a:pt x="19397" y="5613"/>
                      <a:pt x="19389" y="5380"/>
                    </a:cubicBezTo>
                    <a:cubicBezTo>
                      <a:pt x="20255" y="4610"/>
                      <a:pt x="21006" y="3650"/>
                      <a:pt x="21600" y="2556"/>
                    </a:cubicBezTo>
                    <a:cubicBezTo>
                      <a:pt x="21600" y="2556"/>
                      <a:pt x="21600" y="2556"/>
                      <a:pt x="21600" y="2556"/>
                    </a:cubicBezTo>
                    <a:close/>
                    <a:moveTo>
                      <a:pt x="21600" y="2556"/>
                    </a:moveTo>
                  </a:path>
                </a:pathLst>
              </a:custGeom>
              <a:solidFill>
                <a:srgbClr val="7F7F7F"/>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grpSp>
      </p:gr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707" name="Shape 707"/>
        <p:cNvGrpSpPr/>
        <p:nvPr/>
      </p:nvGrpSpPr>
      <p:grpSpPr>
        <a:xfrm>
          <a:off x="0" y="0"/>
          <a:ext cx="0" cy="0"/>
          <a:chOff x="0" y="0"/>
          <a:chExt cx="0" cy="0"/>
        </a:xfrm>
      </p:grpSpPr>
      <p:pic>
        <p:nvPicPr>
          <p:cNvPr id="708" name="Google Shape;708;p56"/>
          <p:cNvPicPr preferRelativeResize="0"/>
          <p:nvPr>
            <p:ph idx="2" type="pic"/>
          </p:nvPr>
        </p:nvPicPr>
        <p:blipFill rotWithShape="1">
          <a:blip r:embed="rId3">
            <a:alphaModFix/>
          </a:blip>
          <a:srcRect b="7704" l="0" r="0" t="7705"/>
          <a:stretch/>
        </p:blipFill>
        <p:spPr>
          <a:xfrm>
            <a:off x="0" y="0"/>
            <a:ext cx="9143999" cy="5156522"/>
          </a:xfrm>
          <a:prstGeom prst="rect">
            <a:avLst/>
          </a:prstGeom>
          <a:noFill/>
          <a:ln>
            <a:noFill/>
          </a:ln>
        </p:spPr>
      </p:pic>
      <p:sp>
        <p:nvSpPr>
          <p:cNvPr id="709" name="Google Shape;709;p56"/>
          <p:cNvSpPr txBox="1"/>
          <p:nvPr/>
        </p:nvSpPr>
        <p:spPr>
          <a:xfrm>
            <a:off x="2014536" y="2393595"/>
            <a:ext cx="5114926" cy="369332"/>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2000">
                <a:solidFill>
                  <a:schemeClr val="lt1"/>
                </a:solidFill>
                <a:latin typeface="Montserrat"/>
                <a:ea typeface="Montserrat"/>
                <a:cs typeface="Montserrat"/>
                <a:sym typeface="Montserrat"/>
              </a:rPr>
              <a:t>HAVE ANY QUESTION</a:t>
            </a:r>
            <a:endParaRPr sz="1100"/>
          </a:p>
        </p:txBody>
      </p:sp>
      <p:sp>
        <p:nvSpPr>
          <p:cNvPr id="710" name="Google Shape;710;p56"/>
          <p:cNvSpPr txBox="1"/>
          <p:nvPr/>
        </p:nvSpPr>
        <p:spPr>
          <a:xfrm>
            <a:off x="3537584" y="3072901"/>
            <a:ext cx="2068832" cy="510524"/>
          </a:xfrm>
          <a:prstGeom prst="rect">
            <a:avLst/>
          </a:prstGeom>
          <a:noFill/>
          <a:ln>
            <a:noFill/>
          </a:ln>
        </p:spPr>
        <p:txBody>
          <a:bodyPr anchorCtr="0" anchor="t" bIns="34275" lIns="68575" spcFirstLastPara="1" rIns="68575" wrap="square" tIns="34275">
            <a:noAutofit/>
          </a:bodyPr>
          <a:lstStyle/>
          <a:p>
            <a:pPr indent="0" lvl="0" marL="0" marR="0" rtl="0" algn="ctr">
              <a:lnSpc>
                <a:spcPct val="200000"/>
              </a:lnSpc>
              <a:spcBef>
                <a:spcPts val="0"/>
              </a:spcBef>
              <a:spcAft>
                <a:spcPts val="0"/>
              </a:spcAft>
              <a:buNone/>
            </a:pPr>
            <a:r>
              <a:rPr lang="en" sz="600">
                <a:solidFill>
                  <a:schemeClr val="lt1"/>
                </a:solidFill>
                <a:latin typeface="Montserrat Light"/>
                <a:ea typeface="Montserrat Light"/>
                <a:cs typeface="Montserrat Light"/>
                <a:sym typeface="Montserrat Light"/>
              </a:rPr>
              <a:t>Have them for one. Living grass to for can't gathered waters had you'll, man wherein seas our man wherein creeping.</a:t>
            </a:r>
            <a:endParaRPr sz="1100"/>
          </a:p>
        </p:txBody>
      </p:sp>
      <p:sp>
        <p:nvSpPr>
          <p:cNvPr id="711" name="Google Shape;711;p56"/>
          <p:cNvSpPr txBox="1"/>
          <p:nvPr/>
        </p:nvSpPr>
        <p:spPr>
          <a:xfrm>
            <a:off x="4264817" y="3905684"/>
            <a:ext cx="614364" cy="369332"/>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2000">
                <a:solidFill>
                  <a:schemeClr val="lt1"/>
                </a:solidFill>
                <a:latin typeface="Montserrat"/>
                <a:ea typeface="Montserrat"/>
                <a:cs typeface="Montserrat"/>
                <a:sym typeface="Montserrat"/>
              </a:rPr>
              <a:t>?</a:t>
            </a:r>
            <a:endParaRPr sz="1100"/>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715" name="Shape 715"/>
        <p:cNvGrpSpPr/>
        <p:nvPr/>
      </p:nvGrpSpPr>
      <p:grpSpPr>
        <a:xfrm>
          <a:off x="0" y="0"/>
          <a:ext cx="0" cy="0"/>
          <a:chOff x="0" y="0"/>
          <a:chExt cx="0" cy="0"/>
        </a:xfrm>
      </p:grpSpPr>
      <p:sp>
        <p:nvSpPr>
          <p:cNvPr id="716" name="Google Shape;716;p57"/>
          <p:cNvSpPr txBox="1"/>
          <p:nvPr/>
        </p:nvSpPr>
        <p:spPr>
          <a:xfrm>
            <a:off x="0" y="2164579"/>
            <a:ext cx="9201150" cy="1603227"/>
          </a:xfrm>
          <a:prstGeom prst="rect">
            <a:avLst/>
          </a:prstGeom>
          <a:noFill/>
          <a:ln>
            <a:noFill/>
          </a:ln>
        </p:spPr>
        <p:txBody>
          <a:bodyPr anchorCtr="0" anchor="t" bIns="34275" lIns="68575" spcFirstLastPara="1" rIns="68575" wrap="square" tIns="34275">
            <a:noAutofit/>
          </a:bodyPr>
          <a:lstStyle/>
          <a:p>
            <a:pPr indent="0" lvl="0" marL="0" marR="0" rtl="0" algn="ctr">
              <a:lnSpc>
                <a:spcPct val="75000"/>
              </a:lnSpc>
              <a:spcBef>
                <a:spcPts val="0"/>
              </a:spcBef>
              <a:spcAft>
                <a:spcPts val="0"/>
              </a:spcAft>
              <a:buNone/>
            </a:pPr>
            <a:r>
              <a:rPr b="1" lang="en" sz="15000">
                <a:solidFill>
                  <a:srgbClr val="EFEFEF"/>
                </a:solidFill>
                <a:latin typeface="Montserrat"/>
                <a:ea typeface="Montserrat"/>
                <a:cs typeface="Montserrat"/>
                <a:sym typeface="Montserrat"/>
              </a:rPr>
              <a:t>TheEnd</a:t>
            </a:r>
            <a:endParaRPr sz="1100">
              <a:solidFill>
                <a:srgbClr val="EFEFEF"/>
              </a:solidFill>
            </a:endParaRPr>
          </a:p>
        </p:txBody>
      </p:sp>
      <p:sp>
        <p:nvSpPr>
          <p:cNvPr id="717" name="Google Shape;717;p57"/>
          <p:cNvSpPr txBox="1"/>
          <p:nvPr/>
        </p:nvSpPr>
        <p:spPr>
          <a:xfrm>
            <a:off x="2014536" y="2421709"/>
            <a:ext cx="5114926" cy="300082"/>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500">
                <a:solidFill>
                  <a:schemeClr val="dk1"/>
                </a:solidFill>
                <a:latin typeface="Montserrat"/>
                <a:ea typeface="Montserrat"/>
                <a:cs typeface="Montserrat"/>
                <a:sym typeface="Montserrat"/>
              </a:rPr>
              <a:t>www.example.com</a:t>
            </a:r>
            <a:endParaRPr sz="1100"/>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47" name="Shape 147"/>
        <p:cNvGrpSpPr/>
        <p:nvPr/>
      </p:nvGrpSpPr>
      <p:grpSpPr>
        <a:xfrm>
          <a:off x="0" y="0"/>
          <a:ext cx="0" cy="0"/>
          <a:chOff x="0" y="0"/>
          <a:chExt cx="0" cy="0"/>
        </a:xfrm>
      </p:grpSpPr>
      <p:sp>
        <p:nvSpPr>
          <p:cNvPr id="148" name="Google Shape;148;p37"/>
          <p:cNvSpPr txBox="1"/>
          <p:nvPr/>
        </p:nvSpPr>
        <p:spPr>
          <a:xfrm>
            <a:off x="578375" y="574902"/>
            <a:ext cx="2014537" cy="669414"/>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2000">
                <a:solidFill>
                  <a:schemeClr val="dk1"/>
                </a:solidFill>
                <a:latin typeface="Montserrat"/>
                <a:ea typeface="Montserrat"/>
                <a:cs typeface="Montserrat"/>
                <a:sym typeface="Montserrat"/>
              </a:rPr>
              <a:t>MEET</a:t>
            </a:r>
            <a:endParaRPr sz="1100"/>
          </a:p>
          <a:p>
            <a:pPr indent="0" lvl="0" marL="0" marR="0" rtl="0" algn="l">
              <a:spcBef>
                <a:spcPts val="0"/>
              </a:spcBef>
              <a:spcAft>
                <a:spcPts val="0"/>
              </a:spcAft>
              <a:buNone/>
            </a:pPr>
            <a:r>
              <a:rPr b="1" lang="en" sz="2000">
                <a:solidFill>
                  <a:schemeClr val="dk1"/>
                </a:solidFill>
                <a:latin typeface="Montserrat"/>
                <a:ea typeface="Montserrat"/>
                <a:cs typeface="Montserrat"/>
                <a:sym typeface="Montserrat"/>
              </a:rPr>
              <a:t>JANE DEO</a:t>
            </a:r>
            <a:endParaRPr sz="1100"/>
          </a:p>
        </p:txBody>
      </p:sp>
      <p:sp>
        <p:nvSpPr>
          <p:cNvPr id="149" name="Google Shape;149;p37"/>
          <p:cNvSpPr txBox="1"/>
          <p:nvPr/>
        </p:nvSpPr>
        <p:spPr>
          <a:xfrm>
            <a:off x="1478415" y="2485928"/>
            <a:ext cx="1481100" cy="184666"/>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800">
                <a:solidFill>
                  <a:schemeClr val="dk1"/>
                </a:solidFill>
                <a:latin typeface="Montserrat"/>
                <a:ea typeface="Montserrat"/>
                <a:cs typeface="Montserrat"/>
                <a:sym typeface="Montserrat"/>
              </a:rPr>
              <a:t>YOUR TITLE HERE</a:t>
            </a:r>
            <a:endParaRPr sz="1100"/>
          </a:p>
        </p:txBody>
      </p:sp>
      <p:pic>
        <p:nvPicPr>
          <p:cNvPr id="150" name="Google Shape;150;p37"/>
          <p:cNvPicPr preferRelativeResize="0"/>
          <p:nvPr/>
        </p:nvPicPr>
        <p:blipFill rotWithShape="1">
          <a:blip r:embed="rId3">
            <a:alphaModFix/>
          </a:blip>
          <a:srcRect b="0" l="0" r="0" t="0"/>
          <a:stretch/>
        </p:blipFill>
        <p:spPr>
          <a:xfrm>
            <a:off x="3954790" y="4081404"/>
            <a:ext cx="1234417" cy="487195"/>
          </a:xfrm>
          <a:prstGeom prst="rect">
            <a:avLst/>
          </a:prstGeom>
          <a:noFill/>
          <a:ln>
            <a:noFill/>
          </a:ln>
        </p:spPr>
      </p:pic>
      <p:grpSp>
        <p:nvGrpSpPr>
          <p:cNvPr id="151" name="Google Shape;151;p37"/>
          <p:cNvGrpSpPr/>
          <p:nvPr/>
        </p:nvGrpSpPr>
        <p:grpSpPr>
          <a:xfrm>
            <a:off x="6184484" y="2142044"/>
            <a:ext cx="2256571" cy="872435"/>
            <a:chOff x="8245978" y="2686963"/>
            <a:chExt cx="3008762" cy="1163247"/>
          </a:xfrm>
        </p:grpSpPr>
        <p:sp>
          <p:nvSpPr>
            <p:cNvPr id="152" name="Google Shape;152;p37"/>
            <p:cNvSpPr txBox="1"/>
            <p:nvPr/>
          </p:nvSpPr>
          <p:spPr>
            <a:xfrm>
              <a:off x="8245978" y="2686963"/>
              <a:ext cx="3008762" cy="680699"/>
            </a:xfrm>
            <a:prstGeom prst="rect">
              <a:avLst/>
            </a:prstGeom>
            <a:noFill/>
            <a:ln>
              <a:noFill/>
            </a:ln>
          </p:spPr>
          <p:txBody>
            <a:bodyPr anchorCtr="0" anchor="t" bIns="34275" lIns="68575" spcFirstLastPara="1" rIns="68575" wrap="square" tIns="34275">
              <a:noAutofit/>
            </a:bodyPr>
            <a:lstStyle/>
            <a:p>
              <a:pPr indent="0" lvl="0" marL="0" marR="0" rtl="0" algn="l">
                <a:lnSpc>
                  <a:spcPct val="200000"/>
                </a:lnSpc>
                <a:spcBef>
                  <a:spcPts val="0"/>
                </a:spcBef>
                <a:spcAft>
                  <a:spcPts val="0"/>
                </a:spcAft>
                <a:buNone/>
              </a:pPr>
              <a:r>
                <a:rPr lang="en" sz="600">
                  <a:solidFill>
                    <a:schemeClr val="dk1"/>
                  </a:solidFill>
                  <a:latin typeface="Montserrat Light"/>
                  <a:ea typeface="Montserrat Light"/>
                  <a:cs typeface="Montserrat Light"/>
                  <a:sym typeface="Montserrat Light"/>
                </a:rPr>
                <a:t>Have them for one. Living grass to for can't winged. Creepiest don't subdue which two set had seasons. Fifth you'll, man creeping.</a:t>
              </a:r>
              <a:endParaRPr sz="1100"/>
            </a:p>
          </p:txBody>
        </p:sp>
        <p:grpSp>
          <p:nvGrpSpPr>
            <p:cNvPr id="153" name="Google Shape;153;p37"/>
            <p:cNvGrpSpPr/>
            <p:nvPr/>
          </p:nvGrpSpPr>
          <p:grpSpPr>
            <a:xfrm>
              <a:off x="8327829" y="3604334"/>
              <a:ext cx="882056" cy="245876"/>
              <a:chOff x="3737318" y="5352459"/>
              <a:chExt cx="574436" cy="160126"/>
            </a:xfrm>
          </p:grpSpPr>
          <p:grpSp>
            <p:nvGrpSpPr>
              <p:cNvPr id="154" name="Google Shape;154;p37"/>
              <p:cNvGrpSpPr/>
              <p:nvPr/>
            </p:nvGrpSpPr>
            <p:grpSpPr>
              <a:xfrm>
                <a:off x="3737318" y="5352459"/>
                <a:ext cx="160124" cy="160126"/>
                <a:chOff x="7136966" y="5134202"/>
                <a:chExt cx="588412" cy="588417"/>
              </a:xfrm>
            </p:grpSpPr>
            <p:sp>
              <p:nvSpPr>
                <p:cNvPr id="155" name="Google Shape;155;p37"/>
                <p:cNvSpPr/>
                <p:nvPr/>
              </p:nvSpPr>
              <p:spPr>
                <a:xfrm>
                  <a:off x="7136966" y="5134202"/>
                  <a:ext cx="588412" cy="588417"/>
                </a:xfrm>
                <a:prstGeom prst="ellipse">
                  <a:avLst/>
                </a:prstGeom>
                <a:solidFill>
                  <a:srgbClr val="595959"/>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156" name="Google Shape;156;p37"/>
                <p:cNvSpPr/>
                <p:nvPr/>
              </p:nvSpPr>
              <p:spPr>
                <a:xfrm>
                  <a:off x="7279092" y="5304814"/>
                  <a:ext cx="304161" cy="247193"/>
                </a:xfrm>
                <a:custGeom>
                  <a:rect b="b" l="l" r="r" t="t"/>
                  <a:pathLst>
                    <a:path extrusionOk="0" h="21600" w="21600">
                      <a:moveTo>
                        <a:pt x="21600" y="2556"/>
                      </a:moveTo>
                      <a:cubicBezTo>
                        <a:pt x="20805" y="2990"/>
                        <a:pt x="19951" y="3284"/>
                        <a:pt x="19055" y="3415"/>
                      </a:cubicBezTo>
                      <a:cubicBezTo>
                        <a:pt x="19970" y="2740"/>
                        <a:pt x="20673" y="1672"/>
                        <a:pt x="21003" y="399"/>
                      </a:cubicBezTo>
                      <a:cubicBezTo>
                        <a:pt x="20147" y="1023"/>
                        <a:pt x="19199" y="1477"/>
                        <a:pt x="18189" y="1721"/>
                      </a:cubicBezTo>
                      <a:cubicBezTo>
                        <a:pt x="17381" y="662"/>
                        <a:pt x="16229" y="0"/>
                        <a:pt x="14954" y="0"/>
                      </a:cubicBezTo>
                      <a:cubicBezTo>
                        <a:pt x="12507" y="0"/>
                        <a:pt x="10523" y="2441"/>
                        <a:pt x="10523" y="5453"/>
                      </a:cubicBezTo>
                      <a:cubicBezTo>
                        <a:pt x="10523" y="5880"/>
                        <a:pt x="10562" y="6296"/>
                        <a:pt x="10638" y="6695"/>
                      </a:cubicBezTo>
                      <a:cubicBezTo>
                        <a:pt x="6955" y="6468"/>
                        <a:pt x="3690" y="4297"/>
                        <a:pt x="1504" y="998"/>
                      </a:cubicBezTo>
                      <a:cubicBezTo>
                        <a:pt x="1122" y="1803"/>
                        <a:pt x="904" y="2739"/>
                        <a:pt x="904" y="3739"/>
                      </a:cubicBezTo>
                      <a:cubicBezTo>
                        <a:pt x="904" y="5631"/>
                        <a:pt x="1686" y="7300"/>
                        <a:pt x="2876" y="8278"/>
                      </a:cubicBezTo>
                      <a:cubicBezTo>
                        <a:pt x="2149" y="8250"/>
                        <a:pt x="1466" y="8004"/>
                        <a:pt x="868" y="7596"/>
                      </a:cubicBezTo>
                      <a:cubicBezTo>
                        <a:pt x="867" y="7619"/>
                        <a:pt x="867" y="7642"/>
                        <a:pt x="867" y="7665"/>
                      </a:cubicBezTo>
                      <a:cubicBezTo>
                        <a:pt x="867" y="10307"/>
                        <a:pt x="2395" y="12510"/>
                        <a:pt x="4423" y="13011"/>
                      </a:cubicBezTo>
                      <a:cubicBezTo>
                        <a:pt x="4051" y="13136"/>
                        <a:pt x="3659" y="13203"/>
                        <a:pt x="3255" y="13203"/>
                      </a:cubicBezTo>
                      <a:cubicBezTo>
                        <a:pt x="2969" y="13203"/>
                        <a:pt x="2692" y="13169"/>
                        <a:pt x="2421" y="13105"/>
                      </a:cubicBezTo>
                      <a:cubicBezTo>
                        <a:pt x="2985" y="15271"/>
                        <a:pt x="4622" y="16848"/>
                        <a:pt x="6561" y="16892"/>
                      </a:cubicBezTo>
                      <a:cubicBezTo>
                        <a:pt x="5044" y="18355"/>
                        <a:pt x="3134" y="19226"/>
                        <a:pt x="1057" y="19226"/>
                      </a:cubicBezTo>
                      <a:cubicBezTo>
                        <a:pt x="699" y="19226"/>
                        <a:pt x="347" y="19201"/>
                        <a:pt x="0" y="19149"/>
                      </a:cubicBezTo>
                      <a:cubicBezTo>
                        <a:pt x="1961" y="20698"/>
                        <a:pt x="4291" y="21600"/>
                        <a:pt x="6793" y="21600"/>
                      </a:cubicBezTo>
                      <a:cubicBezTo>
                        <a:pt x="14944" y="21600"/>
                        <a:pt x="19401" y="13291"/>
                        <a:pt x="19401" y="6085"/>
                      </a:cubicBezTo>
                      <a:cubicBezTo>
                        <a:pt x="19401" y="5848"/>
                        <a:pt x="19397" y="5613"/>
                        <a:pt x="19389" y="5380"/>
                      </a:cubicBezTo>
                      <a:cubicBezTo>
                        <a:pt x="20255" y="4610"/>
                        <a:pt x="21006" y="3650"/>
                        <a:pt x="21600" y="2556"/>
                      </a:cubicBezTo>
                      <a:cubicBezTo>
                        <a:pt x="21600" y="2556"/>
                        <a:pt x="21600" y="2556"/>
                        <a:pt x="21600" y="2556"/>
                      </a:cubicBezTo>
                      <a:close/>
                      <a:moveTo>
                        <a:pt x="21600" y="2556"/>
                      </a:moveTo>
                    </a:path>
                  </a:pathLst>
                </a:custGeom>
                <a:solidFill>
                  <a:schemeClr val="lt1"/>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grpSp>
          <p:grpSp>
            <p:nvGrpSpPr>
              <p:cNvPr id="157" name="Google Shape;157;p37"/>
              <p:cNvGrpSpPr/>
              <p:nvPr/>
            </p:nvGrpSpPr>
            <p:grpSpPr>
              <a:xfrm>
                <a:off x="3944474" y="5352459"/>
                <a:ext cx="160124" cy="160126"/>
                <a:chOff x="7991862" y="5134202"/>
                <a:chExt cx="588412" cy="588417"/>
              </a:xfrm>
            </p:grpSpPr>
            <p:sp>
              <p:nvSpPr>
                <p:cNvPr id="158" name="Google Shape;158;p37"/>
                <p:cNvSpPr/>
                <p:nvPr/>
              </p:nvSpPr>
              <p:spPr>
                <a:xfrm>
                  <a:off x="7991862" y="5134202"/>
                  <a:ext cx="588412" cy="588417"/>
                </a:xfrm>
                <a:prstGeom prst="ellipse">
                  <a:avLst/>
                </a:prstGeom>
                <a:solidFill>
                  <a:srgbClr val="595959"/>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159" name="Google Shape;159;p37"/>
                <p:cNvSpPr/>
                <p:nvPr/>
              </p:nvSpPr>
              <p:spPr>
                <a:xfrm>
                  <a:off x="8174240" y="5316581"/>
                  <a:ext cx="223656" cy="223658"/>
                </a:xfrm>
                <a:custGeom>
                  <a:rect b="b" l="l" r="r" t="t"/>
                  <a:pathLst>
                    <a:path extrusionOk="0" h="21600" w="21600">
                      <a:moveTo>
                        <a:pt x="18362" y="2163"/>
                      </a:moveTo>
                      <a:lnTo>
                        <a:pt x="18362" y="5400"/>
                      </a:lnTo>
                      <a:lnTo>
                        <a:pt x="16200" y="5400"/>
                      </a:lnTo>
                      <a:cubicBezTo>
                        <a:pt x="15551" y="5400"/>
                        <a:pt x="15119" y="5832"/>
                        <a:pt x="15119" y="6482"/>
                      </a:cubicBezTo>
                      <a:lnTo>
                        <a:pt x="15119" y="8638"/>
                      </a:lnTo>
                      <a:lnTo>
                        <a:pt x="18362" y="8638"/>
                      </a:lnTo>
                      <a:lnTo>
                        <a:pt x="18362" y="11881"/>
                      </a:lnTo>
                      <a:lnTo>
                        <a:pt x="15119" y="11881"/>
                      </a:lnTo>
                      <a:lnTo>
                        <a:pt x="15119" y="19438"/>
                      </a:lnTo>
                      <a:lnTo>
                        <a:pt x="11881" y="19438"/>
                      </a:lnTo>
                      <a:lnTo>
                        <a:pt x="11881" y="11881"/>
                      </a:lnTo>
                      <a:lnTo>
                        <a:pt x="9719" y="11881"/>
                      </a:lnTo>
                      <a:lnTo>
                        <a:pt x="9719" y="8638"/>
                      </a:lnTo>
                      <a:lnTo>
                        <a:pt x="11881" y="8638"/>
                      </a:lnTo>
                      <a:lnTo>
                        <a:pt x="11881" y="5938"/>
                      </a:lnTo>
                      <a:cubicBezTo>
                        <a:pt x="11881" y="3888"/>
                        <a:pt x="13606" y="2163"/>
                        <a:pt x="15662" y="2163"/>
                      </a:cubicBezTo>
                      <a:cubicBezTo>
                        <a:pt x="15662" y="2163"/>
                        <a:pt x="18362" y="2163"/>
                        <a:pt x="18362" y="2163"/>
                      </a:cubicBezTo>
                      <a:close/>
                      <a:moveTo>
                        <a:pt x="19438" y="0"/>
                      </a:moveTo>
                      <a:lnTo>
                        <a:pt x="2163" y="0"/>
                      </a:lnTo>
                      <a:cubicBezTo>
                        <a:pt x="971" y="0"/>
                        <a:pt x="0" y="971"/>
                        <a:pt x="0" y="2163"/>
                      </a:cubicBezTo>
                      <a:lnTo>
                        <a:pt x="0" y="19438"/>
                      </a:lnTo>
                      <a:cubicBezTo>
                        <a:pt x="0" y="20630"/>
                        <a:pt x="971" y="21600"/>
                        <a:pt x="2163" y="21600"/>
                      </a:cubicBezTo>
                      <a:lnTo>
                        <a:pt x="19438" y="21600"/>
                      </a:lnTo>
                      <a:cubicBezTo>
                        <a:pt x="20630" y="21600"/>
                        <a:pt x="21600" y="20630"/>
                        <a:pt x="21600" y="19438"/>
                      </a:cubicBezTo>
                      <a:lnTo>
                        <a:pt x="21600" y="2163"/>
                      </a:lnTo>
                      <a:cubicBezTo>
                        <a:pt x="21600" y="971"/>
                        <a:pt x="20630" y="0"/>
                        <a:pt x="19438" y="0"/>
                      </a:cubicBezTo>
                      <a:cubicBezTo>
                        <a:pt x="19438" y="0"/>
                        <a:pt x="19438" y="0"/>
                        <a:pt x="19438" y="0"/>
                      </a:cubicBezTo>
                      <a:close/>
                      <a:moveTo>
                        <a:pt x="19438" y="0"/>
                      </a:moveTo>
                    </a:path>
                  </a:pathLst>
                </a:custGeom>
                <a:solidFill>
                  <a:schemeClr val="lt1"/>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grpSp>
          <p:grpSp>
            <p:nvGrpSpPr>
              <p:cNvPr id="160" name="Google Shape;160;p37"/>
              <p:cNvGrpSpPr/>
              <p:nvPr/>
            </p:nvGrpSpPr>
            <p:grpSpPr>
              <a:xfrm>
                <a:off x="4151630" y="5352459"/>
                <a:ext cx="160124" cy="160126"/>
                <a:chOff x="8846763" y="5134202"/>
                <a:chExt cx="588412" cy="588417"/>
              </a:xfrm>
            </p:grpSpPr>
            <p:sp>
              <p:nvSpPr>
                <p:cNvPr id="161" name="Google Shape;161;p37"/>
                <p:cNvSpPr/>
                <p:nvPr/>
              </p:nvSpPr>
              <p:spPr>
                <a:xfrm>
                  <a:off x="8846763" y="5134202"/>
                  <a:ext cx="588412" cy="588417"/>
                </a:xfrm>
                <a:prstGeom prst="ellipse">
                  <a:avLst/>
                </a:prstGeom>
                <a:solidFill>
                  <a:srgbClr val="595959"/>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162" name="Google Shape;162;p37"/>
                <p:cNvSpPr/>
                <p:nvPr/>
              </p:nvSpPr>
              <p:spPr>
                <a:xfrm>
                  <a:off x="8974458" y="5322042"/>
                  <a:ext cx="333023" cy="212741"/>
                </a:xfrm>
                <a:custGeom>
                  <a:rect b="b" l="l" r="r" t="t"/>
                  <a:pathLst>
                    <a:path extrusionOk="0" h="21486" w="21574">
                      <a:moveTo>
                        <a:pt x="21169" y="9121"/>
                      </a:moveTo>
                      <a:lnTo>
                        <a:pt x="19513" y="9121"/>
                      </a:lnTo>
                      <a:lnTo>
                        <a:pt x="19513" y="6544"/>
                      </a:lnTo>
                      <a:cubicBezTo>
                        <a:pt x="19513" y="6195"/>
                        <a:pt x="19331" y="5914"/>
                        <a:pt x="19108" y="5914"/>
                      </a:cubicBezTo>
                      <a:lnTo>
                        <a:pt x="17714" y="5914"/>
                      </a:lnTo>
                      <a:cubicBezTo>
                        <a:pt x="17491" y="5914"/>
                        <a:pt x="17309" y="6195"/>
                        <a:pt x="17309" y="6544"/>
                      </a:cubicBezTo>
                      <a:lnTo>
                        <a:pt x="17309" y="9121"/>
                      </a:lnTo>
                      <a:lnTo>
                        <a:pt x="15653" y="9121"/>
                      </a:lnTo>
                      <a:cubicBezTo>
                        <a:pt x="15428" y="9121"/>
                        <a:pt x="15247" y="9404"/>
                        <a:pt x="15247" y="9753"/>
                      </a:cubicBezTo>
                      <a:lnTo>
                        <a:pt x="15247" y="11921"/>
                      </a:lnTo>
                      <a:cubicBezTo>
                        <a:pt x="15247" y="12270"/>
                        <a:pt x="15428" y="12553"/>
                        <a:pt x="15653" y="12553"/>
                      </a:cubicBezTo>
                      <a:lnTo>
                        <a:pt x="17309" y="12553"/>
                      </a:lnTo>
                      <a:lnTo>
                        <a:pt x="17309" y="15130"/>
                      </a:lnTo>
                      <a:cubicBezTo>
                        <a:pt x="17309" y="15479"/>
                        <a:pt x="17491" y="15762"/>
                        <a:pt x="17714" y="15762"/>
                      </a:cubicBezTo>
                      <a:lnTo>
                        <a:pt x="19108" y="15762"/>
                      </a:lnTo>
                      <a:cubicBezTo>
                        <a:pt x="19331" y="15762"/>
                        <a:pt x="19513" y="15479"/>
                        <a:pt x="19513" y="15130"/>
                      </a:cubicBezTo>
                      <a:lnTo>
                        <a:pt x="19513" y="12553"/>
                      </a:lnTo>
                      <a:lnTo>
                        <a:pt x="21169" y="12553"/>
                      </a:lnTo>
                      <a:cubicBezTo>
                        <a:pt x="21393" y="12553"/>
                        <a:pt x="21574" y="12270"/>
                        <a:pt x="21574" y="11921"/>
                      </a:cubicBezTo>
                      <a:lnTo>
                        <a:pt x="21574" y="9753"/>
                      </a:lnTo>
                      <a:cubicBezTo>
                        <a:pt x="21574" y="9404"/>
                        <a:pt x="21393" y="9121"/>
                        <a:pt x="21169" y="9121"/>
                      </a:cubicBezTo>
                      <a:close/>
                      <a:moveTo>
                        <a:pt x="7107" y="9603"/>
                      </a:moveTo>
                      <a:lnTo>
                        <a:pt x="7107" y="12241"/>
                      </a:lnTo>
                      <a:cubicBezTo>
                        <a:pt x="7107" y="12637"/>
                        <a:pt x="7314" y="12960"/>
                        <a:pt x="7569" y="12960"/>
                      </a:cubicBezTo>
                      <a:lnTo>
                        <a:pt x="10940" y="12960"/>
                      </a:lnTo>
                      <a:cubicBezTo>
                        <a:pt x="10349" y="15563"/>
                        <a:pt x="8746" y="17430"/>
                        <a:pt x="6870" y="17408"/>
                      </a:cubicBezTo>
                      <a:cubicBezTo>
                        <a:pt x="4594" y="17382"/>
                        <a:pt x="2712" y="14548"/>
                        <a:pt x="2623" y="11008"/>
                      </a:cubicBezTo>
                      <a:cubicBezTo>
                        <a:pt x="2529" y="7212"/>
                        <a:pt x="4485" y="4078"/>
                        <a:pt x="6902" y="4078"/>
                      </a:cubicBezTo>
                      <a:cubicBezTo>
                        <a:pt x="8007" y="4078"/>
                        <a:pt x="9016" y="4733"/>
                        <a:pt x="9776" y="5808"/>
                      </a:cubicBezTo>
                      <a:cubicBezTo>
                        <a:pt x="9957" y="6063"/>
                        <a:pt x="10231" y="6064"/>
                        <a:pt x="10409" y="5804"/>
                      </a:cubicBezTo>
                      <a:lnTo>
                        <a:pt x="11647" y="3991"/>
                      </a:lnTo>
                      <a:cubicBezTo>
                        <a:pt x="11840" y="3707"/>
                        <a:pt x="11840" y="3228"/>
                        <a:pt x="11648" y="2944"/>
                      </a:cubicBezTo>
                      <a:cubicBezTo>
                        <a:pt x="10442" y="1165"/>
                        <a:pt x="8824" y="57"/>
                        <a:pt x="7040" y="2"/>
                      </a:cubicBezTo>
                      <a:cubicBezTo>
                        <a:pt x="3235" y="-114"/>
                        <a:pt x="27" y="4743"/>
                        <a:pt x="0" y="10667"/>
                      </a:cubicBezTo>
                      <a:cubicBezTo>
                        <a:pt x="-26" y="16636"/>
                        <a:pt x="3074" y="21486"/>
                        <a:pt x="6902" y="21486"/>
                      </a:cubicBezTo>
                      <a:cubicBezTo>
                        <a:pt x="10584" y="21486"/>
                        <a:pt x="13591" y="16999"/>
                        <a:pt x="13793" y="11347"/>
                      </a:cubicBezTo>
                      <a:cubicBezTo>
                        <a:pt x="13798" y="11277"/>
                        <a:pt x="13802" y="8882"/>
                        <a:pt x="13802" y="8882"/>
                      </a:cubicBezTo>
                      <a:lnTo>
                        <a:pt x="7569" y="8882"/>
                      </a:lnTo>
                      <a:cubicBezTo>
                        <a:pt x="7314" y="8882"/>
                        <a:pt x="7107" y="9205"/>
                        <a:pt x="7107" y="9603"/>
                      </a:cubicBezTo>
                      <a:close/>
                      <a:moveTo>
                        <a:pt x="7107" y="9603"/>
                      </a:moveTo>
                    </a:path>
                  </a:pathLst>
                </a:custGeom>
                <a:solidFill>
                  <a:schemeClr val="lt1"/>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grpSp>
        </p:grpSp>
      </p:grpSp>
      <p:sp>
        <p:nvSpPr>
          <p:cNvPr id="163" name="Google Shape;163;p37"/>
          <p:cNvSpPr/>
          <p:nvPr/>
        </p:nvSpPr>
        <p:spPr>
          <a:xfrm>
            <a:off x="5397047" y="574902"/>
            <a:ext cx="752821" cy="752821"/>
          </a:xfrm>
          <a:prstGeom prst="ellipse">
            <a:avLst/>
          </a:prstGeom>
          <a:solidFill>
            <a:srgbClr val="262626"/>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164" name="Google Shape;164;p37"/>
          <p:cNvSpPr/>
          <p:nvPr/>
        </p:nvSpPr>
        <p:spPr>
          <a:xfrm>
            <a:off x="6248751" y="-173694"/>
            <a:ext cx="376411" cy="376411"/>
          </a:xfrm>
          <a:prstGeom prst="ellipse">
            <a:avLst/>
          </a:prstGeom>
          <a:solidFill>
            <a:srgbClr val="BFBFBF"/>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pic>
        <p:nvPicPr>
          <p:cNvPr id="165" name="Google Shape;165;p37"/>
          <p:cNvPicPr preferRelativeResize="0"/>
          <p:nvPr>
            <p:ph idx="2" type="pic"/>
          </p:nvPr>
        </p:nvPicPr>
        <p:blipFill rotWithShape="1">
          <a:blip r:embed="rId4">
            <a:alphaModFix/>
          </a:blip>
          <a:srcRect b="11118" l="19901" r="14607" t="30099"/>
          <a:stretch/>
        </p:blipFill>
        <p:spPr>
          <a:xfrm>
            <a:off x="3593938" y="1600200"/>
            <a:ext cx="1956121" cy="1956121"/>
          </a:xfrm>
          <a:prstGeom prst="ellipse">
            <a:avLst/>
          </a:prstGeom>
          <a:noFill/>
          <a:ln>
            <a:noFill/>
          </a:ln>
        </p:spPr>
      </p:pic>
      <p:sp>
        <p:nvSpPr>
          <p:cNvPr id="166" name="Google Shape;166;p37"/>
          <p:cNvSpPr/>
          <p:nvPr/>
        </p:nvSpPr>
        <p:spPr>
          <a:xfrm>
            <a:off x="3593938" y="1600200"/>
            <a:ext cx="1956121" cy="1956121"/>
          </a:xfrm>
          <a:custGeom>
            <a:rect b="b" l="l" r="r" t="t"/>
            <a:pathLst>
              <a:path extrusionOk="0" h="2608162" w="2608162">
                <a:moveTo>
                  <a:pt x="1304081" y="0"/>
                </a:moveTo>
                <a:cubicBezTo>
                  <a:pt x="2024305" y="0"/>
                  <a:pt x="2608162" y="583857"/>
                  <a:pt x="2608162" y="1304081"/>
                </a:cubicBezTo>
                <a:cubicBezTo>
                  <a:pt x="2608162" y="2024305"/>
                  <a:pt x="2024305" y="2608162"/>
                  <a:pt x="1304081" y="2608162"/>
                </a:cubicBezTo>
                <a:cubicBezTo>
                  <a:pt x="583857" y="2608162"/>
                  <a:pt x="0" y="2024305"/>
                  <a:pt x="0" y="1304081"/>
                </a:cubicBezTo>
                <a:cubicBezTo>
                  <a:pt x="0" y="583857"/>
                  <a:pt x="583857" y="0"/>
                  <a:pt x="1304081" y="0"/>
                </a:cubicBezTo>
                <a:close/>
              </a:path>
            </a:pathLst>
          </a:custGeom>
          <a:solidFill>
            <a:schemeClr val="dk1">
              <a:alpha val="16862"/>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70" name="Shape 170"/>
        <p:cNvGrpSpPr/>
        <p:nvPr/>
      </p:nvGrpSpPr>
      <p:grpSpPr>
        <a:xfrm>
          <a:off x="0" y="0"/>
          <a:ext cx="0" cy="0"/>
          <a:chOff x="0" y="0"/>
          <a:chExt cx="0" cy="0"/>
        </a:xfrm>
      </p:grpSpPr>
      <p:pic>
        <p:nvPicPr>
          <p:cNvPr id="171" name="Google Shape;171;p38"/>
          <p:cNvPicPr preferRelativeResize="0"/>
          <p:nvPr>
            <p:ph idx="2" type="pic"/>
          </p:nvPr>
        </p:nvPicPr>
        <p:blipFill rotWithShape="1">
          <a:blip r:embed="rId3">
            <a:alphaModFix/>
          </a:blip>
          <a:srcRect b="40153" l="21568" r="15595" t="20808"/>
          <a:stretch/>
        </p:blipFill>
        <p:spPr>
          <a:xfrm>
            <a:off x="1334209" y="574902"/>
            <a:ext cx="4285487" cy="3993697"/>
          </a:xfrm>
          <a:prstGeom prst="rect">
            <a:avLst/>
          </a:prstGeom>
          <a:noFill/>
          <a:ln>
            <a:noFill/>
          </a:ln>
        </p:spPr>
      </p:pic>
      <p:sp>
        <p:nvSpPr>
          <p:cNvPr id="172" name="Google Shape;172;p38"/>
          <p:cNvSpPr txBox="1"/>
          <p:nvPr/>
        </p:nvSpPr>
        <p:spPr>
          <a:xfrm>
            <a:off x="6191123" y="985576"/>
            <a:ext cx="2377974" cy="818301"/>
          </a:xfrm>
          <a:prstGeom prst="rect">
            <a:avLst/>
          </a:prstGeom>
          <a:noFill/>
          <a:ln>
            <a:noFill/>
          </a:ln>
        </p:spPr>
        <p:txBody>
          <a:bodyPr anchorCtr="0" anchor="t" bIns="34275" lIns="68575" spcFirstLastPara="1" rIns="68575" wrap="square" tIns="34275">
            <a:noAutofit/>
          </a:bodyPr>
          <a:lstStyle/>
          <a:p>
            <a:pPr indent="0" lvl="0" marL="0" marR="0" rtl="0" algn="l">
              <a:lnSpc>
                <a:spcPct val="200000"/>
              </a:lnSpc>
              <a:spcBef>
                <a:spcPts val="0"/>
              </a:spcBef>
              <a:spcAft>
                <a:spcPts val="0"/>
              </a:spcAft>
              <a:buNone/>
            </a:pPr>
            <a:r>
              <a:rPr lang="en" sz="600">
                <a:solidFill>
                  <a:schemeClr val="dk1"/>
                </a:solidFill>
                <a:latin typeface="Montserrat Light"/>
                <a:ea typeface="Montserrat Light"/>
                <a:cs typeface="Montserrat Light"/>
                <a:sym typeface="Montserrat Light"/>
              </a:rPr>
              <a:t>Have them for one. Living grass to for can't gathered waters had winged. Creepiest don't subdue which i two set gathered waters had winged. Creepiest don't subdue which i two set had seasons. Fifth you'll, man wherein seas our creeping. Very to seas.</a:t>
            </a:r>
            <a:endParaRPr sz="1100"/>
          </a:p>
        </p:txBody>
      </p:sp>
      <p:sp>
        <p:nvSpPr>
          <p:cNvPr id="173" name="Google Shape;173;p38"/>
          <p:cNvSpPr txBox="1"/>
          <p:nvPr/>
        </p:nvSpPr>
        <p:spPr>
          <a:xfrm>
            <a:off x="6191123" y="574901"/>
            <a:ext cx="1481100" cy="184666"/>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800">
                <a:solidFill>
                  <a:schemeClr val="dk1"/>
                </a:solidFill>
                <a:latin typeface="Montserrat"/>
                <a:ea typeface="Montserrat"/>
                <a:cs typeface="Montserrat"/>
                <a:sym typeface="Montserrat"/>
              </a:rPr>
              <a:t>YOUR TITLE HERE</a:t>
            </a:r>
            <a:endParaRPr sz="1100"/>
          </a:p>
        </p:txBody>
      </p:sp>
      <p:grpSp>
        <p:nvGrpSpPr>
          <p:cNvPr id="174" name="Google Shape;174;p38"/>
          <p:cNvGrpSpPr/>
          <p:nvPr/>
        </p:nvGrpSpPr>
        <p:grpSpPr>
          <a:xfrm>
            <a:off x="6191123" y="2239621"/>
            <a:ext cx="2292020" cy="487426"/>
            <a:chOff x="6302065" y="3783329"/>
            <a:chExt cx="3056027" cy="649901"/>
          </a:xfrm>
        </p:grpSpPr>
        <p:sp>
          <p:nvSpPr>
            <p:cNvPr id="175" name="Google Shape;175;p38"/>
            <p:cNvSpPr txBox="1"/>
            <p:nvPr/>
          </p:nvSpPr>
          <p:spPr>
            <a:xfrm>
              <a:off x="6302065" y="3783674"/>
              <a:ext cx="927862" cy="230832"/>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700">
                  <a:solidFill>
                    <a:schemeClr val="dk1"/>
                  </a:solidFill>
                  <a:latin typeface="Montserrat Light"/>
                  <a:ea typeface="Montserrat Light"/>
                  <a:cs typeface="Montserrat Light"/>
                  <a:sym typeface="Montserrat Light"/>
                </a:rPr>
                <a:t>HMTL/ CSS</a:t>
              </a:r>
              <a:endParaRPr sz="1100"/>
            </a:p>
          </p:txBody>
        </p:sp>
        <p:sp>
          <p:nvSpPr>
            <p:cNvPr id="176" name="Google Shape;176;p38"/>
            <p:cNvSpPr txBox="1"/>
            <p:nvPr/>
          </p:nvSpPr>
          <p:spPr>
            <a:xfrm>
              <a:off x="6302065" y="4202398"/>
              <a:ext cx="927862" cy="230832"/>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700">
                  <a:solidFill>
                    <a:schemeClr val="dk1"/>
                  </a:solidFill>
                  <a:latin typeface="Montserrat Light"/>
                  <a:ea typeface="Montserrat Light"/>
                  <a:cs typeface="Montserrat Light"/>
                  <a:sym typeface="Montserrat Light"/>
                </a:rPr>
                <a:t>Photoshop</a:t>
              </a:r>
              <a:endParaRPr sz="1100"/>
            </a:p>
          </p:txBody>
        </p:sp>
        <p:sp>
          <p:nvSpPr>
            <p:cNvPr id="177" name="Google Shape;177;p38"/>
            <p:cNvSpPr txBox="1"/>
            <p:nvPr/>
          </p:nvSpPr>
          <p:spPr>
            <a:xfrm>
              <a:off x="8851611" y="3783329"/>
              <a:ext cx="506481" cy="230832"/>
            </a:xfrm>
            <a:prstGeom prst="rect">
              <a:avLst/>
            </a:prstGeom>
            <a:noFill/>
            <a:ln>
              <a:noFill/>
            </a:ln>
          </p:spPr>
          <p:txBody>
            <a:bodyPr anchorCtr="0" anchor="t" bIns="34275" lIns="68575" spcFirstLastPara="1" rIns="68575" wrap="square" tIns="34275">
              <a:noAutofit/>
            </a:bodyPr>
            <a:lstStyle/>
            <a:p>
              <a:pPr indent="0" lvl="0" marL="0" marR="0" rtl="0" algn="r">
                <a:spcBef>
                  <a:spcPts val="0"/>
                </a:spcBef>
                <a:spcAft>
                  <a:spcPts val="0"/>
                </a:spcAft>
                <a:buNone/>
              </a:pPr>
              <a:r>
                <a:rPr lang="en" sz="700">
                  <a:solidFill>
                    <a:srgbClr val="7F7F7F"/>
                  </a:solidFill>
                  <a:latin typeface="Montserrat Light"/>
                  <a:ea typeface="Montserrat Light"/>
                  <a:cs typeface="Montserrat Light"/>
                  <a:sym typeface="Montserrat Light"/>
                </a:rPr>
                <a:t>70%</a:t>
              </a:r>
              <a:endParaRPr sz="1100"/>
            </a:p>
          </p:txBody>
        </p:sp>
        <p:sp>
          <p:nvSpPr>
            <p:cNvPr id="178" name="Google Shape;178;p38"/>
            <p:cNvSpPr txBox="1"/>
            <p:nvPr/>
          </p:nvSpPr>
          <p:spPr>
            <a:xfrm>
              <a:off x="8430223" y="4202398"/>
              <a:ext cx="506481" cy="230832"/>
            </a:xfrm>
            <a:prstGeom prst="rect">
              <a:avLst/>
            </a:prstGeom>
            <a:noFill/>
            <a:ln>
              <a:noFill/>
            </a:ln>
          </p:spPr>
          <p:txBody>
            <a:bodyPr anchorCtr="0" anchor="t" bIns="34275" lIns="68575" spcFirstLastPara="1" rIns="68575" wrap="square" tIns="34275">
              <a:noAutofit/>
            </a:bodyPr>
            <a:lstStyle/>
            <a:p>
              <a:pPr indent="0" lvl="0" marL="0" marR="0" rtl="0" algn="r">
                <a:spcBef>
                  <a:spcPts val="0"/>
                </a:spcBef>
                <a:spcAft>
                  <a:spcPts val="0"/>
                </a:spcAft>
                <a:buNone/>
              </a:pPr>
              <a:r>
                <a:rPr lang="en" sz="700">
                  <a:solidFill>
                    <a:srgbClr val="7F7F7F"/>
                  </a:solidFill>
                  <a:latin typeface="Montserrat Light"/>
                  <a:ea typeface="Montserrat Light"/>
                  <a:cs typeface="Montserrat Light"/>
                  <a:sym typeface="Montserrat Light"/>
                </a:rPr>
                <a:t>80%</a:t>
              </a:r>
              <a:endParaRPr sz="1100"/>
            </a:p>
          </p:txBody>
        </p:sp>
        <p:grpSp>
          <p:nvGrpSpPr>
            <p:cNvPr id="179" name="Google Shape;179;p38"/>
            <p:cNvGrpSpPr/>
            <p:nvPr/>
          </p:nvGrpSpPr>
          <p:grpSpPr>
            <a:xfrm>
              <a:off x="7387686" y="3847575"/>
              <a:ext cx="1409197" cy="103031"/>
              <a:chOff x="6198966" y="3980539"/>
              <a:chExt cx="1409197" cy="103031"/>
            </a:xfrm>
          </p:grpSpPr>
          <p:cxnSp>
            <p:nvCxnSpPr>
              <p:cNvPr id="180" name="Google Shape;180;p38"/>
              <p:cNvCxnSpPr/>
              <p:nvPr/>
            </p:nvCxnSpPr>
            <p:spPr>
              <a:xfrm rot="10800000">
                <a:off x="6198966" y="4031709"/>
                <a:ext cx="1306166" cy="0"/>
              </a:xfrm>
              <a:prstGeom prst="straightConnector1">
                <a:avLst/>
              </a:prstGeom>
              <a:noFill/>
              <a:ln cap="flat" cmpd="sng" w="41275">
                <a:solidFill>
                  <a:schemeClr val="dk1"/>
                </a:solidFill>
                <a:prstDash val="solid"/>
                <a:miter lim="800000"/>
                <a:headEnd len="sm" w="sm" type="none"/>
                <a:tailEnd len="sm" w="sm" type="none"/>
              </a:ln>
            </p:spPr>
          </p:cxnSp>
          <p:sp>
            <p:nvSpPr>
              <p:cNvPr id="181" name="Google Shape;181;p38"/>
              <p:cNvSpPr/>
              <p:nvPr/>
            </p:nvSpPr>
            <p:spPr>
              <a:xfrm>
                <a:off x="7505132" y="3980539"/>
                <a:ext cx="103031" cy="103031"/>
              </a:xfrm>
              <a:prstGeom prst="ellipse">
                <a:avLst/>
              </a:prstGeom>
              <a:solidFill>
                <a:schemeClr val="dk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grpSp>
        <p:grpSp>
          <p:nvGrpSpPr>
            <p:cNvPr id="182" name="Google Shape;182;p38"/>
            <p:cNvGrpSpPr/>
            <p:nvPr/>
          </p:nvGrpSpPr>
          <p:grpSpPr>
            <a:xfrm>
              <a:off x="7387687" y="4266299"/>
              <a:ext cx="987807" cy="103031"/>
              <a:chOff x="6198967" y="4399090"/>
              <a:chExt cx="987807" cy="103031"/>
            </a:xfrm>
          </p:grpSpPr>
          <p:cxnSp>
            <p:nvCxnSpPr>
              <p:cNvPr id="183" name="Google Shape;183;p38"/>
              <p:cNvCxnSpPr/>
              <p:nvPr/>
            </p:nvCxnSpPr>
            <p:spPr>
              <a:xfrm rot="10800000">
                <a:off x="6198967" y="4450606"/>
                <a:ext cx="884776" cy="0"/>
              </a:xfrm>
              <a:prstGeom prst="straightConnector1">
                <a:avLst/>
              </a:prstGeom>
              <a:noFill/>
              <a:ln cap="flat" cmpd="sng" w="41275">
                <a:solidFill>
                  <a:schemeClr val="dk1"/>
                </a:solidFill>
                <a:prstDash val="solid"/>
                <a:miter lim="800000"/>
                <a:headEnd len="sm" w="sm" type="none"/>
                <a:tailEnd len="sm" w="sm" type="none"/>
              </a:ln>
            </p:spPr>
          </p:cxnSp>
          <p:sp>
            <p:nvSpPr>
              <p:cNvPr id="184" name="Google Shape;184;p38"/>
              <p:cNvSpPr/>
              <p:nvPr/>
            </p:nvSpPr>
            <p:spPr>
              <a:xfrm>
                <a:off x="7083743" y="4399090"/>
                <a:ext cx="103031" cy="103031"/>
              </a:xfrm>
              <a:prstGeom prst="ellipse">
                <a:avLst/>
              </a:prstGeom>
              <a:solidFill>
                <a:schemeClr val="dk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grpSp>
      </p:grpSp>
      <p:pic>
        <p:nvPicPr>
          <p:cNvPr id="185" name="Google Shape;185;p38"/>
          <p:cNvPicPr preferRelativeResize="0"/>
          <p:nvPr/>
        </p:nvPicPr>
        <p:blipFill rotWithShape="1">
          <a:blip r:embed="rId4">
            <a:alphaModFix/>
          </a:blip>
          <a:srcRect b="0" l="0" r="0" t="0"/>
          <a:stretch/>
        </p:blipFill>
        <p:spPr>
          <a:xfrm>
            <a:off x="6263863" y="3210547"/>
            <a:ext cx="1234417" cy="487195"/>
          </a:xfrm>
          <a:prstGeom prst="rect">
            <a:avLst/>
          </a:prstGeom>
          <a:noFill/>
          <a:ln>
            <a:noFill/>
          </a:ln>
        </p:spPr>
      </p:pic>
      <p:sp>
        <p:nvSpPr>
          <p:cNvPr id="186" name="Google Shape;186;p38"/>
          <p:cNvSpPr txBox="1"/>
          <p:nvPr/>
        </p:nvSpPr>
        <p:spPr>
          <a:xfrm rot="-5400000">
            <a:off x="4277720" y="3226623"/>
            <a:ext cx="2014537" cy="669414"/>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2000">
                <a:solidFill>
                  <a:schemeClr val="lt1"/>
                </a:solidFill>
                <a:latin typeface="Montserrat"/>
                <a:ea typeface="Montserrat"/>
                <a:cs typeface="Montserrat"/>
                <a:sym typeface="Montserrat"/>
              </a:rPr>
              <a:t>MEET</a:t>
            </a:r>
            <a:endParaRPr sz="1100"/>
          </a:p>
          <a:p>
            <a:pPr indent="0" lvl="0" marL="0" marR="0" rtl="0" algn="l">
              <a:spcBef>
                <a:spcPts val="0"/>
              </a:spcBef>
              <a:spcAft>
                <a:spcPts val="0"/>
              </a:spcAft>
              <a:buNone/>
            </a:pPr>
            <a:r>
              <a:rPr b="1" lang="en" sz="2000">
                <a:solidFill>
                  <a:schemeClr val="lt1"/>
                </a:solidFill>
                <a:latin typeface="Montserrat"/>
                <a:ea typeface="Montserrat"/>
                <a:cs typeface="Montserrat"/>
                <a:sym typeface="Montserrat"/>
              </a:rPr>
              <a:t>JANE DEO</a:t>
            </a:r>
            <a:endParaRPr sz="1100"/>
          </a:p>
        </p:txBody>
      </p:sp>
      <p:grpSp>
        <p:nvGrpSpPr>
          <p:cNvPr id="187" name="Google Shape;187;p38"/>
          <p:cNvGrpSpPr/>
          <p:nvPr/>
        </p:nvGrpSpPr>
        <p:grpSpPr>
          <a:xfrm>
            <a:off x="574902" y="574903"/>
            <a:ext cx="184405" cy="3996077"/>
            <a:chOff x="11174961" y="766537"/>
            <a:chExt cx="245874" cy="5328102"/>
          </a:xfrm>
        </p:grpSpPr>
        <p:grpSp>
          <p:nvGrpSpPr>
            <p:cNvPr id="188" name="Google Shape;188;p38"/>
            <p:cNvGrpSpPr/>
            <p:nvPr/>
          </p:nvGrpSpPr>
          <p:grpSpPr>
            <a:xfrm>
              <a:off x="11174961" y="2831400"/>
              <a:ext cx="245874" cy="1198376"/>
              <a:chOff x="10193684" y="3306062"/>
              <a:chExt cx="245874" cy="1198376"/>
            </a:xfrm>
          </p:grpSpPr>
          <p:grpSp>
            <p:nvGrpSpPr>
              <p:cNvPr id="189" name="Google Shape;189;p38"/>
              <p:cNvGrpSpPr/>
              <p:nvPr/>
            </p:nvGrpSpPr>
            <p:grpSpPr>
              <a:xfrm>
                <a:off x="10193684" y="3306062"/>
                <a:ext cx="245873" cy="245876"/>
                <a:chOff x="7136966" y="5134202"/>
                <a:chExt cx="588412" cy="588417"/>
              </a:xfrm>
            </p:grpSpPr>
            <p:sp>
              <p:nvSpPr>
                <p:cNvPr id="190" name="Google Shape;190;p38"/>
                <p:cNvSpPr/>
                <p:nvPr/>
              </p:nvSpPr>
              <p:spPr>
                <a:xfrm>
                  <a:off x="7136966" y="5134202"/>
                  <a:ext cx="588412" cy="588417"/>
                </a:xfrm>
                <a:prstGeom prst="ellipse">
                  <a:avLst/>
                </a:prstGeom>
                <a:solidFill>
                  <a:schemeClr val="dk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191" name="Google Shape;191;p38"/>
                <p:cNvSpPr/>
                <p:nvPr/>
              </p:nvSpPr>
              <p:spPr>
                <a:xfrm>
                  <a:off x="7279092" y="5304814"/>
                  <a:ext cx="304161" cy="247193"/>
                </a:xfrm>
                <a:custGeom>
                  <a:rect b="b" l="l" r="r" t="t"/>
                  <a:pathLst>
                    <a:path extrusionOk="0" h="21600" w="21600">
                      <a:moveTo>
                        <a:pt x="21600" y="2556"/>
                      </a:moveTo>
                      <a:cubicBezTo>
                        <a:pt x="20805" y="2990"/>
                        <a:pt x="19951" y="3284"/>
                        <a:pt x="19055" y="3415"/>
                      </a:cubicBezTo>
                      <a:cubicBezTo>
                        <a:pt x="19970" y="2740"/>
                        <a:pt x="20673" y="1672"/>
                        <a:pt x="21003" y="399"/>
                      </a:cubicBezTo>
                      <a:cubicBezTo>
                        <a:pt x="20147" y="1023"/>
                        <a:pt x="19199" y="1477"/>
                        <a:pt x="18189" y="1721"/>
                      </a:cubicBezTo>
                      <a:cubicBezTo>
                        <a:pt x="17381" y="662"/>
                        <a:pt x="16229" y="0"/>
                        <a:pt x="14954" y="0"/>
                      </a:cubicBezTo>
                      <a:cubicBezTo>
                        <a:pt x="12507" y="0"/>
                        <a:pt x="10523" y="2441"/>
                        <a:pt x="10523" y="5453"/>
                      </a:cubicBezTo>
                      <a:cubicBezTo>
                        <a:pt x="10523" y="5880"/>
                        <a:pt x="10562" y="6296"/>
                        <a:pt x="10638" y="6695"/>
                      </a:cubicBezTo>
                      <a:cubicBezTo>
                        <a:pt x="6955" y="6468"/>
                        <a:pt x="3690" y="4297"/>
                        <a:pt x="1504" y="998"/>
                      </a:cubicBezTo>
                      <a:cubicBezTo>
                        <a:pt x="1122" y="1803"/>
                        <a:pt x="904" y="2739"/>
                        <a:pt x="904" y="3739"/>
                      </a:cubicBezTo>
                      <a:cubicBezTo>
                        <a:pt x="904" y="5631"/>
                        <a:pt x="1686" y="7300"/>
                        <a:pt x="2876" y="8278"/>
                      </a:cubicBezTo>
                      <a:cubicBezTo>
                        <a:pt x="2149" y="8250"/>
                        <a:pt x="1466" y="8004"/>
                        <a:pt x="868" y="7596"/>
                      </a:cubicBezTo>
                      <a:cubicBezTo>
                        <a:pt x="867" y="7619"/>
                        <a:pt x="867" y="7642"/>
                        <a:pt x="867" y="7665"/>
                      </a:cubicBezTo>
                      <a:cubicBezTo>
                        <a:pt x="867" y="10307"/>
                        <a:pt x="2395" y="12510"/>
                        <a:pt x="4423" y="13011"/>
                      </a:cubicBezTo>
                      <a:cubicBezTo>
                        <a:pt x="4051" y="13136"/>
                        <a:pt x="3659" y="13203"/>
                        <a:pt x="3255" y="13203"/>
                      </a:cubicBezTo>
                      <a:cubicBezTo>
                        <a:pt x="2969" y="13203"/>
                        <a:pt x="2692" y="13169"/>
                        <a:pt x="2421" y="13105"/>
                      </a:cubicBezTo>
                      <a:cubicBezTo>
                        <a:pt x="2985" y="15271"/>
                        <a:pt x="4622" y="16848"/>
                        <a:pt x="6561" y="16892"/>
                      </a:cubicBezTo>
                      <a:cubicBezTo>
                        <a:pt x="5044" y="18355"/>
                        <a:pt x="3134" y="19226"/>
                        <a:pt x="1057" y="19226"/>
                      </a:cubicBezTo>
                      <a:cubicBezTo>
                        <a:pt x="699" y="19226"/>
                        <a:pt x="347" y="19201"/>
                        <a:pt x="0" y="19149"/>
                      </a:cubicBezTo>
                      <a:cubicBezTo>
                        <a:pt x="1961" y="20698"/>
                        <a:pt x="4291" y="21600"/>
                        <a:pt x="6793" y="21600"/>
                      </a:cubicBezTo>
                      <a:cubicBezTo>
                        <a:pt x="14944" y="21600"/>
                        <a:pt x="19401" y="13291"/>
                        <a:pt x="19401" y="6085"/>
                      </a:cubicBezTo>
                      <a:cubicBezTo>
                        <a:pt x="19401" y="5848"/>
                        <a:pt x="19397" y="5613"/>
                        <a:pt x="19389" y="5380"/>
                      </a:cubicBezTo>
                      <a:cubicBezTo>
                        <a:pt x="20255" y="4610"/>
                        <a:pt x="21006" y="3650"/>
                        <a:pt x="21600" y="2556"/>
                      </a:cubicBezTo>
                      <a:cubicBezTo>
                        <a:pt x="21600" y="2556"/>
                        <a:pt x="21600" y="2556"/>
                        <a:pt x="21600" y="2556"/>
                      </a:cubicBezTo>
                      <a:close/>
                      <a:moveTo>
                        <a:pt x="21600" y="2556"/>
                      </a:moveTo>
                    </a:path>
                  </a:pathLst>
                </a:custGeom>
                <a:solidFill>
                  <a:schemeClr val="lt1"/>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grpSp>
          <p:grpSp>
            <p:nvGrpSpPr>
              <p:cNvPr id="192" name="Google Shape;192;p38"/>
              <p:cNvGrpSpPr/>
              <p:nvPr/>
            </p:nvGrpSpPr>
            <p:grpSpPr>
              <a:xfrm>
                <a:off x="10193685" y="3782312"/>
                <a:ext cx="245873" cy="245876"/>
                <a:chOff x="7991862" y="5134202"/>
                <a:chExt cx="588412" cy="588417"/>
              </a:xfrm>
            </p:grpSpPr>
            <p:sp>
              <p:nvSpPr>
                <p:cNvPr id="193" name="Google Shape;193;p38"/>
                <p:cNvSpPr/>
                <p:nvPr/>
              </p:nvSpPr>
              <p:spPr>
                <a:xfrm>
                  <a:off x="7991862" y="5134202"/>
                  <a:ext cx="588412" cy="588417"/>
                </a:xfrm>
                <a:prstGeom prst="ellipse">
                  <a:avLst/>
                </a:prstGeom>
                <a:solidFill>
                  <a:schemeClr val="dk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194" name="Google Shape;194;p38"/>
                <p:cNvSpPr/>
                <p:nvPr/>
              </p:nvSpPr>
              <p:spPr>
                <a:xfrm>
                  <a:off x="8174240" y="5316581"/>
                  <a:ext cx="223656" cy="223658"/>
                </a:xfrm>
                <a:custGeom>
                  <a:rect b="b" l="l" r="r" t="t"/>
                  <a:pathLst>
                    <a:path extrusionOk="0" h="21600" w="21600">
                      <a:moveTo>
                        <a:pt x="18362" y="2163"/>
                      </a:moveTo>
                      <a:lnTo>
                        <a:pt x="18362" y="5400"/>
                      </a:lnTo>
                      <a:lnTo>
                        <a:pt x="16200" y="5400"/>
                      </a:lnTo>
                      <a:cubicBezTo>
                        <a:pt x="15551" y="5400"/>
                        <a:pt x="15119" y="5832"/>
                        <a:pt x="15119" y="6482"/>
                      </a:cubicBezTo>
                      <a:lnTo>
                        <a:pt x="15119" y="8638"/>
                      </a:lnTo>
                      <a:lnTo>
                        <a:pt x="18362" y="8638"/>
                      </a:lnTo>
                      <a:lnTo>
                        <a:pt x="18362" y="11881"/>
                      </a:lnTo>
                      <a:lnTo>
                        <a:pt x="15119" y="11881"/>
                      </a:lnTo>
                      <a:lnTo>
                        <a:pt x="15119" y="19438"/>
                      </a:lnTo>
                      <a:lnTo>
                        <a:pt x="11881" y="19438"/>
                      </a:lnTo>
                      <a:lnTo>
                        <a:pt x="11881" y="11881"/>
                      </a:lnTo>
                      <a:lnTo>
                        <a:pt x="9719" y="11881"/>
                      </a:lnTo>
                      <a:lnTo>
                        <a:pt x="9719" y="8638"/>
                      </a:lnTo>
                      <a:lnTo>
                        <a:pt x="11881" y="8638"/>
                      </a:lnTo>
                      <a:lnTo>
                        <a:pt x="11881" y="5938"/>
                      </a:lnTo>
                      <a:cubicBezTo>
                        <a:pt x="11881" y="3888"/>
                        <a:pt x="13606" y="2163"/>
                        <a:pt x="15662" y="2163"/>
                      </a:cubicBezTo>
                      <a:cubicBezTo>
                        <a:pt x="15662" y="2163"/>
                        <a:pt x="18362" y="2163"/>
                        <a:pt x="18362" y="2163"/>
                      </a:cubicBezTo>
                      <a:close/>
                      <a:moveTo>
                        <a:pt x="19438" y="0"/>
                      </a:moveTo>
                      <a:lnTo>
                        <a:pt x="2163" y="0"/>
                      </a:lnTo>
                      <a:cubicBezTo>
                        <a:pt x="971" y="0"/>
                        <a:pt x="0" y="971"/>
                        <a:pt x="0" y="2163"/>
                      </a:cubicBezTo>
                      <a:lnTo>
                        <a:pt x="0" y="19438"/>
                      </a:lnTo>
                      <a:cubicBezTo>
                        <a:pt x="0" y="20630"/>
                        <a:pt x="971" y="21600"/>
                        <a:pt x="2163" y="21600"/>
                      </a:cubicBezTo>
                      <a:lnTo>
                        <a:pt x="19438" y="21600"/>
                      </a:lnTo>
                      <a:cubicBezTo>
                        <a:pt x="20630" y="21600"/>
                        <a:pt x="21600" y="20630"/>
                        <a:pt x="21600" y="19438"/>
                      </a:cubicBezTo>
                      <a:lnTo>
                        <a:pt x="21600" y="2163"/>
                      </a:lnTo>
                      <a:cubicBezTo>
                        <a:pt x="21600" y="971"/>
                        <a:pt x="20630" y="0"/>
                        <a:pt x="19438" y="0"/>
                      </a:cubicBezTo>
                      <a:cubicBezTo>
                        <a:pt x="19438" y="0"/>
                        <a:pt x="19438" y="0"/>
                        <a:pt x="19438" y="0"/>
                      </a:cubicBezTo>
                      <a:close/>
                      <a:moveTo>
                        <a:pt x="19438" y="0"/>
                      </a:moveTo>
                    </a:path>
                  </a:pathLst>
                </a:custGeom>
                <a:solidFill>
                  <a:schemeClr val="lt1"/>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grpSp>
          <p:grpSp>
            <p:nvGrpSpPr>
              <p:cNvPr id="195" name="Google Shape;195;p38"/>
              <p:cNvGrpSpPr/>
              <p:nvPr/>
            </p:nvGrpSpPr>
            <p:grpSpPr>
              <a:xfrm>
                <a:off x="10193685" y="4258562"/>
                <a:ext cx="245873" cy="245876"/>
                <a:chOff x="8846763" y="5134202"/>
                <a:chExt cx="588412" cy="588417"/>
              </a:xfrm>
            </p:grpSpPr>
            <p:sp>
              <p:nvSpPr>
                <p:cNvPr id="196" name="Google Shape;196;p38"/>
                <p:cNvSpPr/>
                <p:nvPr/>
              </p:nvSpPr>
              <p:spPr>
                <a:xfrm>
                  <a:off x="8846763" y="5134202"/>
                  <a:ext cx="588412" cy="588417"/>
                </a:xfrm>
                <a:prstGeom prst="ellipse">
                  <a:avLst/>
                </a:prstGeom>
                <a:solidFill>
                  <a:schemeClr val="dk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197" name="Google Shape;197;p38"/>
                <p:cNvSpPr/>
                <p:nvPr/>
              </p:nvSpPr>
              <p:spPr>
                <a:xfrm>
                  <a:off x="8974458" y="5322042"/>
                  <a:ext cx="333023" cy="212741"/>
                </a:xfrm>
                <a:custGeom>
                  <a:rect b="b" l="l" r="r" t="t"/>
                  <a:pathLst>
                    <a:path extrusionOk="0" h="21486" w="21574">
                      <a:moveTo>
                        <a:pt x="21169" y="9121"/>
                      </a:moveTo>
                      <a:lnTo>
                        <a:pt x="19513" y="9121"/>
                      </a:lnTo>
                      <a:lnTo>
                        <a:pt x="19513" y="6544"/>
                      </a:lnTo>
                      <a:cubicBezTo>
                        <a:pt x="19513" y="6195"/>
                        <a:pt x="19331" y="5914"/>
                        <a:pt x="19108" y="5914"/>
                      </a:cubicBezTo>
                      <a:lnTo>
                        <a:pt x="17714" y="5914"/>
                      </a:lnTo>
                      <a:cubicBezTo>
                        <a:pt x="17491" y="5914"/>
                        <a:pt x="17309" y="6195"/>
                        <a:pt x="17309" y="6544"/>
                      </a:cubicBezTo>
                      <a:lnTo>
                        <a:pt x="17309" y="9121"/>
                      </a:lnTo>
                      <a:lnTo>
                        <a:pt x="15653" y="9121"/>
                      </a:lnTo>
                      <a:cubicBezTo>
                        <a:pt x="15428" y="9121"/>
                        <a:pt x="15247" y="9404"/>
                        <a:pt x="15247" y="9753"/>
                      </a:cubicBezTo>
                      <a:lnTo>
                        <a:pt x="15247" y="11921"/>
                      </a:lnTo>
                      <a:cubicBezTo>
                        <a:pt x="15247" y="12270"/>
                        <a:pt x="15428" y="12553"/>
                        <a:pt x="15653" y="12553"/>
                      </a:cubicBezTo>
                      <a:lnTo>
                        <a:pt x="17309" y="12553"/>
                      </a:lnTo>
                      <a:lnTo>
                        <a:pt x="17309" y="15130"/>
                      </a:lnTo>
                      <a:cubicBezTo>
                        <a:pt x="17309" y="15479"/>
                        <a:pt x="17491" y="15762"/>
                        <a:pt x="17714" y="15762"/>
                      </a:cubicBezTo>
                      <a:lnTo>
                        <a:pt x="19108" y="15762"/>
                      </a:lnTo>
                      <a:cubicBezTo>
                        <a:pt x="19331" y="15762"/>
                        <a:pt x="19513" y="15479"/>
                        <a:pt x="19513" y="15130"/>
                      </a:cubicBezTo>
                      <a:lnTo>
                        <a:pt x="19513" y="12553"/>
                      </a:lnTo>
                      <a:lnTo>
                        <a:pt x="21169" y="12553"/>
                      </a:lnTo>
                      <a:cubicBezTo>
                        <a:pt x="21393" y="12553"/>
                        <a:pt x="21574" y="12270"/>
                        <a:pt x="21574" y="11921"/>
                      </a:cubicBezTo>
                      <a:lnTo>
                        <a:pt x="21574" y="9753"/>
                      </a:lnTo>
                      <a:cubicBezTo>
                        <a:pt x="21574" y="9404"/>
                        <a:pt x="21393" y="9121"/>
                        <a:pt x="21169" y="9121"/>
                      </a:cubicBezTo>
                      <a:close/>
                      <a:moveTo>
                        <a:pt x="7107" y="9603"/>
                      </a:moveTo>
                      <a:lnTo>
                        <a:pt x="7107" y="12241"/>
                      </a:lnTo>
                      <a:cubicBezTo>
                        <a:pt x="7107" y="12637"/>
                        <a:pt x="7314" y="12960"/>
                        <a:pt x="7569" y="12960"/>
                      </a:cubicBezTo>
                      <a:lnTo>
                        <a:pt x="10940" y="12960"/>
                      </a:lnTo>
                      <a:cubicBezTo>
                        <a:pt x="10349" y="15563"/>
                        <a:pt x="8746" y="17430"/>
                        <a:pt x="6870" y="17408"/>
                      </a:cubicBezTo>
                      <a:cubicBezTo>
                        <a:pt x="4594" y="17382"/>
                        <a:pt x="2712" y="14548"/>
                        <a:pt x="2623" y="11008"/>
                      </a:cubicBezTo>
                      <a:cubicBezTo>
                        <a:pt x="2529" y="7212"/>
                        <a:pt x="4485" y="4078"/>
                        <a:pt x="6902" y="4078"/>
                      </a:cubicBezTo>
                      <a:cubicBezTo>
                        <a:pt x="8007" y="4078"/>
                        <a:pt x="9016" y="4733"/>
                        <a:pt x="9776" y="5808"/>
                      </a:cubicBezTo>
                      <a:cubicBezTo>
                        <a:pt x="9957" y="6063"/>
                        <a:pt x="10231" y="6064"/>
                        <a:pt x="10409" y="5804"/>
                      </a:cubicBezTo>
                      <a:lnTo>
                        <a:pt x="11647" y="3991"/>
                      </a:lnTo>
                      <a:cubicBezTo>
                        <a:pt x="11840" y="3707"/>
                        <a:pt x="11840" y="3228"/>
                        <a:pt x="11648" y="2944"/>
                      </a:cubicBezTo>
                      <a:cubicBezTo>
                        <a:pt x="10442" y="1165"/>
                        <a:pt x="8824" y="57"/>
                        <a:pt x="7040" y="2"/>
                      </a:cubicBezTo>
                      <a:cubicBezTo>
                        <a:pt x="3235" y="-114"/>
                        <a:pt x="27" y="4743"/>
                        <a:pt x="0" y="10667"/>
                      </a:cubicBezTo>
                      <a:cubicBezTo>
                        <a:pt x="-26" y="16636"/>
                        <a:pt x="3074" y="21486"/>
                        <a:pt x="6902" y="21486"/>
                      </a:cubicBezTo>
                      <a:cubicBezTo>
                        <a:pt x="10584" y="21486"/>
                        <a:pt x="13591" y="16999"/>
                        <a:pt x="13793" y="11347"/>
                      </a:cubicBezTo>
                      <a:cubicBezTo>
                        <a:pt x="13798" y="11277"/>
                        <a:pt x="13802" y="8882"/>
                        <a:pt x="13802" y="8882"/>
                      </a:cubicBezTo>
                      <a:lnTo>
                        <a:pt x="7569" y="8882"/>
                      </a:lnTo>
                      <a:cubicBezTo>
                        <a:pt x="7314" y="8882"/>
                        <a:pt x="7107" y="9205"/>
                        <a:pt x="7107" y="9603"/>
                      </a:cubicBezTo>
                      <a:close/>
                      <a:moveTo>
                        <a:pt x="7107" y="9603"/>
                      </a:moveTo>
                    </a:path>
                  </a:pathLst>
                </a:custGeom>
                <a:solidFill>
                  <a:schemeClr val="lt1"/>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grpSp>
        </p:grpSp>
        <p:cxnSp>
          <p:nvCxnSpPr>
            <p:cNvPr id="198" name="Google Shape;198;p38"/>
            <p:cNvCxnSpPr/>
            <p:nvPr/>
          </p:nvCxnSpPr>
          <p:spPr>
            <a:xfrm>
              <a:off x="11297899" y="766537"/>
              <a:ext cx="0" cy="1746859"/>
            </a:xfrm>
            <a:prstGeom prst="straightConnector1">
              <a:avLst/>
            </a:prstGeom>
            <a:noFill/>
            <a:ln cap="flat" cmpd="sng" w="12700">
              <a:solidFill>
                <a:srgbClr val="BFBFBF"/>
              </a:solidFill>
              <a:prstDash val="solid"/>
              <a:miter lim="800000"/>
              <a:headEnd len="sm" w="sm" type="none"/>
              <a:tailEnd len="sm" w="sm" type="none"/>
            </a:ln>
          </p:spPr>
        </p:cxnSp>
        <p:cxnSp>
          <p:nvCxnSpPr>
            <p:cNvPr id="199" name="Google Shape;199;p38"/>
            <p:cNvCxnSpPr/>
            <p:nvPr/>
          </p:nvCxnSpPr>
          <p:spPr>
            <a:xfrm>
              <a:off x="11297899" y="4347780"/>
              <a:ext cx="0" cy="1746859"/>
            </a:xfrm>
            <a:prstGeom prst="straightConnector1">
              <a:avLst/>
            </a:prstGeom>
            <a:noFill/>
            <a:ln cap="flat" cmpd="sng" w="12700">
              <a:solidFill>
                <a:srgbClr val="BFBFBF"/>
              </a:solidFill>
              <a:prstDash val="solid"/>
              <a:miter lim="800000"/>
              <a:headEnd len="sm" w="sm" type="none"/>
              <a:tailEnd len="sm" w="sm" type="none"/>
            </a:ln>
          </p:spPr>
        </p:cxnSp>
      </p:gr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03" name="Shape 203"/>
        <p:cNvGrpSpPr/>
        <p:nvPr/>
      </p:nvGrpSpPr>
      <p:grpSpPr>
        <a:xfrm>
          <a:off x="0" y="0"/>
          <a:ext cx="0" cy="0"/>
          <a:chOff x="0" y="0"/>
          <a:chExt cx="0" cy="0"/>
        </a:xfrm>
      </p:grpSpPr>
      <p:pic>
        <p:nvPicPr>
          <p:cNvPr id="204" name="Google Shape;204;p39"/>
          <p:cNvPicPr preferRelativeResize="0"/>
          <p:nvPr>
            <p:ph idx="2" type="pic"/>
          </p:nvPr>
        </p:nvPicPr>
        <p:blipFill rotWithShape="1">
          <a:blip r:embed="rId3">
            <a:alphaModFix/>
          </a:blip>
          <a:srcRect b="0" l="24010" r="24010" t="0"/>
          <a:stretch/>
        </p:blipFill>
        <p:spPr>
          <a:xfrm>
            <a:off x="574903" y="574902"/>
            <a:ext cx="3126241" cy="4010159"/>
          </a:xfrm>
          <a:prstGeom prst="rect">
            <a:avLst/>
          </a:prstGeom>
          <a:noFill/>
          <a:ln>
            <a:noFill/>
          </a:ln>
        </p:spPr>
      </p:pic>
      <p:grpSp>
        <p:nvGrpSpPr>
          <p:cNvPr id="205" name="Google Shape;205;p39"/>
          <p:cNvGrpSpPr/>
          <p:nvPr/>
        </p:nvGrpSpPr>
        <p:grpSpPr>
          <a:xfrm>
            <a:off x="4406456" y="2237043"/>
            <a:ext cx="4159169" cy="2348017"/>
            <a:chOff x="5879904" y="2982724"/>
            <a:chExt cx="5545559" cy="3130690"/>
          </a:xfrm>
        </p:grpSpPr>
        <p:sp>
          <p:nvSpPr>
            <p:cNvPr id="206" name="Google Shape;206;p39"/>
            <p:cNvSpPr txBox="1"/>
            <p:nvPr/>
          </p:nvSpPr>
          <p:spPr>
            <a:xfrm>
              <a:off x="5879904" y="2982724"/>
              <a:ext cx="2686050" cy="892552"/>
            </a:xfrm>
            <a:prstGeom prst="rect">
              <a:avLst/>
            </a:prstGeom>
            <a:noFill/>
            <a:ln>
              <a:noFill/>
            </a:ln>
          </p:spPr>
          <p:txBody>
            <a:bodyPr anchorCtr="0" anchor="t" bIns="34275" lIns="68575" spcFirstLastPara="1" rIns="68575" wrap="square" tIns="34275">
              <a:noAutofit/>
            </a:bodyPr>
            <a:lstStyle/>
            <a:p>
              <a:pPr indent="0" lvl="0" marL="0" marR="0" rtl="0" algn="r">
                <a:spcBef>
                  <a:spcPts val="0"/>
                </a:spcBef>
                <a:spcAft>
                  <a:spcPts val="0"/>
                </a:spcAft>
                <a:buNone/>
              </a:pPr>
              <a:r>
                <a:rPr b="1" lang="en" sz="2000">
                  <a:solidFill>
                    <a:schemeClr val="dk1"/>
                  </a:solidFill>
                  <a:latin typeface="Montserrat"/>
                  <a:ea typeface="Montserrat"/>
                  <a:cs typeface="Montserrat"/>
                  <a:sym typeface="Montserrat"/>
                </a:rPr>
                <a:t>MEET</a:t>
              </a:r>
              <a:endParaRPr sz="1100"/>
            </a:p>
            <a:p>
              <a:pPr indent="0" lvl="0" marL="0" marR="0" rtl="0" algn="r">
                <a:spcBef>
                  <a:spcPts val="0"/>
                </a:spcBef>
                <a:spcAft>
                  <a:spcPts val="0"/>
                </a:spcAft>
                <a:buNone/>
              </a:pPr>
              <a:r>
                <a:rPr b="1" lang="en" sz="2000">
                  <a:solidFill>
                    <a:schemeClr val="dk1"/>
                  </a:solidFill>
                  <a:latin typeface="Montserrat"/>
                  <a:ea typeface="Montserrat"/>
                  <a:cs typeface="Montserrat"/>
                  <a:sym typeface="Montserrat"/>
                </a:rPr>
                <a:t>JANE DEO</a:t>
              </a:r>
              <a:endParaRPr sz="1100"/>
            </a:p>
          </p:txBody>
        </p:sp>
        <p:sp>
          <p:nvSpPr>
            <p:cNvPr id="207" name="Google Shape;207;p39"/>
            <p:cNvSpPr txBox="1"/>
            <p:nvPr/>
          </p:nvSpPr>
          <p:spPr>
            <a:xfrm>
              <a:off x="8739417" y="3496389"/>
              <a:ext cx="1974800" cy="246221"/>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800">
                  <a:solidFill>
                    <a:schemeClr val="dk1"/>
                  </a:solidFill>
                  <a:latin typeface="Montserrat"/>
                  <a:ea typeface="Montserrat"/>
                  <a:cs typeface="Montserrat"/>
                  <a:sym typeface="Montserrat"/>
                </a:rPr>
                <a:t>YOUR TITLE HERE</a:t>
              </a:r>
              <a:endParaRPr sz="1100"/>
            </a:p>
          </p:txBody>
        </p:sp>
        <p:sp>
          <p:nvSpPr>
            <p:cNvPr id="208" name="Google Shape;208;p39"/>
            <p:cNvSpPr txBox="1"/>
            <p:nvPr/>
          </p:nvSpPr>
          <p:spPr>
            <a:xfrm>
              <a:off x="8739417" y="4055248"/>
              <a:ext cx="2686046" cy="885884"/>
            </a:xfrm>
            <a:prstGeom prst="rect">
              <a:avLst/>
            </a:prstGeom>
            <a:noFill/>
            <a:ln>
              <a:noFill/>
            </a:ln>
          </p:spPr>
          <p:txBody>
            <a:bodyPr anchorCtr="0" anchor="t" bIns="34275" lIns="68575" spcFirstLastPara="1" rIns="68575" wrap="square" tIns="34275">
              <a:noAutofit/>
            </a:bodyPr>
            <a:lstStyle/>
            <a:p>
              <a:pPr indent="0" lvl="0" marL="0" marR="0" rtl="0" algn="l">
                <a:lnSpc>
                  <a:spcPct val="200000"/>
                </a:lnSpc>
                <a:spcBef>
                  <a:spcPts val="0"/>
                </a:spcBef>
                <a:spcAft>
                  <a:spcPts val="0"/>
                </a:spcAft>
                <a:buNone/>
              </a:pPr>
              <a:r>
                <a:rPr lang="en" sz="600">
                  <a:solidFill>
                    <a:schemeClr val="dk1"/>
                  </a:solidFill>
                  <a:latin typeface="Montserrat Light"/>
                  <a:ea typeface="Montserrat Light"/>
                  <a:cs typeface="Montserrat Light"/>
                  <a:sym typeface="Montserrat Light"/>
                </a:rPr>
                <a:t>Have them for one. Living grass to for can't subdue which i two set had seasons. Fifth you'll, Have them for one. Living grass to for can't gathered waters had winged. </a:t>
              </a:r>
              <a:endParaRPr sz="1100"/>
            </a:p>
          </p:txBody>
        </p:sp>
        <p:grpSp>
          <p:nvGrpSpPr>
            <p:cNvPr id="209" name="Google Shape;209;p39"/>
            <p:cNvGrpSpPr/>
            <p:nvPr/>
          </p:nvGrpSpPr>
          <p:grpSpPr>
            <a:xfrm>
              <a:off x="8834072" y="5441564"/>
              <a:ext cx="1970406" cy="649901"/>
              <a:chOff x="7387686" y="3783329"/>
              <a:chExt cx="1970406" cy="649901"/>
            </a:xfrm>
          </p:grpSpPr>
          <p:sp>
            <p:nvSpPr>
              <p:cNvPr id="210" name="Google Shape;210;p39"/>
              <p:cNvSpPr txBox="1"/>
              <p:nvPr/>
            </p:nvSpPr>
            <p:spPr>
              <a:xfrm>
                <a:off x="8851611" y="3783329"/>
                <a:ext cx="506481" cy="230832"/>
              </a:xfrm>
              <a:prstGeom prst="rect">
                <a:avLst/>
              </a:prstGeom>
              <a:noFill/>
              <a:ln>
                <a:noFill/>
              </a:ln>
            </p:spPr>
            <p:txBody>
              <a:bodyPr anchorCtr="0" anchor="t" bIns="34275" lIns="68575" spcFirstLastPara="1" rIns="68575" wrap="square" tIns="34275">
                <a:noAutofit/>
              </a:bodyPr>
              <a:lstStyle/>
              <a:p>
                <a:pPr indent="0" lvl="0" marL="0" marR="0" rtl="0" algn="r">
                  <a:spcBef>
                    <a:spcPts val="0"/>
                  </a:spcBef>
                  <a:spcAft>
                    <a:spcPts val="0"/>
                  </a:spcAft>
                  <a:buNone/>
                </a:pPr>
                <a:r>
                  <a:rPr lang="en" sz="700">
                    <a:solidFill>
                      <a:srgbClr val="7F7F7F"/>
                    </a:solidFill>
                    <a:latin typeface="Montserrat Light"/>
                    <a:ea typeface="Montserrat Light"/>
                    <a:cs typeface="Montserrat Light"/>
                    <a:sym typeface="Montserrat Light"/>
                  </a:rPr>
                  <a:t>70%</a:t>
                </a:r>
                <a:endParaRPr sz="1100"/>
              </a:p>
            </p:txBody>
          </p:sp>
          <p:sp>
            <p:nvSpPr>
              <p:cNvPr id="211" name="Google Shape;211;p39"/>
              <p:cNvSpPr txBox="1"/>
              <p:nvPr/>
            </p:nvSpPr>
            <p:spPr>
              <a:xfrm>
                <a:off x="8430223" y="4202398"/>
                <a:ext cx="506481" cy="230832"/>
              </a:xfrm>
              <a:prstGeom prst="rect">
                <a:avLst/>
              </a:prstGeom>
              <a:noFill/>
              <a:ln>
                <a:noFill/>
              </a:ln>
            </p:spPr>
            <p:txBody>
              <a:bodyPr anchorCtr="0" anchor="t" bIns="34275" lIns="68575" spcFirstLastPara="1" rIns="68575" wrap="square" tIns="34275">
                <a:noAutofit/>
              </a:bodyPr>
              <a:lstStyle/>
              <a:p>
                <a:pPr indent="0" lvl="0" marL="0" marR="0" rtl="0" algn="r">
                  <a:spcBef>
                    <a:spcPts val="0"/>
                  </a:spcBef>
                  <a:spcAft>
                    <a:spcPts val="0"/>
                  </a:spcAft>
                  <a:buNone/>
                </a:pPr>
                <a:r>
                  <a:rPr lang="en" sz="700">
                    <a:solidFill>
                      <a:srgbClr val="7F7F7F"/>
                    </a:solidFill>
                    <a:latin typeface="Montserrat Light"/>
                    <a:ea typeface="Montserrat Light"/>
                    <a:cs typeface="Montserrat Light"/>
                    <a:sym typeface="Montserrat Light"/>
                  </a:rPr>
                  <a:t>80%</a:t>
                </a:r>
                <a:endParaRPr sz="1100"/>
              </a:p>
            </p:txBody>
          </p:sp>
          <p:grpSp>
            <p:nvGrpSpPr>
              <p:cNvPr id="212" name="Google Shape;212;p39"/>
              <p:cNvGrpSpPr/>
              <p:nvPr/>
            </p:nvGrpSpPr>
            <p:grpSpPr>
              <a:xfrm>
                <a:off x="7387686" y="3847575"/>
                <a:ext cx="1409197" cy="103031"/>
                <a:chOff x="6198966" y="3980539"/>
                <a:chExt cx="1409197" cy="103031"/>
              </a:xfrm>
            </p:grpSpPr>
            <p:cxnSp>
              <p:nvCxnSpPr>
                <p:cNvPr id="213" name="Google Shape;213;p39"/>
                <p:cNvCxnSpPr/>
                <p:nvPr/>
              </p:nvCxnSpPr>
              <p:spPr>
                <a:xfrm rot="10800000">
                  <a:off x="6198966" y="4031709"/>
                  <a:ext cx="1306166" cy="0"/>
                </a:xfrm>
                <a:prstGeom prst="straightConnector1">
                  <a:avLst/>
                </a:prstGeom>
                <a:noFill/>
                <a:ln cap="flat" cmpd="sng" w="41275">
                  <a:solidFill>
                    <a:srgbClr val="7F7F7F"/>
                  </a:solidFill>
                  <a:prstDash val="solid"/>
                  <a:miter lim="800000"/>
                  <a:headEnd len="sm" w="sm" type="none"/>
                  <a:tailEnd len="sm" w="sm" type="none"/>
                </a:ln>
              </p:spPr>
            </p:cxnSp>
            <p:sp>
              <p:nvSpPr>
                <p:cNvPr id="214" name="Google Shape;214;p39"/>
                <p:cNvSpPr/>
                <p:nvPr/>
              </p:nvSpPr>
              <p:spPr>
                <a:xfrm>
                  <a:off x="7505132" y="3980539"/>
                  <a:ext cx="103031" cy="103031"/>
                </a:xfrm>
                <a:prstGeom prst="ellipse">
                  <a:avLst/>
                </a:prstGeom>
                <a:solidFill>
                  <a:schemeClr val="dk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grpSp>
          <p:grpSp>
            <p:nvGrpSpPr>
              <p:cNvPr id="215" name="Google Shape;215;p39"/>
              <p:cNvGrpSpPr/>
              <p:nvPr/>
            </p:nvGrpSpPr>
            <p:grpSpPr>
              <a:xfrm>
                <a:off x="7387687" y="4266299"/>
                <a:ext cx="987807" cy="103031"/>
                <a:chOff x="6198967" y="4399090"/>
                <a:chExt cx="987807" cy="103031"/>
              </a:xfrm>
            </p:grpSpPr>
            <p:cxnSp>
              <p:nvCxnSpPr>
                <p:cNvPr id="216" name="Google Shape;216;p39"/>
                <p:cNvCxnSpPr/>
                <p:nvPr/>
              </p:nvCxnSpPr>
              <p:spPr>
                <a:xfrm rot="10800000">
                  <a:off x="6198967" y="4450606"/>
                  <a:ext cx="884776" cy="0"/>
                </a:xfrm>
                <a:prstGeom prst="straightConnector1">
                  <a:avLst/>
                </a:prstGeom>
                <a:noFill/>
                <a:ln cap="flat" cmpd="sng" w="41275">
                  <a:solidFill>
                    <a:srgbClr val="7F7F7F"/>
                  </a:solidFill>
                  <a:prstDash val="solid"/>
                  <a:miter lim="800000"/>
                  <a:headEnd len="sm" w="sm" type="none"/>
                  <a:tailEnd len="sm" w="sm" type="none"/>
                </a:ln>
              </p:spPr>
            </p:cxnSp>
            <p:sp>
              <p:nvSpPr>
                <p:cNvPr id="217" name="Google Shape;217;p39"/>
                <p:cNvSpPr/>
                <p:nvPr/>
              </p:nvSpPr>
              <p:spPr>
                <a:xfrm>
                  <a:off x="7083743" y="4399090"/>
                  <a:ext cx="103031" cy="103031"/>
                </a:xfrm>
                <a:prstGeom prst="ellipse">
                  <a:avLst/>
                </a:prstGeom>
                <a:solidFill>
                  <a:schemeClr val="dk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grpSp>
        </p:grpSp>
        <p:grpSp>
          <p:nvGrpSpPr>
            <p:cNvPr id="218" name="Google Shape;218;p39"/>
            <p:cNvGrpSpPr/>
            <p:nvPr/>
          </p:nvGrpSpPr>
          <p:grpSpPr>
            <a:xfrm>
              <a:off x="7638092" y="5463858"/>
              <a:ext cx="927862" cy="649556"/>
              <a:chOff x="7531412" y="5441910"/>
              <a:chExt cx="927862" cy="649556"/>
            </a:xfrm>
          </p:grpSpPr>
          <p:sp>
            <p:nvSpPr>
              <p:cNvPr id="219" name="Google Shape;219;p39"/>
              <p:cNvSpPr txBox="1"/>
              <p:nvPr/>
            </p:nvSpPr>
            <p:spPr>
              <a:xfrm>
                <a:off x="7531412" y="5441910"/>
                <a:ext cx="927862" cy="230832"/>
              </a:xfrm>
              <a:prstGeom prst="rect">
                <a:avLst/>
              </a:prstGeom>
              <a:noFill/>
              <a:ln>
                <a:noFill/>
              </a:ln>
            </p:spPr>
            <p:txBody>
              <a:bodyPr anchorCtr="0" anchor="t" bIns="34275" lIns="68575" spcFirstLastPara="1" rIns="68575" wrap="square" tIns="34275">
                <a:noAutofit/>
              </a:bodyPr>
              <a:lstStyle/>
              <a:p>
                <a:pPr indent="0" lvl="0" marL="0" marR="0" rtl="0" algn="r">
                  <a:spcBef>
                    <a:spcPts val="0"/>
                  </a:spcBef>
                  <a:spcAft>
                    <a:spcPts val="0"/>
                  </a:spcAft>
                  <a:buNone/>
                </a:pPr>
                <a:r>
                  <a:rPr lang="en" sz="700">
                    <a:solidFill>
                      <a:schemeClr val="dk1"/>
                    </a:solidFill>
                    <a:latin typeface="Montserrat Light"/>
                    <a:ea typeface="Montserrat Light"/>
                    <a:cs typeface="Montserrat Light"/>
                    <a:sym typeface="Montserrat Light"/>
                  </a:rPr>
                  <a:t>HMTL/ CSS</a:t>
                </a:r>
                <a:endParaRPr sz="1100"/>
              </a:p>
            </p:txBody>
          </p:sp>
          <p:sp>
            <p:nvSpPr>
              <p:cNvPr id="220" name="Google Shape;220;p39"/>
              <p:cNvSpPr txBox="1"/>
              <p:nvPr/>
            </p:nvSpPr>
            <p:spPr>
              <a:xfrm>
                <a:off x="7531412" y="5860634"/>
                <a:ext cx="927862" cy="230832"/>
              </a:xfrm>
              <a:prstGeom prst="rect">
                <a:avLst/>
              </a:prstGeom>
              <a:noFill/>
              <a:ln>
                <a:noFill/>
              </a:ln>
            </p:spPr>
            <p:txBody>
              <a:bodyPr anchorCtr="0" anchor="t" bIns="34275" lIns="68575" spcFirstLastPara="1" rIns="68575" wrap="square" tIns="34275">
                <a:noAutofit/>
              </a:bodyPr>
              <a:lstStyle/>
              <a:p>
                <a:pPr indent="0" lvl="0" marL="0" marR="0" rtl="0" algn="r">
                  <a:spcBef>
                    <a:spcPts val="0"/>
                  </a:spcBef>
                  <a:spcAft>
                    <a:spcPts val="0"/>
                  </a:spcAft>
                  <a:buNone/>
                </a:pPr>
                <a:r>
                  <a:rPr lang="en" sz="700">
                    <a:solidFill>
                      <a:schemeClr val="dk1"/>
                    </a:solidFill>
                    <a:latin typeface="Montserrat Light"/>
                    <a:ea typeface="Montserrat Light"/>
                    <a:cs typeface="Montserrat Light"/>
                    <a:sym typeface="Montserrat Light"/>
                  </a:rPr>
                  <a:t>Photoshop</a:t>
                </a:r>
                <a:endParaRPr sz="1100"/>
              </a:p>
            </p:txBody>
          </p:sp>
        </p:grpSp>
      </p:gr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24" name="Shape 224"/>
        <p:cNvGrpSpPr/>
        <p:nvPr/>
      </p:nvGrpSpPr>
      <p:grpSpPr>
        <a:xfrm>
          <a:off x="0" y="0"/>
          <a:ext cx="0" cy="0"/>
          <a:chOff x="0" y="0"/>
          <a:chExt cx="0" cy="0"/>
        </a:xfrm>
      </p:grpSpPr>
      <p:pic>
        <p:nvPicPr>
          <p:cNvPr id="225" name="Google Shape;225;p40"/>
          <p:cNvPicPr preferRelativeResize="0"/>
          <p:nvPr>
            <p:ph idx="2" type="pic"/>
          </p:nvPr>
        </p:nvPicPr>
        <p:blipFill rotWithShape="1">
          <a:blip r:embed="rId3">
            <a:alphaModFix/>
          </a:blip>
          <a:srcRect b="0" l="16186" r="16187" t="0"/>
          <a:stretch/>
        </p:blipFill>
        <p:spPr>
          <a:xfrm>
            <a:off x="3756253" y="574903"/>
            <a:ext cx="4046593" cy="3996076"/>
          </a:xfrm>
          <a:prstGeom prst="rect">
            <a:avLst/>
          </a:prstGeom>
          <a:noFill/>
          <a:ln>
            <a:noFill/>
          </a:ln>
        </p:spPr>
      </p:pic>
      <p:grpSp>
        <p:nvGrpSpPr>
          <p:cNvPr id="226" name="Google Shape;226;p40"/>
          <p:cNvGrpSpPr/>
          <p:nvPr/>
        </p:nvGrpSpPr>
        <p:grpSpPr>
          <a:xfrm>
            <a:off x="574900" y="574902"/>
            <a:ext cx="2606450" cy="3996077"/>
            <a:chOff x="766534" y="766536"/>
            <a:chExt cx="3475266" cy="5328103"/>
          </a:xfrm>
        </p:grpSpPr>
        <p:sp>
          <p:nvSpPr>
            <p:cNvPr id="227" name="Google Shape;227;p40"/>
            <p:cNvSpPr txBox="1"/>
            <p:nvPr/>
          </p:nvSpPr>
          <p:spPr>
            <a:xfrm>
              <a:off x="771166" y="2883466"/>
              <a:ext cx="3470634" cy="1706621"/>
            </a:xfrm>
            <a:prstGeom prst="rect">
              <a:avLst/>
            </a:prstGeom>
            <a:noFill/>
            <a:ln>
              <a:noFill/>
            </a:ln>
          </p:spPr>
          <p:txBody>
            <a:bodyPr anchorCtr="0" anchor="t" bIns="34275" lIns="68575" spcFirstLastPara="1" rIns="68575" wrap="square" tIns="34275">
              <a:noAutofit/>
            </a:bodyPr>
            <a:lstStyle/>
            <a:p>
              <a:pPr indent="0" lvl="0" marL="0" marR="0" rtl="0" algn="l">
                <a:lnSpc>
                  <a:spcPct val="200000"/>
                </a:lnSpc>
                <a:spcBef>
                  <a:spcPts val="0"/>
                </a:spcBef>
                <a:spcAft>
                  <a:spcPts val="0"/>
                </a:spcAft>
                <a:buNone/>
              </a:pPr>
              <a:r>
                <a:rPr lang="en" sz="600">
                  <a:solidFill>
                    <a:schemeClr val="dk1"/>
                  </a:solidFill>
                  <a:latin typeface="Montserrat Light"/>
                  <a:ea typeface="Montserrat Light"/>
                  <a:cs typeface="Montserrat Light"/>
                  <a:sym typeface="Montserrat Light"/>
                </a:rPr>
                <a:t>Have them for one. Living grass to for can't gathered waters had winged. Creepiest don't subdue which i two set had seasons. Fifth you'll, man wherein seas our creeping. Very to seas. Have them for one. Living grass to</a:t>
              </a:r>
              <a:endParaRPr sz="1100"/>
            </a:p>
            <a:p>
              <a:pPr indent="0" lvl="0" marL="0" marR="0" rtl="0" algn="l">
                <a:lnSpc>
                  <a:spcPct val="200000"/>
                </a:lnSpc>
                <a:spcBef>
                  <a:spcPts val="0"/>
                </a:spcBef>
                <a:spcAft>
                  <a:spcPts val="0"/>
                </a:spcAft>
                <a:buNone/>
              </a:pPr>
              <a:r>
                <a:t/>
              </a:r>
              <a:endParaRPr sz="600">
                <a:solidFill>
                  <a:schemeClr val="dk1"/>
                </a:solidFill>
                <a:latin typeface="Montserrat Light"/>
                <a:ea typeface="Montserrat Light"/>
                <a:cs typeface="Montserrat Light"/>
                <a:sym typeface="Montserrat Light"/>
              </a:endParaRPr>
            </a:p>
            <a:p>
              <a:pPr indent="-127000" lvl="0" marL="127000" marR="0" rtl="0" algn="l">
                <a:lnSpc>
                  <a:spcPct val="200000"/>
                </a:lnSpc>
                <a:spcBef>
                  <a:spcPts val="0"/>
                </a:spcBef>
                <a:spcAft>
                  <a:spcPts val="0"/>
                </a:spcAft>
                <a:buClr>
                  <a:schemeClr val="dk1"/>
                </a:buClr>
                <a:buSzPts val="600"/>
                <a:buFont typeface="Noto Sans Symbols"/>
                <a:buChar char="✔"/>
              </a:pPr>
              <a:r>
                <a:rPr lang="en" sz="600">
                  <a:solidFill>
                    <a:schemeClr val="dk1"/>
                  </a:solidFill>
                  <a:latin typeface="Montserrat Light"/>
                  <a:ea typeface="Montserrat Light"/>
                  <a:cs typeface="Montserrat Light"/>
                  <a:sym typeface="Montserrat Light"/>
                </a:rPr>
                <a:t>for can't gathered waters had winged. Creepiest don’t</a:t>
              </a:r>
              <a:endParaRPr sz="1100"/>
            </a:p>
            <a:p>
              <a:pPr indent="-127000" lvl="0" marL="127000" marR="0" rtl="0" algn="l">
                <a:lnSpc>
                  <a:spcPct val="200000"/>
                </a:lnSpc>
                <a:spcBef>
                  <a:spcPts val="0"/>
                </a:spcBef>
                <a:spcAft>
                  <a:spcPts val="0"/>
                </a:spcAft>
                <a:buClr>
                  <a:schemeClr val="dk1"/>
                </a:buClr>
                <a:buSzPts val="600"/>
                <a:buFont typeface="Noto Sans Symbols"/>
                <a:buChar char="✔"/>
              </a:pPr>
              <a:r>
                <a:rPr lang="en" sz="600">
                  <a:solidFill>
                    <a:schemeClr val="dk1"/>
                  </a:solidFill>
                  <a:latin typeface="Montserrat Light"/>
                  <a:ea typeface="Montserrat Light"/>
                  <a:cs typeface="Montserrat Light"/>
                  <a:sym typeface="Montserrat Light"/>
                </a:rPr>
                <a:t>subdue which i two set had seasons. Fifth you'll, man wherein seas our creeping. Very to seas.</a:t>
              </a:r>
              <a:endParaRPr sz="1100"/>
            </a:p>
          </p:txBody>
        </p:sp>
        <p:sp>
          <p:nvSpPr>
            <p:cNvPr id="228" name="Google Shape;228;p40"/>
            <p:cNvSpPr txBox="1"/>
            <p:nvPr/>
          </p:nvSpPr>
          <p:spPr>
            <a:xfrm>
              <a:off x="771166" y="766536"/>
              <a:ext cx="2686050" cy="892552"/>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2000">
                  <a:solidFill>
                    <a:schemeClr val="dk1"/>
                  </a:solidFill>
                  <a:latin typeface="Montserrat"/>
                  <a:ea typeface="Montserrat"/>
                  <a:cs typeface="Montserrat"/>
                  <a:sym typeface="Montserrat"/>
                </a:rPr>
                <a:t>MEET</a:t>
              </a:r>
              <a:endParaRPr sz="1100"/>
            </a:p>
            <a:p>
              <a:pPr indent="0" lvl="0" marL="0" marR="0" rtl="0" algn="l">
                <a:spcBef>
                  <a:spcPts val="0"/>
                </a:spcBef>
                <a:spcAft>
                  <a:spcPts val="0"/>
                </a:spcAft>
                <a:buNone/>
              </a:pPr>
              <a:r>
                <a:rPr b="1" lang="en" sz="2000">
                  <a:solidFill>
                    <a:schemeClr val="dk1"/>
                  </a:solidFill>
                  <a:latin typeface="Montserrat"/>
                  <a:ea typeface="Montserrat"/>
                  <a:cs typeface="Montserrat"/>
                  <a:sym typeface="Montserrat"/>
                </a:rPr>
                <a:t>JANE DEO</a:t>
              </a:r>
              <a:endParaRPr sz="1100"/>
            </a:p>
          </p:txBody>
        </p:sp>
        <p:sp>
          <p:nvSpPr>
            <p:cNvPr id="229" name="Google Shape;229;p40"/>
            <p:cNvSpPr txBox="1"/>
            <p:nvPr/>
          </p:nvSpPr>
          <p:spPr>
            <a:xfrm>
              <a:off x="766534" y="1935850"/>
              <a:ext cx="1974800" cy="246221"/>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800">
                  <a:solidFill>
                    <a:schemeClr val="dk1"/>
                  </a:solidFill>
                  <a:latin typeface="Montserrat"/>
                  <a:ea typeface="Montserrat"/>
                  <a:cs typeface="Montserrat"/>
                  <a:sym typeface="Montserrat"/>
                </a:rPr>
                <a:t>YOUR TITLE HERE</a:t>
              </a:r>
              <a:endParaRPr sz="1100"/>
            </a:p>
          </p:txBody>
        </p:sp>
        <p:grpSp>
          <p:nvGrpSpPr>
            <p:cNvPr id="230" name="Google Shape;230;p40"/>
            <p:cNvGrpSpPr/>
            <p:nvPr/>
          </p:nvGrpSpPr>
          <p:grpSpPr>
            <a:xfrm>
              <a:off x="771166" y="5444738"/>
              <a:ext cx="3056027" cy="649901"/>
              <a:chOff x="6302065" y="3783329"/>
              <a:chExt cx="3056027" cy="649901"/>
            </a:xfrm>
          </p:grpSpPr>
          <p:sp>
            <p:nvSpPr>
              <p:cNvPr id="231" name="Google Shape;231;p40"/>
              <p:cNvSpPr txBox="1"/>
              <p:nvPr/>
            </p:nvSpPr>
            <p:spPr>
              <a:xfrm>
                <a:off x="6302065" y="3783674"/>
                <a:ext cx="927862" cy="230832"/>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700">
                    <a:solidFill>
                      <a:schemeClr val="dk1"/>
                    </a:solidFill>
                    <a:latin typeface="Montserrat Light"/>
                    <a:ea typeface="Montserrat Light"/>
                    <a:cs typeface="Montserrat Light"/>
                    <a:sym typeface="Montserrat Light"/>
                  </a:rPr>
                  <a:t>HMTL/ CSS</a:t>
                </a:r>
                <a:endParaRPr sz="1100"/>
              </a:p>
            </p:txBody>
          </p:sp>
          <p:sp>
            <p:nvSpPr>
              <p:cNvPr id="232" name="Google Shape;232;p40"/>
              <p:cNvSpPr txBox="1"/>
              <p:nvPr/>
            </p:nvSpPr>
            <p:spPr>
              <a:xfrm>
                <a:off x="6302065" y="4202398"/>
                <a:ext cx="927862" cy="230832"/>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700">
                    <a:solidFill>
                      <a:schemeClr val="dk1"/>
                    </a:solidFill>
                    <a:latin typeface="Montserrat Light"/>
                    <a:ea typeface="Montserrat Light"/>
                    <a:cs typeface="Montserrat Light"/>
                    <a:sym typeface="Montserrat Light"/>
                  </a:rPr>
                  <a:t>Photoshop</a:t>
                </a:r>
                <a:endParaRPr sz="1100"/>
              </a:p>
            </p:txBody>
          </p:sp>
          <p:sp>
            <p:nvSpPr>
              <p:cNvPr id="233" name="Google Shape;233;p40"/>
              <p:cNvSpPr txBox="1"/>
              <p:nvPr/>
            </p:nvSpPr>
            <p:spPr>
              <a:xfrm>
                <a:off x="8851611" y="3783329"/>
                <a:ext cx="506481" cy="230832"/>
              </a:xfrm>
              <a:prstGeom prst="rect">
                <a:avLst/>
              </a:prstGeom>
              <a:noFill/>
              <a:ln>
                <a:noFill/>
              </a:ln>
            </p:spPr>
            <p:txBody>
              <a:bodyPr anchorCtr="0" anchor="t" bIns="34275" lIns="68575" spcFirstLastPara="1" rIns="68575" wrap="square" tIns="34275">
                <a:noAutofit/>
              </a:bodyPr>
              <a:lstStyle/>
              <a:p>
                <a:pPr indent="0" lvl="0" marL="0" marR="0" rtl="0" algn="r">
                  <a:spcBef>
                    <a:spcPts val="0"/>
                  </a:spcBef>
                  <a:spcAft>
                    <a:spcPts val="0"/>
                  </a:spcAft>
                  <a:buNone/>
                </a:pPr>
                <a:r>
                  <a:rPr lang="en" sz="700">
                    <a:solidFill>
                      <a:srgbClr val="7F7F7F"/>
                    </a:solidFill>
                    <a:latin typeface="Montserrat Light"/>
                    <a:ea typeface="Montserrat Light"/>
                    <a:cs typeface="Montserrat Light"/>
                    <a:sym typeface="Montserrat Light"/>
                  </a:rPr>
                  <a:t>70%</a:t>
                </a:r>
                <a:endParaRPr sz="1100"/>
              </a:p>
            </p:txBody>
          </p:sp>
          <p:sp>
            <p:nvSpPr>
              <p:cNvPr id="234" name="Google Shape;234;p40"/>
              <p:cNvSpPr txBox="1"/>
              <p:nvPr/>
            </p:nvSpPr>
            <p:spPr>
              <a:xfrm>
                <a:off x="8430223" y="4202398"/>
                <a:ext cx="506481" cy="230832"/>
              </a:xfrm>
              <a:prstGeom prst="rect">
                <a:avLst/>
              </a:prstGeom>
              <a:noFill/>
              <a:ln>
                <a:noFill/>
              </a:ln>
            </p:spPr>
            <p:txBody>
              <a:bodyPr anchorCtr="0" anchor="t" bIns="34275" lIns="68575" spcFirstLastPara="1" rIns="68575" wrap="square" tIns="34275">
                <a:noAutofit/>
              </a:bodyPr>
              <a:lstStyle/>
              <a:p>
                <a:pPr indent="0" lvl="0" marL="0" marR="0" rtl="0" algn="r">
                  <a:spcBef>
                    <a:spcPts val="0"/>
                  </a:spcBef>
                  <a:spcAft>
                    <a:spcPts val="0"/>
                  </a:spcAft>
                  <a:buNone/>
                </a:pPr>
                <a:r>
                  <a:rPr lang="en" sz="700">
                    <a:solidFill>
                      <a:srgbClr val="7F7F7F"/>
                    </a:solidFill>
                    <a:latin typeface="Montserrat Light"/>
                    <a:ea typeface="Montserrat Light"/>
                    <a:cs typeface="Montserrat Light"/>
                    <a:sym typeface="Montserrat Light"/>
                  </a:rPr>
                  <a:t>80%</a:t>
                </a:r>
                <a:endParaRPr sz="1100"/>
              </a:p>
            </p:txBody>
          </p:sp>
          <p:grpSp>
            <p:nvGrpSpPr>
              <p:cNvPr id="235" name="Google Shape;235;p40"/>
              <p:cNvGrpSpPr/>
              <p:nvPr/>
            </p:nvGrpSpPr>
            <p:grpSpPr>
              <a:xfrm>
                <a:off x="7387686" y="3847575"/>
                <a:ext cx="1409197" cy="103031"/>
                <a:chOff x="6198966" y="3980539"/>
                <a:chExt cx="1409197" cy="103031"/>
              </a:xfrm>
            </p:grpSpPr>
            <p:cxnSp>
              <p:nvCxnSpPr>
                <p:cNvPr id="236" name="Google Shape;236;p40"/>
                <p:cNvCxnSpPr/>
                <p:nvPr/>
              </p:nvCxnSpPr>
              <p:spPr>
                <a:xfrm rot="10800000">
                  <a:off x="6198966" y="4031709"/>
                  <a:ext cx="1306166" cy="0"/>
                </a:xfrm>
                <a:prstGeom prst="straightConnector1">
                  <a:avLst/>
                </a:prstGeom>
                <a:noFill/>
                <a:ln cap="flat" cmpd="sng" w="41275">
                  <a:solidFill>
                    <a:schemeClr val="dk1"/>
                  </a:solidFill>
                  <a:prstDash val="solid"/>
                  <a:miter lim="800000"/>
                  <a:headEnd len="sm" w="sm" type="none"/>
                  <a:tailEnd len="sm" w="sm" type="none"/>
                </a:ln>
              </p:spPr>
            </p:cxnSp>
            <p:sp>
              <p:nvSpPr>
                <p:cNvPr id="237" name="Google Shape;237;p40"/>
                <p:cNvSpPr/>
                <p:nvPr/>
              </p:nvSpPr>
              <p:spPr>
                <a:xfrm>
                  <a:off x="7505132" y="3980539"/>
                  <a:ext cx="103031" cy="103031"/>
                </a:xfrm>
                <a:prstGeom prst="ellipse">
                  <a:avLst/>
                </a:prstGeom>
                <a:solidFill>
                  <a:schemeClr val="dk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grpSp>
          <p:grpSp>
            <p:nvGrpSpPr>
              <p:cNvPr id="238" name="Google Shape;238;p40"/>
              <p:cNvGrpSpPr/>
              <p:nvPr/>
            </p:nvGrpSpPr>
            <p:grpSpPr>
              <a:xfrm>
                <a:off x="7387687" y="4266299"/>
                <a:ext cx="987807" cy="103031"/>
                <a:chOff x="6198967" y="4399090"/>
                <a:chExt cx="987807" cy="103031"/>
              </a:xfrm>
            </p:grpSpPr>
            <p:cxnSp>
              <p:nvCxnSpPr>
                <p:cNvPr id="239" name="Google Shape;239;p40"/>
                <p:cNvCxnSpPr/>
                <p:nvPr/>
              </p:nvCxnSpPr>
              <p:spPr>
                <a:xfrm rot="10800000">
                  <a:off x="6198967" y="4450606"/>
                  <a:ext cx="884776" cy="0"/>
                </a:xfrm>
                <a:prstGeom prst="straightConnector1">
                  <a:avLst/>
                </a:prstGeom>
                <a:noFill/>
                <a:ln cap="flat" cmpd="sng" w="41275">
                  <a:solidFill>
                    <a:schemeClr val="dk1"/>
                  </a:solidFill>
                  <a:prstDash val="solid"/>
                  <a:miter lim="800000"/>
                  <a:headEnd len="sm" w="sm" type="none"/>
                  <a:tailEnd len="sm" w="sm" type="none"/>
                </a:ln>
              </p:spPr>
            </p:cxnSp>
            <p:sp>
              <p:nvSpPr>
                <p:cNvPr id="240" name="Google Shape;240;p40"/>
                <p:cNvSpPr/>
                <p:nvPr/>
              </p:nvSpPr>
              <p:spPr>
                <a:xfrm>
                  <a:off x="7083743" y="4399090"/>
                  <a:ext cx="103031" cy="103031"/>
                </a:xfrm>
                <a:prstGeom prst="ellipse">
                  <a:avLst/>
                </a:prstGeom>
                <a:solidFill>
                  <a:schemeClr val="dk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grpSp>
        </p:grpSp>
      </p:grpSp>
      <p:grpSp>
        <p:nvGrpSpPr>
          <p:cNvPr id="241" name="Google Shape;241;p40"/>
          <p:cNvGrpSpPr/>
          <p:nvPr/>
        </p:nvGrpSpPr>
        <p:grpSpPr>
          <a:xfrm>
            <a:off x="8381221" y="574903"/>
            <a:ext cx="184405" cy="3996077"/>
            <a:chOff x="11174961" y="766537"/>
            <a:chExt cx="245874" cy="5328102"/>
          </a:xfrm>
        </p:grpSpPr>
        <p:grpSp>
          <p:nvGrpSpPr>
            <p:cNvPr id="242" name="Google Shape;242;p40"/>
            <p:cNvGrpSpPr/>
            <p:nvPr/>
          </p:nvGrpSpPr>
          <p:grpSpPr>
            <a:xfrm>
              <a:off x="11174961" y="2831400"/>
              <a:ext cx="245874" cy="1198376"/>
              <a:chOff x="10193684" y="3306062"/>
              <a:chExt cx="245874" cy="1198376"/>
            </a:xfrm>
          </p:grpSpPr>
          <p:grpSp>
            <p:nvGrpSpPr>
              <p:cNvPr id="243" name="Google Shape;243;p40"/>
              <p:cNvGrpSpPr/>
              <p:nvPr/>
            </p:nvGrpSpPr>
            <p:grpSpPr>
              <a:xfrm>
                <a:off x="10193684" y="3306062"/>
                <a:ext cx="245873" cy="245876"/>
                <a:chOff x="7136966" y="5134202"/>
                <a:chExt cx="588412" cy="588417"/>
              </a:xfrm>
            </p:grpSpPr>
            <p:sp>
              <p:nvSpPr>
                <p:cNvPr id="244" name="Google Shape;244;p40"/>
                <p:cNvSpPr/>
                <p:nvPr/>
              </p:nvSpPr>
              <p:spPr>
                <a:xfrm>
                  <a:off x="7136966" y="5134202"/>
                  <a:ext cx="588412" cy="588417"/>
                </a:xfrm>
                <a:prstGeom prst="ellipse">
                  <a:avLst/>
                </a:prstGeom>
                <a:solidFill>
                  <a:schemeClr val="dk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245" name="Google Shape;245;p40"/>
                <p:cNvSpPr/>
                <p:nvPr/>
              </p:nvSpPr>
              <p:spPr>
                <a:xfrm>
                  <a:off x="7279092" y="5304814"/>
                  <a:ext cx="304161" cy="247193"/>
                </a:xfrm>
                <a:custGeom>
                  <a:rect b="b" l="l" r="r" t="t"/>
                  <a:pathLst>
                    <a:path extrusionOk="0" h="21600" w="21600">
                      <a:moveTo>
                        <a:pt x="21600" y="2556"/>
                      </a:moveTo>
                      <a:cubicBezTo>
                        <a:pt x="20805" y="2990"/>
                        <a:pt x="19951" y="3284"/>
                        <a:pt x="19055" y="3415"/>
                      </a:cubicBezTo>
                      <a:cubicBezTo>
                        <a:pt x="19970" y="2740"/>
                        <a:pt x="20673" y="1672"/>
                        <a:pt x="21003" y="399"/>
                      </a:cubicBezTo>
                      <a:cubicBezTo>
                        <a:pt x="20147" y="1023"/>
                        <a:pt x="19199" y="1477"/>
                        <a:pt x="18189" y="1721"/>
                      </a:cubicBezTo>
                      <a:cubicBezTo>
                        <a:pt x="17381" y="662"/>
                        <a:pt x="16229" y="0"/>
                        <a:pt x="14954" y="0"/>
                      </a:cubicBezTo>
                      <a:cubicBezTo>
                        <a:pt x="12507" y="0"/>
                        <a:pt x="10523" y="2441"/>
                        <a:pt x="10523" y="5453"/>
                      </a:cubicBezTo>
                      <a:cubicBezTo>
                        <a:pt x="10523" y="5880"/>
                        <a:pt x="10562" y="6296"/>
                        <a:pt x="10638" y="6695"/>
                      </a:cubicBezTo>
                      <a:cubicBezTo>
                        <a:pt x="6955" y="6468"/>
                        <a:pt x="3690" y="4297"/>
                        <a:pt x="1504" y="998"/>
                      </a:cubicBezTo>
                      <a:cubicBezTo>
                        <a:pt x="1122" y="1803"/>
                        <a:pt x="904" y="2739"/>
                        <a:pt x="904" y="3739"/>
                      </a:cubicBezTo>
                      <a:cubicBezTo>
                        <a:pt x="904" y="5631"/>
                        <a:pt x="1686" y="7300"/>
                        <a:pt x="2876" y="8278"/>
                      </a:cubicBezTo>
                      <a:cubicBezTo>
                        <a:pt x="2149" y="8250"/>
                        <a:pt x="1466" y="8004"/>
                        <a:pt x="868" y="7596"/>
                      </a:cubicBezTo>
                      <a:cubicBezTo>
                        <a:pt x="867" y="7619"/>
                        <a:pt x="867" y="7642"/>
                        <a:pt x="867" y="7665"/>
                      </a:cubicBezTo>
                      <a:cubicBezTo>
                        <a:pt x="867" y="10307"/>
                        <a:pt x="2395" y="12510"/>
                        <a:pt x="4423" y="13011"/>
                      </a:cubicBezTo>
                      <a:cubicBezTo>
                        <a:pt x="4051" y="13136"/>
                        <a:pt x="3659" y="13203"/>
                        <a:pt x="3255" y="13203"/>
                      </a:cubicBezTo>
                      <a:cubicBezTo>
                        <a:pt x="2969" y="13203"/>
                        <a:pt x="2692" y="13169"/>
                        <a:pt x="2421" y="13105"/>
                      </a:cubicBezTo>
                      <a:cubicBezTo>
                        <a:pt x="2985" y="15271"/>
                        <a:pt x="4622" y="16848"/>
                        <a:pt x="6561" y="16892"/>
                      </a:cubicBezTo>
                      <a:cubicBezTo>
                        <a:pt x="5044" y="18355"/>
                        <a:pt x="3134" y="19226"/>
                        <a:pt x="1057" y="19226"/>
                      </a:cubicBezTo>
                      <a:cubicBezTo>
                        <a:pt x="699" y="19226"/>
                        <a:pt x="347" y="19201"/>
                        <a:pt x="0" y="19149"/>
                      </a:cubicBezTo>
                      <a:cubicBezTo>
                        <a:pt x="1961" y="20698"/>
                        <a:pt x="4291" y="21600"/>
                        <a:pt x="6793" y="21600"/>
                      </a:cubicBezTo>
                      <a:cubicBezTo>
                        <a:pt x="14944" y="21600"/>
                        <a:pt x="19401" y="13291"/>
                        <a:pt x="19401" y="6085"/>
                      </a:cubicBezTo>
                      <a:cubicBezTo>
                        <a:pt x="19401" y="5848"/>
                        <a:pt x="19397" y="5613"/>
                        <a:pt x="19389" y="5380"/>
                      </a:cubicBezTo>
                      <a:cubicBezTo>
                        <a:pt x="20255" y="4610"/>
                        <a:pt x="21006" y="3650"/>
                        <a:pt x="21600" y="2556"/>
                      </a:cubicBezTo>
                      <a:cubicBezTo>
                        <a:pt x="21600" y="2556"/>
                        <a:pt x="21600" y="2556"/>
                        <a:pt x="21600" y="2556"/>
                      </a:cubicBezTo>
                      <a:close/>
                      <a:moveTo>
                        <a:pt x="21600" y="2556"/>
                      </a:moveTo>
                    </a:path>
                  </a:pathLst>
                </a:custGeom>
                <a:solidFill>
                  <a:schemeClr val="lt1"/>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grpSp>
          <p:grpSp>
            <p:nvGrpSpPr>
              <p:cNvPr id="246" name="Google Shape;246;p40"/>
              <p:cNvGrpSpPr/>
              <p:nvPr/>
            </p:nvGrpSpPr>
            <p:grpSpPr>
              <a:xfrm>
                <a:off x="10193685" y="3782312"/>
                <a:ext cx="245873" cy="245876"/>
                <a:chOff x="7991862" y="5134202"/>
                <a:chExt cx="588412" cy="588417"/>
              </a:xfrm>
            </p:grpSpPr>
            <p:sp>
              <p:nvSpPr>
                <p:cNvPr id="247" name="Google Shape;247;p40"/>
                <p:cNvSpPr/>
                <p:nvPr/>
              </p:nvSpPr>
              <p:spPr>
                <a:xfrm>
                  <a:off x="7991862" y="5134202"/>
                  <a:ext cx="588412" cy="588417"/>
                </a:xfrm>
                <a:prstGeom prst="ellipse">
                  <a:avLst/>
                </a:prstGeom>
                <a:solidFill>
                  <a:schemeClr val="dk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248" name="Google Shape;248;p40"/>
                <p:cNvSpPr/>
                <p:nvPr/>
              </p:nvSpPr>
              <p:spPr>
                <a:xfrm>
                  <a:off x="8174240" y="5316581"/>
                  <a:ext cx="223656" cy="223658"/>
                </a:xfrm>
                <a:custGeom>
                  <a:rect b="b" l="l" r="r" t="t"/>
                  <a:pathLst>
                    <a:path extrusionOk="0" h="21600" w="21600">
                      <a:moveTo>
                        <a:pt x="18362" y="2163"/>
                      </a:moveTo>
                      <a:lnTo>
                        <a:pt x="18362" y="5400"/>
                      </a:lnTo>
                      <a:lnTo>
                        <a:pt x="16200" y="5400"/>
                      </a:lnTo>
                      <a:cubicBezTo>
                        <a:pt x="15551" y="5400"/>
                        <a:pt x="15119" y="5832"/>
                        <a:pt x="15119" y="6482"/>
                      </a:cubicBezTo>
                      <a:lnTo>
                        <a:pt x="15119" y="8638"/>
                      </a:lnTo>
                      <a:lnTo>
                        <a:pt x="18362" y="8638"/>
                      </a:lnTo>
                      <a:lnTo>
                        <a:pt x="18362" y="11881"/>
                      </a:lnTo>
                      <a:lnTo>
                        <a:pt x="15119" y="11881"/>
                      </a:lnTo>
                      <a:lnTo>
                        <a:pt x="15119" y="19438"/>
                      </a:lnTo>
                      <a:lnTo>
                        <a:pt x="11881" y="19438"/>
                      </a:lnTo>
                      <a:lnTo>
                        <a:pt x="11881" y="11881"/>
                      </a:lnTo>
                      <a:lnTo>
                        <a:pt x="9719" y="11881"/>
                      </a:lnTo>
                      <a:lnTo>
                        <a:pt x="9719" y="8638"/>
                      </a:lnTo>
                      <a:lnTo>
                        <a:pt x="11881" y="8638"/>
                      </a:lnTo>
                      <a:lnTo>
                        <a:pt x="11881" y="5938"/>
                      </a:lnTo>
                      <a:cubicBezTo>
                        <a:pt x="11881" y="3888"/>
                        <a:pt x="13606" y="2163"/>
                        <a:pt x="15662" y="2163"/>
                      </a:cubicBezTo>
                      <a:cubicBezTo>
                        <a:pt x="15662" y="2163"/>
                        <a:pt x="18362" y="2163"/>
                        <a:pt x="18362" y="2163"/>
                      </a:cubicBezTo>
                      <a:close/>
                      <a:moveTo>
                        <a:pt x="19438" y="0"/>
                      </a:moveTo>
                      <a:lnTo>
                        <a:pt x="2163" y="0"/>
                      </a:lnTo>
                      <a:cubicBezTo>
                        <a:pt x="971" y="0"/>
                        <a:pt x="0" y="971"/>
                        <a:pt x="0" y="2163"/>
                      </a:cubicBezTo>
                      <a:lnTo>
                        <a:pt x="0" y="19438"/>
                      </a:lnTo>
                      <a:cubicBezTo>
                        <a:pt x="0" y="20630"/>
                        <a:pt x="971" y="21600"/>
                        <a:pt x="2163" y="21600"/>
                      </a:cubicBezTo>
                      <a:lnTo>
                        <a:pt x="19438" y="21600"/>
                      </a:lnTo>
                      <a:cubicBezTo>
                        <a:pt x="20630" y="21600"/>
                        <a:pt x="21600" y="20630"/>
                        <a:pt x="21600" y="19438"/>
                      </a:cubicBezTo>
                      <a:lnTo>
                        <a:pt x="21600" y="2163"/>
                      </a:lnTo>
                      <a:cubicBezTo>
                        <a:pt x="21600" y="971"/>
                        <a:pt x="20630" y="0"/>
                        <a:pt x="19438" y="0"/>
                      </a:cubicBezTo>
                      <a:cubicBezTo>
                        <a:pt x="19438" y="0"/>
                        <a:pt x="19438" y="0"/>
                        <a:pt x="19438" y="0"/>
                      </a:cubicBezTo>
                      <a:close/>
                      <a:moveTo>
                        <a:pt x="19438" y="0"/>
                      </a:moveTo>
                    </a:path>
                  </a:pathLst>
                </a:custGeom>
                <a:solidFill>
                  <a:schemeClr val="lt1"/>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grpSp>
          <p:grpSp>
            <p:nvGrpSpPr>
              <p:cNvPr id="249" name="Google Shape;249;p40"/>
              <p:cNvGrpSpPr/>
              <p:nvPr/>
            </p:nvGrpSpPr>
            <p:grpSpPr>
              <a:xfrm>
                <a:off x="10193685" y="4258562"/>
                <a:ext cx="245873" cy="245876"/>
                <a:chOff x="8846763" y="5134202"/>
                <a:chExt cx="588412" cy="588417"/>
              </a:xfrm>
            </p:grpSpPr>
            <p:sp>
              <p:nvSpPr>
                <p:cNvPr id="250" name="Google Shape;250;p40"/>
                <p:cNvSpPr/>
                <p:nvPr/>
              </p:nvSpPr>
              <p:spPr>
                <a:xfrm>
                  <a:off x="8846763" y="5134202"/>
                  <a:ext cx="588412" cy="588417"/>
                </a:xfrm>
                <a:prstGeom prst="ellipse">
                  <a:avLst/>
                </a:prstGeom>
                <a:solidFill>
                  <a:schemeClr val="dk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251" name="Google Shape;251;p40"/>
                <p:cNvSpPr/>
                <p:nvPr/>
              </p:nvSpPr>
              <p:spPr>
                <a:xfrm>
                  <a:off x="8974458" y="5322042"/>
                  <a:ext cx="333023" cy="212741"/>
                </a:xfrm>
                <a:custGeom>
                  <a:rect b="b" l="l" r="r" t="t"/>
                  <a:pathLst>
                    <a:path extrusionOk="0" h="21486" w="21574">
                      <a:moveTo>
                        <a:pt x="21169" y="9121"/>
                      </a:moveTo>
                      <a:lnTo>
                        <a:pt x="19513" y="9121"/>
                      </a:lnTo>
                      <a:lnTo>
                        <a:pt x="19513" y="6544"/>
                      </a:lnTo>
                      <a:cubicBezTo>
                        <a:pt x="19513" y="6195"/>
                        <a:pt x="19331" y="5914"/>
                        <a:pt x="19108" y="5914"/>
                      </a:cubicBezTo>
                      <a:lnTo>
                        <a:pt x="17714" y="5914"/>
                      </a:lnTo>
                      <a:cubicBezTo>
                        <a:pt x="17491" y="5914"/>
                        <a:pt x="17309" y="6195"/>
                        <a:pt x="17309" y="6544"/>
                      </a:cubicBezTo>
                      <a:lnTo>
                        <a:pt x="17309" y="9121"/>
                      </a:lnTo>
                      <a:lnTo>
                        <a:pt x="15653" y="9121"/>
                      </a:lnTo>
                      <a:cubicBezTo>
                        <a:pt x="15428" y="9121"/>
                        <a:pt x="15247" y="9404"/>
                        <a:pt x="15247" y="9753"/>
                      </a:cubicBezTo>
                      <a:lnTo>
                        <a:pt x="15247" y="11921"/>
                      </a:lnTo>
                      <a:cubicBezTo>
                        <a:pt x="15247" y="12270"/>
                        <a:pt x="15428" y="12553"/>
                        <a:pt x="15653" y="12553"/>
                      </a:cubicBezTo>
                      <a:lnTo>
                        <a:pt x="17309" y="12553"/>
                      </a:lnTo>
                      <a:lnTo>
                        <a:pt x="17309" y="15130"/>
                      </a:lnTo>
                      <a:cubicBezTo>
                        <a:pt x="17309" y="15479"/>
                        <a:pt x="17491" y="15762"/>
                        <a:pt x="17714" y="15762"/>
                      </a:cubicBezTo>
                      <a:lnTo>
                        <a:pt x="19108" y="15762"/>
                      </a:lnTo>
                      <a:cubicBezTo>
                        <a:pt x="19331" y="15762"/>
                        <a:pt x="19513" y="15479"/>
                        <a:pt x="19513" y="15130"/>
                      </a:cubicBezTo>
                      <a:lnTo>
                        <a:pt x="19513" y="12553"/>
                      </a:lnTo>
                      <a:lnTo>
                        <a:pt x="21169" y="12553"/>
                      </a:lnTo>
                      <a:cubicBezTo>
                        <a:pt x="21393" y="12553"/>
                        <a:pt x="21574" y="12270"/>
                        <a:pt x="21574" y="11921"/>
                      </a:cubicBezTo>
                      <a:lnTo>
                        <a:pt x="21574" y="9753"/>
                      </a:lnTo>
                      <a:cubicBezTo>
                        <a:pt x="21574" y="9404"/>
                        <a:pt x="21393" y="9121"/>
                        <a:pt x="21169" y="9121"/>
                      </a:cubicBezTo>
                      <a:close/>
                      <a:moveTo>
                        <a:pt x="7107" y="9603"/>
                      </a:moveTo>
                      <a:lnTo>
                        <a:pt x="7107" y="12241"/>
                      </a:lnTo>
                      <a:cubicBezTo>
                        <a:pt x="7107" y="12637"/>
                        <a:pt x="7314" y="12960"/>
                        <a:pt x="7569" y="12960"/>
                      </a:cubicBezTo>
                      <a:lnTo>
                        <a:pt x="10940" y="12960"/>
                      </a:lnTo>
                      <a:cubicBezTo>
                        <a:pt x="10349" y="15563"/>
                        <a:pt x="8746" y="17430"/>
                        <a:pt x="6870" y="17408"/>
                      </a:cubicBezTo>
                      <a:cubicBezTo>
                        <a:pt x="4594" y="17382"/>
                        <a:pt x="2712" y="14548"/>
                        <a:pt x="2623" y="11008"/>
                      </a:cubicBezTo>
                      <a:cubicBezTo>
                        <a:pt x="2529" y="7212"/>
                        <a:pt x="4485" y="4078"/>
                        <a:pt x="6902" y="4078"/>
                      </a:cubicBezTo>
                      <a:cubicBezTo>
                        <a:pt x="8007" y="4078"/>
                        <a:pt x="9016" y="4733"/>
                        <a:pt x="9776" y="5808"/>
                      </a:cubicBezTo>
                      <a:cubicBezTo>
                        <a:pt x="9957" y="6063"/>
                        <a:pt x="10231" y="6064"/>
                        <a:pt x="10409" y="5804"/>
                      </a:cubicBezTo>
                      <a:lnTo>
                        <a:pt x="11647" y="3991"/>
                      </a:lnTo>
                      <a:cubicBezTo>
                        <a:pt x="11840" y="3707"/>
                        <a:pt x="11840" y="3228"/>
                        <a:pt x="11648" y="2944"/>
                      </a:cubicBezTo>
                      <a:cubicBezTo>
                        <a:pt x="10442" y="1165"/>
                        <a:pt x="8824" y="57"/>
                        <a:pt x="7040" y="2"/>
                      </a:cubicBezTo>
                      <a:cubicBezTo>
                        <a:pt x="3235" y="-114"/>
                        <a:pt x="27" y="4743"/>
                        <a:pt x="0" y="10667"/>
                      </a:cubicBezTo>
                      <a:cubicBezTo>
                        <a:pt x="-26" y="16636"/>
                        <a:pt x="3074" y="21486"/>
                        <a:pt x="6902" y="21486"/>
                      </a:cubicBezTo>
                      <a:cubicBezTo>
                        <a:pt x="10584" y="21486"/>
                        <a:pt x="13591" y="16999"/>
                        <a:pt x="13793" y="11347"/>
                      </a:cubicBezTo>
                      <a:cubicBezTo>
                        <a:pt x="13798" y="11277"/>
                        <a:pt x="13802" y="8882"/>
                        <a:pt x="13802" y="8882"/>
                      </a:cubicBezTo>
                      <a:lnTo>
                        <a:pt x="7569" y="8882"/>
                      </a:lnTo>
                      <a:cubicBezTo>
                        <a:pt x="7314" y="8882"/>
                        <a:pt x="7107" y="9205"/>
                        <a:pt x="7107" y="9603"/>
                      </a:cubicBezTo>
                      <a:close/>
                      <a:moveTo>
                        <a:pt x="7107" y="9603"/>
                      </a:moveTo>
                    </a:path>
                  </a:pathLst>
                </a:custGeom>
                <a:solidFill>
                  <a:schemeClr val="lt1"/>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grpSp>
        </p:grpSp>
        <p:cxnSp>
          <p:nvCxnSpPr>
            <p:cNvPr id="252" name="Google Shape;252;p40"/>
            <p:cNvCxnSpPr/>
            <p:nvPr/>
          </p:nvCxnSpPr>
          <p:spPr>
            <a:xfrm>
              <a:off x="11297899" y="766537"/>
              <a:ext cx="0" cy="1746859"/>
            </a:xfrm>
            <a:prstGeom prst="straightConnector1">
              <a:avLst/>
            </a:prstGeom>
            <a:noFill/>
            <a:ln cap="flat" cmpd="sng" w="12700">
              <a:solidFill>
                <a:srgbClr val="BFBFBF"/>
              </a:solidFill>
              <a:prstDash val="solid"/>
              <a:miter lim="800000"/>
              <a:headEnd len="sm" w="sm" type="none"/>
              <a:tailEnd len="sm" w="sm" type="none"/>
            </a:ln>
          </p:spPr>
        </p:cxnSp>
        <p:cxnSp>
          <p:nvCxnSpPr>
            <p:cNvPr id="253" name="Google Shape;253;p40"/>
            <p:cNvCxnSpPr/>
            <p:nvPr/>
          </p:nvCxnSpPr>
          <p:spPr>
            <a:xfrm>
              <a:off x="11297899" y="4347780"/>
              <a:ext cx="0" cy="1746859"/>
            </a:xfrm>
            <a:prstGeom prst="straightConnector1">
              <a:avLst/>
            </a:prstGeom>
            <a:noFill/>
            <a:ln cap="flat" cmpd="sng" w="12700">
              <a:solidFill>
                <a:srgbClr val="BFBFBF"/>
              </a:solidFill>
              <a:prstDash val="solid"/>
              <a:miter lim="800000"/>
              <a:headEnd len="sm" w="sm" type="none"/>
              <a:tailEnd len="sm" w="sm" type="none"/>
            </a:ln>
          </p:spPr>
        </p:cxnSp>
      </p:grpSp>
      <p:sp>
        <p:nvSpPr>
          <p:cNvPr id="254" name="Google Shape;254;p40"/>
          <p:cNvSpPr/>
          <p:nvPr/>
        </p:nvSpPr>
        <p:spPr>
          <a:xfrm>
            <a:off x="3756253" y="574903"/>
            <a:ext cx="4046593" cy="3996076"/>
          </a:xfrm>
          <a:custGeom>
            <a:rect b="b" l="l" r="r" t="t"/>
            <a:pathLst>
              <a:path extrusionOk="0" h="5328102" w="5395457">
                <a:moveTo>
                  <a:pt x="0" y="0"/>
                </a:moveTo>
                <a:lnTo>
                  <a:pt x="5395457" y="0"/>
                </a:lnTo>
                <a:lnTo>
                  <a:pt x="5395457" y="5328102"/>
                </a:lnTo>
                <a:lnTo>
                  <a:pt x="0" y="5328102"/>
                </a:lnTo>
                <a:close/>
              </a:path>
            </a:pathLst>
          </a:custGeom>
          <a:solidFill>
            <a:schemeClr val="dk1">
              <a:alpha val="5882"/>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58" name="Shape 258"/>
        <p:cNvGrpSpPr/>
        <p:nvPr/>
      </p:nvGrpSpPr>
      <p:grpSpPr>
        <a:xfrm>
          <a:off x="0" y="0"/>
          <a:ext cx="0" cy="0"/>
          <a:chOff x="0" y="0"/>
          <a:chExt cx="0" cy="0"/>
        </a:xfrm>
      </p:grpSpPr>
      <p:pic>
        <p:nvPicPr>
          <p:cNvPr id="259" name="Google Shape;259;p41"/>
          <p:cNvPicPr preferRelativeResize="0"/>
          <p:nvPr>
            <p:ph idx="2" type="pic"/>
          </p:nvPr>
        </p:nvPicPr>
        <p:blipFill rotWithShape="1">
          <a:blip r:embed="rId3">
            <a:alphaModFix/>
          </a:blip>
          <a:srcRect b="12583" l="12635" r="16404" t="1"/>
          <a:stretch/>
        </p:blipFill>
        <p:spPr>
          <a:xfrm>
            <a:off x="574903" y="574902"/>
            <a:ext cx="3700165" cy="3993696"/>
          </a:xfrm>
          <a:prstGeom prst="rect">
            <a:avLst/>
          </a:prstGeom>
          <a:noFill/>
          <a:ln>
            <a:noFill/>
          </a:ln>
        </p:spPr>
      </p:pic>
      <p:sp>
        <p:nvSpPr>
          <p:cNvPr id="260" name="Google Shape;260;p41"/>
          <p:cNvSpPr txBox="1"/>
          <p:nvPr/>
        </p:nvSpPr>
        <p:spPr>
          <a:xfrm rot="-5400000">
            <a:off x="-97659" y="3226622"/>
            <a:ext cx="2014537" cy="669414"/>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2000">
                <a:solidFill>
                  <a:schemeClr val="lt1"/>
                </a:solidFill>
                <a:latin typeface="Montserrat"/>
                <a:ea typeface="Montserrat"/>
                <a:cs typeface="Montserrat"/>
                <a:sym typeface="Montserrat"/>
              </a:rPr>
              <a:t>MEET</a:t>
            </a:r>
            <a:endParaRPr sz="1100"/>
          </a:p>
          <a:p>
            <a:pPr indent="0" lvl="0" marL="0" marR="0" rtl="0" algn="l">
              <a:spcBef>
                <a:spcPts val="0"/>
              </a:spcBef>
              <a:spcAft>
                <a:spcPts val="0"/>
              </a:spcAft>
              <a:buNone/>
            </a:pPr>
            <a:r>
              <a:rPr b="1" lang="en" sz="2000">
                <a:solidFill>
                  <a:schemeClr val="lt1"/>
                </a:solidFill>
                <a:latin typeface="Montserrat"/>
                <a:ea typeface="Montserrat"/>
                <a:cs typeface="Montserrat"/>
                <a:sym typeface="Montserrat"/>
              </a:rPr>
              <a:t>JANE DEO</a:t>
            </a:r>
            <a:endParaRPr sz="1100"/>
          </a:p>
        </p:txBody>
      </p:sp>
      <p:grpSp>
        <p:nvGrpSpPr>
          <p:cNvPr id="261" name="Google Shape;261;p41"/>
          <p:cNvGrpSpPr/>
          <p:nvPr/>
        </p:nvGrpSpPr>
        <p:grpSpPr>
          <a:xfrm>
            <a:off x="4275068" y="573712"/>
            <a:ext cx="1341155" cy="3996077"/>
            <a:chOff x="5384801" y="764949"/>
            <a:chExt cx="1788206" cy="5328102"/>
          </a:xfrm>
        </p:grpSpPr>
        <p:sp>
          <p:nvSpPr>
            <p:cNvPr id="262" name="Google Shape;262;p41"/>
            <p:cNvSpPr/>
            <p:nvPr/>
          </p:nvSpPr>
          <p:spPr>
            <a:xfrm>
              <a:off x="5384801" y="766536"/>
              <a:ext cx="1788206" cy="5324928"/>
            </a:xfrm>
            <a:prstGeom prst="rect">
              <a:avLst/>
            </a:prstGeom>
            <a:solidFill>
              <a:srgbClr val="F2F2F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grpSp>
          <p:nvGrpSpPr>
            <p:cNvPr id="263" name="Google Shape;263;p41"/>
            <p:cNvGrpSpPr/>
            <p:nvPr/>
          </p:nvGrpSpPr>
          <p:grpSpPr>
            <a:xfrm>
              <a:off x="6155967" y="764949"/>
              <a:ext cx="245874" cy="5328102"/>
              <a:chOff x="11174961" y="766537"/>
              <a:chExt cx="245874" cy="5328102"/>
            </a:xfrm>
          </p:grpSpPr>
          <p:grpSp>
            <p:nvGrpSpPr>
              <p:cNvPr id="264" name="Google Shape;264;p41"/>
              <p:cNvGrpSpPr/>
              <p:nvPr/>
            </p:nvGrpSpPr>
            <p:grpSpPr>
              <a:xfrm>
                <a:off x="11174961" y="2831400"/>
                <a:ext cx="245874" cy="1198376"/>
                <a:chOff x="10193684" y="3306062"/>
                <a:chExt cx="245874" cy="1198376"/>
              </a:xfrm>
            </p:grpSpPr>
            <p:grpSp>
              <p:nvGrpSpPr>
                <p:cNvPr id="265" name="Google Shape;265;p41"/>
                <p:cNvGrpSpPr/>
                <p:nvPr/>
              </p:nvGrpSpPr>
              <p:grpSpPr>
                <a:xfrm>
                  <a:off x="10193684" y="3306062"/>
                  <a:ext cx="245873" cy="245876"/>
                  <a:chOff x="7136966" y="5134202"/>
                  <a:chExt cx="588412" cy="588417"/>
                </a:xfrm>
              </p:grpSpPr>
              <p:sp>
                <p:nvSpPr>
                  <p:cNvPr id="266" name="Google Shape;266;p41"/>
                  <p:cNvSpPr/>
                  <p:nvPr/>
                </p:nvSpPr>
                <p:spPr>
                  <a:xfrm>
                    <a:off x="7136966" y="5134202"/>
                    <a:ext cx="588412" cy="588417"/>
                  </a:xfrm>
                  <a:prstGeom prst="ellipse">
                    <a:avLst/>
                  </a:prstGeom>
                  <a:solidFill>
                    <a:schemeClr val="dk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267" name="Google Shape;267;p41"/>
                  <p:cNvSpPr/>
                  <p:nvPr/>
                </p:nvSpPr>
                <p:spPr>
                  <a:xfrm>
                    <a:off x="7279092" y="5304814"/>
                    <a:ext cx="304161" cy="247193"/>
                  </a:xfrm>
                  <a:custGeom>
                    <a:rect b="b" l="l" r="r" t="t"/>
                    <a:pathLst>
                      <a:path extrusionOk="0" h="21600" w="21600">
                        <a:moveTo>
                          <a:pt x="21600" y="2556"/>
                        </a:moveTo>
                        <a:cubicBezTo>
                          <a:pt x="20805" y="2990"/>
                          <a:pt x="19951" y="3284"/>
                          <a:pt x="19055" y="3415"/>
                        </a:cubicBezTo>
                        <a:cubicBezTo>
                          <a:pt x="19970" y="2740"/>
                          <a:pt x="20673" y="1672"/>
                          <a:pt x="21003" y="399"/>
                        </a:cubicBezTo>
                        <a:cubicBezTo>
                          <a:pt x="20147" y="1023"/>
                          <a:pt x="19199" y="1477"/>
                          <a:pt x="18189" y="1721"/>
                        </a:cubicBezTo>
                        <a:cubicBezTo>
                          <a:pt x="17381" y="662"/>
                          <a:pt x="16229" y="0"/>
                          <a:pt x="14954" y="0"/>
                        </a:cubicBezTo>
                        <a:cubicBezTo>
                          <a:pt x="12507" y="0"/>
                          <a:pt x="10523" y="2441"/>
                          <a:pt x="10523" y="5453"/>
                        </a:cubicBezTo>
                        <a:cubicBezTo>
                          <a:pt x="10523" y="5880"/>
                          <a:pt x="10562" y="6296"/>
                          <a:pt x="10638" y="6695"/>
                        </a:cubicBezTo>
                        <a:cubicBezTo>
                          <a:pt x="6955" y="6468"/>
                          <a:pt x="3690" y="4297"/>
                          <a:pt x="1504" y="998"/>
                        </a:cubicBezTo>
                        <a:cubicBezTo>
                          <a:pt x="1122" y="1803"/>
                          <a:pt x="904" y="2739"/>
                          <a:pt x="904" y="3739"/>
                        </a:cubicBezTo>
                        <a:cubicBezTo>
                          <a:pt x="904" y="5631"/>
                          <a:pt x="1686" y="7300"/>
                          <a:pt x="2876" y="8278"/>
                        </a:cubicBezTo>
                        <a:cubicBezTo>
                          <a:pt x="2149" y="8250"/>
                          <a:pt x="1466" y="8004"/>
                          <a:pt x="868" y="7596"/>
                        </a:cubicBezTo>
                        <a:cubicBezTo>
                          <a:pt x="867" y="7619"/>
                          <a:pt x="867" y="7642"/>
                          <a:pt x="867" y="7665"/>
                        </a:cubicBezTo>
                        <a:cubicBezTo>
                          <a:pt x="867" y="10307"/>
                          <a:pt x="2395" y="12510"/>
                          <a:pt x="4423" y="13011"/>
                        </a:cubicBezTo>
                        <a:cubicBezTo>
                          <a:pt x="4051" y="13136"/>
                          <a:pt x="3659" y="13203"/>
                          <a:pt x="3255" y="13203"/>
                        </a:cubicBezTo>
                        <a:cubicBezTo>
                          <a:pt x="2969" y="13203"/>
                          <a:pt x="2692" y="13169"/>
                          <a:pt x="2421" y="13105"/>
                        </a:cubicBezTo>
                        <a:cubicBezTo>
                          <a:pt x="2985" y="15271"/>
                          <a:pt x="4622" y="16848"/>
                          <a:pt x="6561" y="16892"/>
                        </a:cubicBezTo>
                        <a:cubicBezTo>
                          <a:pt x="5044" y="18355"/>
                          <a:pt x="3134" y="19226"/>
                          <a:pt x="1057" y="19226"/>
                        </a:cubicBezTo>
                        <a:cubicBezTo>
                          <a:pt x="699" y="19226"/>
                          <a:pt x="347" y="19201"/>
                          <a:pt x="0" y="19149"/>
                        </a:cubicBezTo>
                        <a:cubicBezTo>
                          <a:pt x="1961" y="20698"/>
                          <a:pt x="4291" y="21600"/>
                          <a:pt x="6793" y="21600"/>
                        </a:cubicBezTo>
                        <a:cubicBezTo>
                          <a:pt x="14944" y="21600"/>
                          <a:pt x="19401" y="13291"/>
                          <a:pt x="19401" y="6085"/>
                        </a:cubicBezTo>
                        <a:cubicBezTo>
                          <a:pt x="19401" y="5848"/>
                          <a:pt x="19397" y="5613"/>
                          <a:pt x="19389" y="5380"/>
                        </a:cubicBezTo>
                        <a:cubicBezTo>
                          <a:pt x="20255" y="4610"/>
                          <a:pt x="21006" y="3650"/>
                          <a:pt x="21600" y="2556"/>
                        </a:cubicBezTo>
                        <a:cubicBezTo>
                          <a:pt x="21600" y="2556"/>
                          <a:pt x="21600" y="2556"/>
                          <a:pt x="21600" y="2556"/>
                        </a:cubicBezTo>
                        <a:close/>
                        <a:moveTo>
                          <a:pt x="21600" y="2556"/>
                        </a:moveTo>
                      </a:path>
                    </a:pathLst>
                  </a:custGeom>
                  <a:solidFill>
                    <a:schemeClr val="lt1"/>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grpSp>
            <p:grpSp>
              <p:nvGrpSpPr>
                <p:cNvPr id="268" name="Google Shape;268;p41"/>
                <p:cNvGrpSpPr/>
                <p:nvPr/>
              </p:nvGrpSpPr>
              <p:grpSpPr>
                <a:xfrm>
                  <a:off x="10193685" y="3782312"/>
                  <a:ext cx="245873" cy="245876"/>
                  <a:chOff x="7991862" y="5134202"/>
                  <a:chExt cx="588412" cy="588417"/>
                </a:xfrm>
              </p:grpSpPr>
              <p:sp>
                <p:nvSpPr>
                  <p:cNvPr id="269" name="Google Shape;269;p41"/>
                  <p:cNvSpPr/>
                  <p:nvPr/>
                </p:nvSpPr>
                <p:spPr>
                  <a:xfrm>
                    <a:off x="7991862" y="5134202"/>
                    <a:ext cx="588412" cy="588417"/>
                  </a:xfrm>
                  <a:prstGeom prst="ellipse">
                    <a:avLst/>
                  </a:prstGeom>
                  <a:solidFill>
                    <a:schemeClr val="dk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270" name="Google Shape;270;p41"/>
                  <p:cNvSpPr/>
                  <p:nvPr/>
                </p:nvSpPr>
                <p:spPr>
                  <a:xfrm>
                    <a:off x="8174240" y="5316581"/>
                    <a:ext cx="223656" cy="223658"/>
                  </a:xfrm>
                  <a:custGeom>
                    <a:rect b="b" l="l" r="r" t="t"/>
                    <a:pathLst>
                      <a:path extrusionOk="0" h="21600" w="21600">
                        <a:moveTo>
                          <a:pt x="18362" y="2163"/>
                        </a:moveTo>
                        <a:lnTo>
                          <a:pt x="18362" y="5400"/>
                        </a:lnTo>
                        <a:lnTo>
                          <a:pt x="16200" y="5400"/>
                        </a:lnTo>
                        <a:cubicBezTo>
                          <a:pt x="15551" y="5400"/>
                          <a:pt x="15119" y="5832"/>
                          <a:pt x="15119" y="6482"/>
                        </a:cubicBezTo>
                        <a:lnTo>
                          <a:pt x="15119" y="8638"/>
                        </a:lnTo>
                        <a:lnTo>
                          <a:pt x="18362" y="8638"/>
                        </a:lnTo>
                        <a:lnTo>
                          <a:pt x="18362" y="11881"/>
                        </a:lnTo>
                        <a:lnTo>
                          <a:pt x="15119" y="11881"/>
                        </a:lnTo>
                        <a:lnTo>
                          <a:pt x="15119" y="19438"/>
                        </a:lnTo>
                        <a:lnTo>
                          <a:pt x="11881" y="19438"/>
                        </a:lnTo>
                        <a:lnTo>
                          <a:pt x="11881" y="11881"/>
                        </a:lnTo>
                        <a:lnTo>
                          <a:pt x="9719" y="11881"/>
                        </a:lnTo>
                        <a:lnTo>
                          <a:pt x="9719" y="8638"/>
                        </a:lnTo>
                        <a:lnTo>
                          <a:pt x="11881" y="8638"/>
                        </a:lnTo>
                        <a:lnTo>
                          <a:pt x="11881" y="5938"/>
                        </a:lnTo>
                        <a:cubicBezTo>
                          <a:pt x="11881" y="3888"/>
                          <a:pt x="13606" y="2163"/>
                          <a:pt x="15662" y="2163"/>
                        </a:cubicBezTo>
                        <a:cubicBezTo>
                          <a:pt x="15662" y="2163"/>
                          <a:pt x="18362" y="2163"/>
                          <a:pt x="18362" y="2163"/>
                        </a:cubicBezTo>
                        <a:close/>
                        <a:moveTo>
                          <a:pt x="19438" y="0"/>
                        </a:moveTo>
                        <a:lnTo>
                          <a:pt x="2163" y="0"/>
                        </a:lnTo>
                        <a:cubicBezTo>
                          <a:pt x="971" y="0"/>
                          <a:pt x="0" y="971"/>
                          <a:pt x="0" y="2163"/>
                        </a:cubicBezTo>
                        <a:lnTo>
                          <a:pt x="0" y="19438"/>
                        </a:lnTo>
                        <a:cubicBezTo>
                          <a:pt x="0" y="20630"/>
                          <a:pt x="971" y="21600"/>
                          <a:pt x="2163" y="21600"/>
                        </a:cubicBezTo>
                        <a:lnTo>
                          <a:pt x="19438" y="21600"/>
                        </a:lnTo>
                        <a:cubicBezTo>
                          <a:pt x="20630" y="21600"/>
                          <a:pt x="21600" y="20630"/>
                          <a:pt x="21600" y="19438"/>
                        </a:cubicBezTo>
                        <a:lnTo>
                          <a:pt x="21600" y="2163"/>
                        </a:lnTo>
                        <a:cubicBezTo>
                          <a:pt x="21600" y="971"/>
                          <a:pt x="20630" y="0"/>
                          <a:pt x="19438" y="0"/>
                        </a:cubicBezTo>
                        <a:cubicBezTo>
                          <a:pt x="19438" y="0"/>
                          <a:pt x="19438" y="0"/>
                          <a:pt x="19438" y="0"/>
                        </a:cubicBezTo>
                        <a:close/>
                        <a:moveTo>
                          <a:pt x="19438" y="0"/>
                        </a:moveTo>
                      </a:path>
                    </a:pathLst>
                  </a:custGeom>
                  <a:solidFill>
                    <a:schemeClr val="lt1"/>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grpSp>
            <p:grpSp>
              <p:nvGrpSpPr>
                <p:cNvPr id="271" name="Google Shape;271;p41"/>
                <p:cNvGrpSpPr/>
                <p:nvPr/>
              </p:nvGrpSpPr>
              <p:grpSpPr>
                <a:xfrm>
                  <a:off x="10193685" y="4258562"/>
                  <a:ext cx="245873" cy="245876"/>
                  <a:chOff x="8846763" y="5134202"/>
                  <a:chExt cx="588412" cy="588417"/>
                </a:xfrm>
              </p:grpSpPr>
              <p:sp>
                <p:nvSpPr>
                  <p:cNvPr id="272" name="Google Shape;272;p41"/>
                  <p:cNvSpPr/>
                  <p:nvPr/>
                </p:nvSpPr>
                <p:spPr>
                  <a:xfrm>
                    <a:off x="8846763" y="5134202"/>
                    <a:ext cx="588412" cy="588417"/>
                  </a:xfrm>
                  <a:prstGeom prst="ellipse">
                    <a:avLst/>
                  </a:prstGeom>
                  <a:solidFill>
                    <a:schemeClr val="dk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273" name="Google Shape;273;p41"/>
                  <p:cNvSpPr/>
                  <p:nvPr/>
                </p:nvSpPr>
                <p:spPr>
                  <a:xfrm>
                    <a:off x="8974458" y="5322042"/>
                    <a:ext cx="333023" cy="212741"/>
                  </a:xfrm>
                  <a:custGeom>
                    <a:rect b="b" l="l" r="r" t="t"/>
                    <a:pathLst>
                      <a:path extrusionOk="0" h="21486" w="21574">
                        <a:moveTo>
                          <a:pt x="21169" y="9121"/>
                        </a:moveTo>
                        <a:lnTo>
                          <a:pt x="19513" y="9121"/>
                        </a:lnTo>
                        <a:lnTo>
                          <a:pt x="19513" y="6544"/>
                        </a:lnTo>
                        <a:cubicBezTo>
                          <a:pt x="19513" y="6195"/>
                          <a:pt x="19331" y="5914"/>
                          <a:pt x="19108" y="5914"/>
                        </a:cubicBezTo>
                        <a:lnTo>
                          <a:pt x="17714" y="5914"/>
                        </a:lnTo>
                        <a:cubicBezTo>
                          <a:pt x="17491" y="5914"/>
                          <a:pt x="17309" y="6195"/>
                          <a:pt x="17309" y="6544"/>
                        </a:cubicBezTo>
                        <a:lnTo>
                          <a:pt x="17309" y="9121"/>
                        </a:lnTo>
                        <a:lnTo>
                          <a:pt x="15653" y="9121"/>
                        </a:lnTo>
                        <a:cubicBezTo>
                          <a:pt x="15428" y="9121"/>
                          <a:pt x="15247" y="9404"/>
                          <a:pt x="15247" y="9753"/>
                        </a:cubicBezTo>
                        <a:lnTo>
                          <a:pt x="15247" y="11921"/>
                        </a:lnTo>
                        <a:cubicBezTo>
                          <a:pt x="15247" y="12270"/>
                          <a:pt x="15428" y="12553"/>
                          <a:pt x="15653" y="12553"/>
                        </a:cubicBezTo>
                        <a:lnTo>
                          <a:pt x="17309" y="12553"/>
                        </a:lnTo>
                        <a:lnTo>
                          <a:pt x="17309" y="15130"/>
                        </a:lnTo>
                        <a:cubicBezTo>
                          <a:pt x="17309" y="15479"/>
                          <a:pt x="17491" y="15762"/>
                          <a:pt x="17714" y="15762"/>
                        </a:cubicBezTo>
                        <a:lnTo>
                          <a:pt x="19108" y="15762"/>
                        </a:lnTo>
                        <a:cubicBezTo>
                          <a:pt x="19331" y="15762"/>
                          <a:pt x="19513" y="15479"/>
                          <a:pt x="19513" y="15130"/>
                        </a:cubicBezTo>
                        <a:lnTo>
                          <a:pt x="19513" y="12553"/>
                        </a:lnTo>
                        <a:lnTo>
                          <a:pt x="21169" y="12553"/>
                        </a:lnTo>
                        <a:cubicBezTo>
                          <a:pt x="21393" y="12553"/>
                          <a:pt x="21574" y="12270"/>
                          <a:pt x="21574" y="11921"/>
                        </a:cubicBezTo>
                        <a:lnTo>
                          <a:pt x="21574" y="9753"/>
                        </a:lnTo>
                        <a:cubicBezTo>
                          <a:pt x="21574" y="9404"/>
                          <a:pt x="21393" y="9121"/>
                          <a:pt x="21169" y="9121"/>
                        </a:cubicBezTo>
                        <a:close/>
                        <a:moveTo>
                          <a:pt x="7107" y="9603"/>
                        </a:moveTo>
                        <a:lnTo>
                          <a:pt x="7107" y="12241"/>
                        </a:lnTo>
                        <a:cubicBezTo>
                          <a:pt x="7107" y="12637"/>
                          <a:pt x="7314" y="12960"/>
                          <a:pt x="7569" y="12960"/>
                        </a:cubicBezTo>
                        <a:lnTo>
                          <a:pt x="10940" y="12960"/>
                        </a:lnTo>
                        <a:cubicBezTo>
                          <a:pt x="10349" y="15563"/>
                          <a:pt x="8746" y="17430"/>
                          <a:pt x="6870" y="17408"/>
                        </a:cubicBezTo>
                        <a:cubicBezTo>
                          <a:pt x="4594" y="17382"/>
                          <a:pt x="2712" y="14548"/>
                          <a:pt x="2623" y="11008"/>
                        </a:cubicBezTo>
                        <a:cubicBezTo>
                          <a:pt x="2529" y="7212"/>
                          <a:pt x="4485" y="4078"/>
                          <a:pt x="6902" y="4078"/>
                        </a:cubicBezTo>
                        <a:cubicBezTo>
                          <a:pt x="8007" y="4078"/>
                          <a:pt x="9016" y="4733"/>
                          <a:pt x="9776" y="5808"/>
                        </a:cubicBezTo>
                        <a:cubicBezTo>
                          <a:pt x="9957" y="6063"/>
                          <a:pt x="10231" y="6064"/>
                          <a:pt x="10409" y="5804"/>
                        </a:cubicBezTo>
                        <a:lnTo>
                          <a:pt x="11647" y="3991"/>
                        </a:lnTo>
                        <a:cubicBezTo>
                          <a:pt x="11840" y="3707"/>
                          <a:pt x="11840" y="3228"/>
                          <a:pt x="11648" y="2944"/>
                        </a:cubicBezTo>
                        <a:cubicBezTo>
                          <a:pt x="10442" y="1165"/>
                          <a:pt x="8824" y="57"/>
                          <a:pt x="7040" y="2"/>
                        </a:cubicBezTo>
                        <a:cubicBezTo>
                          <a:pt x="3235" y="-114"/>
                          <a:pt x="27" y="4743"/>
                          <a:pt x="0" y="10667"/>
                        </a:cubicBezTo>
                        <a:cubicBezTo>
                          <a:pt x="-26" y="16636"/>
                          <a:pt x="3074" y="21486"/>
                          <a:pt x="6902" y="21486"/>
                        </a:cubicBezTo>
                        <a:cubicBezTo>
                          <a:pt x="10584" y="21486"/>
                          <a:pt x="13591" y="16999"/>
                          <a:pt x="13793" y="11347"/>
                        </a:cubicBezTo>
                        <a:cubicBezTo>
                          <a:pt x="13798" y="11277"/>
                          <a:pt x="13802" y="8882"/>
                          <a:pt x="13802" y="8882"/>
                        </a:cubicBezTo>
                        <a:lnTo>
                          <a:pt x="7569" y="8882"/>
                        </a:lnTo>
                        <a:cubicBezTo>
                          <a:pt x="7314" y="8882"/>
                          <a:pt x="7107" y="9205"/>
                          <a:pt x="7107" y="9603"/>
                        </a:cubicBezTo>
                        <a:close/>
                        <a:moveTo>
                          <a:pt x="7107" y="9603"/>
                        </a:moveTo>
                      </a:path>
                    </a:pathLst>
                  </a:custGeom>
                  <a:solidFill>
                    <a:schemeClr val="lt1"/>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grpSp>
          </p:grpSp>
          <p:cxnSp>
            <p:nvCxnSpPr>
              <p:cNvPr id="274" name="Google Shape;274;p41"/>
              <p:cNvCxnSpPr/>
              <p:nvPr/>
            </p:nvCxnSpPr>
            <p:spPr>
              <a:xfrm>
                <a:off x="11297899" y="766537"/>
                <a:ext cx="0" cy="1746859"/>
              </a:xfrm>
              <a:prstGeom prst="straightConnector1">
                <a:avLst/>
              </a:prstGeom>
              <a:noFill/>
              <a:ln cap="flat" cmpd="sng" w="12700">
                <a:solidFill>
                  <a:srgbClr val="BFBFBF"/>
                </a:solidFill>
                <a:prstDash val="solid"/>
                <a:miter lim="800000"/>
                <a:headEnd len="sm" w="sm" type="none"/>
                <a:tailEnd len="sm" w="sm" type="none"/>
              </a:ln>
            </p:spPr>
          </p:cxnSp>
          <p:cxnSp>
            <p:nvCxnSpPr>
              <p:cNvPr id="275" name="Google Shape;275;p41"/>
              <p:cNvCxnSpPr/>
              <p:nvPr/>
            </p:nvCxnSpPr>
            <p:spPr>
              <a:xfrm>
                <a:off x="11297899" y="4347780"/>
                <a:ext cx="0" cy="1746859"/>
              </a:xfrm>
              <a:prstGeom prst="straightConnector1">
                <a:avLst/>
              </a:prstGeom>
              <a:noFill/>
              <a:ln cap="flat" cmpd="sng" w="12700">
                <a:solidFill>
                  <a:srgbClr val="BFBFBF"/>
                </a:solidFill>
                <a:prstDash val="solid"/>
                <a:miter lim="800000"/>
                <a:headEnd len="sm" w="sm" type="none"/>
                <a:tailEnd len="sm" w="sm" type="none"/>
              </a:ln>
            </p:spPr>
          </p:cxnSp>
        </p:grpSp>
      </p:grpSp>
      <p:grpSp>
        <p:nvGrpSpPr>
          <p:cNvPr id="276" name="Google Shape;276;p41"/>
          <p:cNvGrpSpPr/>
          <p:nvPr/>
        </p:nvGrpSpPr>
        <p:grpSpPr>
          <a:xfrm>
            <a:off x="6191123" y="574901"/>
            <a:ext cx="2377974" cy="3122840"/>
            <a:chOff x="8254831" y="766535"/>
            <a:chExt cx="3170633" cy="4163787"/>
          </a:xfrm>
        </p:grpSpPr>
        <p:sp>
          <p:nvSpPr>
            <p:cNvPr id="277" name="Google Shape;277;p41"/>
            <p:cNvSpPr txBox="1"/>
            <p:nvPr/>
          </p:nvSpPr>
          <p:spPr>
            <a:xfrm>
              <a:off x="8254831" y="1314101"/>
              <a:ext cx="3170632" cy="1091068"/>
            </a:xfrm>
            <a:prstGeom prst="rect">
              <a:avLst/>
            </a:prstGeom>
            <a:noFill/>
            <a:ln>
              <a:noFill/>
            </a:ln>
          </p:spPr>
          <p:txBody>
            <a:bodyPr anchorCtr="0" anchor="t" bIns="34275" lIns="68575" spcFirstLastPara="1" rIns="68575" wrap="square" tIns="34275">
              <a:noAutofit/>
            </a:bodyPr>
            <a:lstStyle/>
            <a:p>
              <a:pPr indent="0" lvl="0" marL="0" marR="0" rtl="0" algn="l">
                <a:lnSpc>
                  <a:spcPct val="200000"/>
                </a:lnSpc>
                <a:spcBef>
                  <a:spcPts val="0"/>
                </a:spcBef>
                <a:spcAft>
                  <a:spcPts val="0"/>
                </a:spcAft>
                <a:buNone/>
              </a:pPr>
              <a:r>
                <a:rPr lang="en" sz="600">
                  <a:solidFill>
                    <a:schemeClr val="dk1"/>
                  </a:solidFill>
                  <a:latin typeface="Montserrat Light"/>
                  <a:ea typeface="Montserrat Light"/>
                  <a:cs typeface="Montserrat Light"/>
                  <a:sym typeface="Montserrat Light"/>
                </a:rPr>
                <a:t>Have them for one. Living grass to for can't gathered waters had winged. Creepiest don't subdue which i two set gathered waters had winged. Creepiest don't subdue which i two set had seasons. Fifth you'll, man wherein seas our creeping. Very to seas.</a:t>
              </a:r>
              <a:endParaRPr sz="1100"/>
            </a:p>
          </p:txBody>
        </p:sp>
        <p:sp>
          <p:nvSpPr>
            <p:cNvPr id="278" name="Google Shape;278;p41"/>
            <p:cNvSpPr txBox="1"/>
            <p:nvPr/>
          </p:nvSpPr>
          <p:spPr>
            <a:xfrm>
              <a:off x="8254831" y="766535"/>
              <a:ext cx="1974800" cy="246221"/>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800">
                  <a:solidFill>
                    <a:schemeClr val="dk1"/>
                  </a:solidFill>
                  <a:latin typeface="Montserrat"/>
                  <a:ea typeface="Montserrat"/>
                  <a:cs typeface="Montserrat"/>
                  <a:sym typeface="Montserrat"/>
                </a:rPr>
                <a:t>YOUR TITLE HERE</a:t>
              </a:r>
              <a:endParaRPr sz="1100"/>
            </a:p>
          </p:txBody>
        </p:sp>
        <p:grpSp>
          <p:nvGrpSpPr>
            <p:cNvPr id="279" name="Google Shape;279;p41"/>
            <p:cNvGrpSpPr/>
            <p:nvPr/>
          </p:nvGrpSpPr>
          <p:grpSpPr>
            <a:xfrm>
              <a:off x="8254831" y="2986162"/>
              <a:ext cx="3056027" cy="649901"/>
              <a:chOff x="6302065" y="3783329"/>
              <a:chExt cx="3056027" cy="649901"/>
            </a:xfrm>
          </p:grpSpPr>
          <p:sp>
            <p:nvSpPr>
              <p:cNvPr id="280" name="Google Shape;280;p41"/>
              <p:cNvSpPr txBox="1"/>
              <p:nvPr/>
            </p:nvSpPr>
            <p:spPr>
              <a:xfrm>
                <a:off x="6302065" y="3783674"/>
                <a:ext cx="927862" cy="230832"/>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700">
                    <a:solidFill>
                      <a:schemeClr val="dk1"/>
                    </a:solidFill>
                    <a:latin typeface="Montserrat Light"/>
                    <a:ea typeface="Montserrat Light"/>
                    <a:cs typeface="Montserrat Light"/>
                    <a:sym typeface="Montserrat Light"/>
                  </a:rPr>
                  <a:t>HMTL/ CSS</a:t>
                </a:r>
                <a:endParaRPr sz="1100"/>
              </a:p>
            </p:txBody>
          </p:sp>
          <p:sp>
            <p:nvSpPr>
              <p:cNvPr id="281" name="Google Shape;281;p41"/>
              <p:cNvSpPr txBox="1"/>
              <p:nvPr/>
            </p:nvSpPr>
            <p:spPr>
              <a:xfrm>
                <a:off x="6302065" y="4202398"/>
                <a:ext cx="927862" cy="230832"/>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700">
                    <a:solidFill>
                      <a:schemeClr val="dk1"/>
                    </a:solidFill>
                    <a:latin typeface="Montserrat Light"/>
                    <a:ea typeface="Montserrat Light"/>
                    <a:cs typeface="Montserrat Light"/>
                    <a:sym typeface="Montserrat Light"/>
                  </a:rPr>
                  <a:t>Photoshop</a:t>
                </a:r>
                <a:endParaRPr sz="1100"/>
              </a:p>
            </p:txBody>
          </p:sp>
          <p:sp>
            <p:nvSpPr>
              <p:cNvPr id="282" name="Google Shape;282;p41"/>
              <p:cNvSpPr txBox="1"/>
              <p:nvPr/>
            </p:nvSpPr>
            <p:spPr>
              <a:xfrm>
                <a:off x="8851611" y="3783329"/>
                <a:ext cx="506481" cy="230832"/>
              </a:xfrm>
              <a:prstGeom prst="rect">
                <a:avLst/>
              </a:prstGeom>
              <a:noFill/>
              <a:ln>
                <a:noFill/>
              </a:ln>
            </p:spPr>
            <p:txBody>
              <a:bodyPr anchorCtr="0" anchor="t" bIns="34275" lIns="68575" spcFirstLastPara="1" rIns="68575" wrap="square" tIns="34275">
                <a:noAutofit/>
              </a:bodyPr>
              <a:lstStyle/>
              <a:p>
                <a:pPr indent="0" lvl="0" marL="0" marR="0" rtl="0" algn="r">
                  <a:spcBef>
                    <a:spcPts val="0"/>
                  </a:spcBef>
                  <a:spcAft>
                    <a:spcPts val="0"/>
                  </a:spcAft>
                  <a:buNone/>
                </a:pPr>
                <a:r>
                  <a:rPr lang="en" sz="700">
                    <a:solidFill>
                      <a:srgbClr val="7F7F7F"/>
                    </a:solidFill>
                    <a:latin typeface="Montserrat Light"/>
                    <a:ea typeface="Montserrat Light"/>
                    <a:cs typeface="Montserrat Light"/>
                    <a:sym typeface="Montserrat Light"/>
                  </a:rPr>
                  <a:t>70%</a:t>
                </a:r>
                <a:endParaRPr sz="1100"/>
              </a:p>
            </p:txBody>
          </p:sp>
          <p:sp>
            <p:nvSpPr>
              <p:cNvPr id="283" name="Google Shape;283;p41"/>
              <p:cNvSpPr txBox="1"/>
              <p:nvPr/>
            </p:nvSpPr>
            <p:spPr>
              <a:xfrm>
                <a:off x="8430223" y="4202398"/>
                <a:ext cx="506481" cy="230832"/>
              </a:xfrm>
              <a:prstGeom prst="rect">
                <a:avLst/>
              </a:prstGeom>
              <a:noFill/>
              <a:ln>
                <a:noFill/>
              </a:ln>
            </p:spPr>
            <p:txBody>
              <a:bodyPr anchorCtr="0" anchor="t" bIns="34275" lIns="68575" spcFirstLastPara="1" rIns="68575" wrap="square" tIns="34275">
                <a:noAutofit/>
              </a:bodyPr>
              <a:lstStyle/>
              <a:p>
                <a:pPr indent="0" lvl="0" marL="0" marR="0" rtl="0" algn="r">
                  <a:spcBef>
                    <a:spcPts val="0"/>
                  </a:spcBef>
                  <a:spcAft>
                    <a:spcPts val="0"/>
                  </a:spcAft>
                  <a:buNone/>
                </a:pPr>
                <a:r>
                  <a:rPr lang="en" sz="700">
                    <a:solidFill>
                      <a:srgbClr val="7F7F7F"/>
                    </a:solidFill>
                    <a:latin typeface="Montserrat Light"/>
                    <a:ea typeface="Montserrat Light"/>
                    <a:cs typeface="Montserrat Light"/>
                    <a:sym typeface="Montserrat Light"/>
                  </a:rPr>
                  <a:t>80%</a:t>
                </a:r>
                <a:endParaRPr sz="1100"/>
              </a:p>
            </p:txBody>
          </p:sp>
          <p:grpSp>
            <p:nvGrpSpPr>
              <p:cNvPr id="284" name="Google Shape;284;p41"/>
              <p:cNvGrpSpPr/>
              <p:nvPr/>
            </p:nvGrpSpPr>
            <p:grpSpPr>
              <a:xfrm>
                <a:off x="7387686" y="3847575"/>
                <a:ext cx="1409197" cy="103031"/>
                <a:chOff x="6198966" y="3980539"/>
                <a:chExt cx="1409197" cy="103031"/>
              </a:xfrm>
            </p:grpSpPr>
            <p:cxnSp>
              <p:nvCxnSpPr>
                <p:cNvPr id="285" name="Google Shape;285;p41"/>
                <p:cNvCxnSpPr/>
                <p:nvPr/>
              </p:nvCxnSpPr>
              <p:spPr>
                <a:xfrm rot="10800000">
                  <a:off x="6198966" y="4031709"/>
                  <a:ext cx="1306166" cy="0"/>
                </a:xfrm>
                <a:prstGeom prst="straightConnector1">
                  <a:avLst/>
                </a:prstGeom>
                <a:noFill/>
                <a:ln cap="flat" cmpd="sng" w="41275">
                  <a:solidFill>
                    <a:schemeClr val="dk1"/>
                  </a:solidFill>
                  <a:prstDash val="solid"/>
                  <a:miter lim="800000"/>
                  <a:headEnd len="sm" w="sm" type="none"/>
                  <a:tailEnd len="sm" w="sm" type="none"/>
                </a:ln>
              </p:spPr>
            </p:cxnSp>
            <p:sp>
              <p:nvSpPr>
                <p:cNvPr id="286" name="Google Shape;286;p41"/>
                <p:cNvSpPr/>
                <p:nvPr/>
              </p:nvSpPr>
              <p:spPr>
                <a:xfrm>
                  <a:off x="7505132" y="3980539"/>
                  <a:ext cx="103031" cy="103031"/>
                </a:xfrm>
                <a:prstGeom prst="ellipse">
                  <a:avLst/>
                </a:prstGeom>
                <a:solidFill>
                  <a:schemeClr val="dk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grpSp>
          <p:grpSp>
            <p:nvGrpSpPr>
              <p:cNvPr id="287" name="Google Shape;287;p41"/>
              <p:cNvGrpSpPr/>
              <p:nvPr/>
            </p:nvGrpSpPr>
            <p:grpSpPr>
              <a:xfrm>
                <a:off x="7387687" y="4266299"/>
                <a:ext cx="987807" cy="103031"/>
                <a:chOff x="6198967" y="4399090"/>
                <a:chExt cx="987807" cy="103031"/>
              </a:xfrm>
            </p:grpSpPr>
            <p:cxnSp>
              <p:nvCxnSpPr>
                <p:cNvPr id="288" name="Google Shape;288;p41"/>
                <p:cNvCxnSpPr/>
                <p:nvPr/>
              </p:nvCxnSpPr>
              <p:spPr>
                <a:xfrm rot="10800000">
                  <a:off x="6198967" y="4450606"/>
                  <a:ext cx="884776" cy="0"/>
                </a:xfrm>
                <a:prstGeom prst="straightConnector1">
                  <a:avLst/>
                </a:prstGeom>
                <a:noFill/>
                <a:ln cap="flat" cmpd="sng" w="41275">
                  <a:solidFill>
                    <a:schemeClr val="dk1"/>
                  </a:solidFill>
                  <a:prstDash val="solid"/>
                  <a:miter lim="800000"/>
                  <a:headEnd len="sm" w="sm" type="none"/>
                  <a:tailEnd len="sm" w="sm" type="none"/>
                </a:ln>
              </p:spPr>
            </p:cxnSp>
            <p:sp>
              <p:nvSpPr>
                <p:cNvPr id="289" name="Google Shape;289;p41"/>
                <p:cNvSpPr/>
                <p:nvPr/>
              </p:nvSpPr>
              <p:spPr>
                <a:xfrm>
                  <a:off x="7083743" y="4399090"/>
                  <a:ext cx="103031" cy="103031"/>
                </a:xfrm>
                <a:prstGeom prst="ellipse">
                  <a:avLst/>
                </a:prstGeom>
                <a:solidFill>
                  <a:schemeClr val="dk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grpSp>
        </p:grpSp>
        <p:pic>
          <p:nvPicPr>
            <p:cNvPr id="290" name="Google Shape;290;p41"/>
            <p:cNvPicPr preferRelativeResize="0"/>
            <p:nvPr/>
          </p:nvPicPr>
          <p:blipFill rotWithShape="1">
            <a:blip r:embed="rId4">
              <a:alphaModFix/>
            </a:blip>
            <a:srcRect b="0" l="0" r="0" t="0"/>
            <a:stretch/>
          </p:blipFill>
          <p:spPr>
            <a:xfrm>
              <a:off x="8351817" y="4280729"/>
              <a:ext cx="1645889" cy="649593"/>
            </a:xfrm>
            <a:prstGeom prst="rect">
              <a:avLst/>
            </a:prstGeom>
            <a:noFill/>
            <a:ln>
              <a:noFill/>
            </a:ln>
          </p:spPr>
        </p:pic>
      </p:gr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94" name="Shape 294"/>
        <p:cNvGrpSpPr/>
        <p:nvPr/>
      </p:nvGrpSpPr>
      <p:grpSpPr>
        <a:xfrm>
          <a:off x="0" y="0"/>
          <a:ext cx="0" cy="0"/>
          <a:chOff x="0" y="0"/>
          <a:chExt cx="0" cy="0"/>
        </a:xfrm>
      </p:grpSpPr>
      <p:grpSp>
        <p:nvGrpSpPr>
          <p:cNvPr id="295" name="Google Shape;295;p42"/>
          <p:cNvGrpSpPr/>
          <p:nvPr/>
        </p:nvGrpSpPr>
        <p:grpSpPr>
          <a:xfrm>
            <a:off x="6060284" y="574901"/>
            <a:ext cx="2508813" cy="3993697"/>
            <a:chOff x="8080379" y="766535"/>
            <a:chExt cx="3345084" cy="5324930"/>
          </a:xfrm>
        </p:grpSpPr>
        <p:grpSp>
          <p:nvGrpSpPr>
            <p:cNvPr id="296" name="Google Shape;296;p42"/>
            <p:cNvGrpSpPr/>
            <p:nvPr/>
          </p:nvGrpSpPr>
          <p:grpSpPr>
            <a:xfrm>
              <a:off x="8739413" y="766535"/>
              <a:ext cx="2686050" cy="1415535"/>
              <a:chOff x="7781566" y="2931309"/>
              <a:chExt cx="2686050" cy="1415535"/>
            </a:xfrm>
          </p:grpSpPr>
          <p:sp>
            <p:nvSpPr>
              <p:cNvPr id="297" name="Google Shape;297;p42"/>
              <p:cNvSpPr txBox="1"/>
              <p:nvPr/>
            </p:nvSpPr>
            <p:spPr>
              <a:xfrm>
                <a:off x="7781566" y="2931309"/>
                <a:ext cx="2686050" cy="892552"/>
              </a:xfrm>
              <a:prstGeom prst="rect">
                <a:avLst/>
              </a:prstGeom>
              <a:noFill/>
              <a:ln>
                <a:noFill/>
              </a:ln>
            </p:spPr>
            <p:txBody>
              <a:bodyPr anchorCtr="0" anchor="t" bIns="34275" lIns="68575" spcFirstLastPara="1" rIns="68575" wrap="square" tIns="34275">
                <a:noAutofit/>
              </a:bodyPr>
              <a:lstStyle/>
              <a:p>
                <a:pPr indent="0" lvl="0" marL="0" marR="0" rtl="0" algn="r">
                  <a:spcBef>
                    <a:spcPts val="0"/>
                  </a:spcBef>
                  <a:spcAft>
                    <a:spcPts val="0"/>
                  </a:spcAft>
                  <a:buNone/>
                </a:pPr>
                <a:r>
                  <a:rPr b="1" lang="en" sz="2000">
                    <a:solidFill>
                      <a:schemeClr val="dk1"/>
                    </a:solidFill>
                    <a:latin typeface="Montserrat"/>
                    <a:ea typeface="Montserrat"/>
                    <a:cs typeface="Montserrat"/>
                    <a:sym typeface="Montserrat"/>
                  </a:rPr>
                  <a:t>MEET</a:t>
                </a:r>
                <a:endParaRPr sz="1100"/>
              </a:p>
              <a:p>
                <a:pPr indent="0" lvl="0" marL="0" marR="0" rtl="0" algn="r">
                  <a:spcBef>
                    <a:spcPts val="0"/>
                  </a:spcBef>
                  <a:spcAft>
                    <a:spcPts val="0"/>
                  </a:spcAft>
                  <a:buNone/>
                </a:pPr>
                <a:r>
                  <a:rPr b="1" lang="en" sz="2000">
                    <a:solidFill>
                      <a:schemeClr val="dk1"/>
                    </a:solidFill>
                    <a:latin typeface="Montserrat"/>
                    <a:ea typeface="Montserrat"/>
                    <a:cs typeface="Montserrat"/>
                    <a:sym typeface="Montserrat"/>
                  </a:rPr>
                  <a:t>JANE DEO</a:t>
                </a:r>
                <a:endParaRPr sz="1100"/>
              </a:p>
            </p:txBody>
          </p:sp>
          <p:sp>
            <p:nvSpPr>
              <p:cNvPr id="298" name="Google Shape;298;p42"/>
              <p:cNvSpPr txBox="1"/>
              <p:nvPr/>
            </p:nvSpPr>
            <p:spPr>
              <a:xfrm>
                <a:off x="8492816" y="4100623"/>
                <a:ext cx="1974800" cy="246221"/>
              </a:xfrm>
              <a:prstGeom prst="rect">
                <a:avLst/>
              </a:prstGeom>
              <a:noFill/>
              <a:ln>
                <a:noFill/>
              </a:ln>
            </p:spPr>
            <p:txBody>
              <a:bodyPr anchorCtr="0" anchor="t" bIns="34275" lIns="68575" spcFirstLastPara="1" rIns="68575" wrap="square" tIns="34275">
                <a:noAutofit/>
              </a:bodyPr>
              <a:lstStyle/>
              <a:p>
                <a:pPr indent="0" lvl="0" marL="0" marR="0" rtl="0" algn="r">
                  <a:spcBef>
                    <a:spcPts val="0"/>
                  </a:spcBef>
                  <a:spcAft>
                    <a:spcPts val="0"/>
                  </a:spcAft>
                  <a:buNone/>
                </a:pPr>
                <a:r>
                  <a:rPr b="1" lang="en" sz="800">
                    <a:solidFill>
                      <a:schemeClr val="dk1"/>
                    </a:solidFill>
                    <a:latin typeface="Montserrat"/>
                    <a:ea typeface="Montserrat"/>
                    <a:cs typeface="Montserrat"/>
                    <a:sym typeface="Montserrat"/>
                  </a:rPr>
                  <a:t>YOUR TITLE HERE</a:t>
                </a:r>
                <a:endParaRPr sz="1100"/>
              </a:p>
            </p:txBody>
          </p:sp>
        </p:grpSp>
        <p:sp>
          <p:nvSpPr>
            <p:cNvPr id="299" name="Google Shape;299;p42"/>
            <p:cNvSpPr txBox="1"/>
            <p:nvPr/>
          </p:nvSpPr>
          <p:spPr>
            <a:xfrm>
              <a:off x="8254831" y="2724148"/>
              <a:ext cx="3170632" cy="1091068"/>
            </a:xfrm>
            <a:prstGeom prst="rect">
              <a:avLst/>
            </a:prstGeom>
            <a:noFill/>
            <a:ln>
              <a:noFill/>
            </a:ln>
          </p:spPr>
          <p:txBody>
            <a:bodyPr anchorCtr="0" anchor="t" bIns="34275" lIns="68575" spcFirstLastPara="1" rIns="68575" wrap="square" tIns="34275">
              <a:noAutofit/>
            </a:bodyPr>
            <a:lstStyle/>
            <a:p>
              <a:pPr indent="0" lvl="0" marL="0" marR="0" rtl="0" algn="r">
                <a:lnSpc>
                  <a:spcPct val="200000"/>
                </a:lnSpc>
                <a:spcBef>
                  <a:spcPts val="0"/>
                </a:spcBef>
                <a:spcAft>
                  <a:spcPts val="0"/>
                </a:spcAft>
                <a:buNone/>
              </a:pPr>
              <a:r>
                <a:rPr lang="en" sz="600">
                  <a:solidFill>
                    <a:schemeClr val="dk1"/>
                  </a:solidFill>
                  <a:latin typeface="Montserrat Light"/>
                  <a:ea typeface="Montserrat Light"/>
                  <a:cs typeface="Montserrat Light"/>
                  <a:sym typeface="Montserrat Light"/>
                </a:rPr>
                <a:t>Have them for one. Living grass to for can't gathered waters had winged. Creepiest don't subdue which i two set gathered waters had winged. Creepiest don't subdue which i two set had seasons. Fifth you'll, man wherein seas our creeping. Very to seas.</a:t>
              </a:r>
              <a:endParaRPr sz="1100"/>
            </a:p>
          </p:txBody>
        </p:sp>
        <p:sp>
          <p:nvSpPr>
            <p:cNvPr id="300" name="Google Shape;300;p42"/>
            <p:cNvSpPr txBox="1"/>
            <p:nvPr/>
          </p:nvSpPr>
          <p:spPr>
            <a:xfrm>
              <a:off x="10497601" y="4555671"/>
              <a:ext cx="927862" cy="230832"/>
            </a:xfrm>
            <a:prstGeom prst="rect">
              <a:avLst/>
            </a:prstGeom>
            <a:noFill/>
            <a:ln>
              <a:noFill/>
            </a:ln>
          </p:spPr>
          <p:txBody>
            <a:bodyPr anchorCtr="0" anchor="t" bIns="34275" lIns="68575" spcFirstLastPara="1" rIns="68575" wrap="square" tIns="34275">
              <a:noAutofit/>
            </a:bodyPr>
            <a:lstStyle/>
            <a:p>
              <a:pPr indent="0" lvl="0" marL="0" marR="0" rtl="0" algn="r">
                <a:spcBef>
                  <a:spcPts val="0"/>
                </a:spcBef>
                <a:spcAft>
                  <a:spcPts val="0"/>
                </a:spcAft>
                <a:buNone/>
              </a:pPr>
              <a:r>
                <a:rPr lang="en" sz="700">
                  <a:solidFill>
                    <a:schemeClr val="dk1"/>
                  </a:solidFill>
                  <a:latin typeface="Montserrat Light"/>
                  <a:ea typeface="Montserrat Light"/>
                  <a:cs typeface="Montserrat Light"/>
                  <a:sym typeface="Montserrat Light"/>
                </a:rPr>
                <a:t>HMTL/ CSS</a:t>
              </a:r>
              <a:endParaRPr sz="1100"/>
            </a:p>
          </p:txBody>
        </p:sp>
        <p:sp>
          <p:nvSpPr>
            <p:cNvPr id="301" name="Google Shape;301;p42"/>
            <p:cNvSpPr txBox="1"/>
            <p:nvPr/>
          </p:nvSpPr>
          <p:spPr>
            <a:xfrm>
              <a:off x="10497601" y="4974395"/>
              <a:ext cx="927862" cy="230832"/>
            </a:xfrm>
            <a:prstGeom prst="rect">
              <a:avLst/>
            </a:prstGeom>
            <a:noFill/>
            <a:ln>
              <a:noFill/>
            </a:ln>
          </p:spPr>
          <p:txBody>
            <a:bodyPr anchorCtr="0" anchor="t" bIns="34275" lIns="68575" spcFirstLastPara="1" rIns="68575" wrap="square" tIns="34275">
              <a:noAutofit/>
            </a:bodyPr>
            <a:lstStyle/>
            <a:p>
              <a:pPr indent="0" lvl="0" marL="0" marR="0" rtl="0" algn="r">
                <a:spcBef>
                  <a:spcPts val="0"/>
                </a:spcBef>
                <a:spcAft>
                  <a:spcPts val="0"/>
                </a:spcAft>
                <a:buNone/>
              </a:pPr>
              <a:r>
                <a:rPr lang="en" sz="700">
                  <a:solidFill>
                    <a:schemeClr val="dk1"/>
                  </a:solidFill>
                  <a:latin typeface="Montserrat Light"/>
                  <a:ea typeface="Montserrat Light"/>
                  <a:cs typeface="Montserrat Light"/>
                  <a:sym typeface="Montserrat Light"/>
                </a:rPr>
                <a:t>Photoshop</a:t>
              </a:r>
              <a:endParaRPr sz="1100"/>
            </a:p>
          </p:txBody>
        </p:sp>
        <p:sp>
          <p:nvSpPr>
            <p:cNvPr id="302" name="Google Shape;302;p42"/>
            <p:cNvSpPr txBox="1"/>
            <p:nvPr/>
          </p:nvSpPr>
          <p:spPr>
            <a:xfrm>
              <a:off x="8080379" y="4555326"/>
              <a:ext cx="506481" cy="230832"/>
            </a:xfrm>
            <a:prstGeom prst="rect">
              <a:avLst/>
            </a:prstGeom>
            <a:noFill/>
            <a:ln>
              <a:noFill/>
            </a:ln>
          </p:spPr>
          <p:txBody>
            <a:bodyPr anchorCtr="0" anchor="t" bIns="34275" lIns="68575" spcFirstLastPara="1" rIns="68575" wrap="square" tIns="34275">
              <a:noAutofit/>
            </a:bodyPr>
            <a:lstStyle/>
            <a:p>
              <a:pPr indent="0" lvl="0" marL="0" marR="0" rtl="0" algn="r">
                <a:spcBef>
                  <a:spcPts val="0"/>
                </a:spcBef>
                <a:spcAft>
                  <a:spcPts val="0"/>
                </a:spcAft>
                <a:buNone/>
              </a:pPr>
              <a:r>
                <a:rPr lang="en" sz="700">
                  <a:solidFill>
                    <a:srgbClr val="7F7F7F"/>
                  </a:solidFill>
                  <a:latin typeface="Montserrat Light"/>
                  <a:ea typeface="Montserrat Light"/>
                  <a:cs typeface="Montserrat Light"/>
                  <a:sym typeface="Montserrat Light"/>
                </a:rPr>
                <a:t>70%</a:t>
              </a:r>
              <a:endParaRPr sz="1100"/>
            </a:p>
          </p:txBody>
        </p:sp>
        <p:sp>
          <p:nvSpPr>
            <p:cNvPr id="303" name="Google Shape;303;p42"/>
            <p:cNvSpPr txBox="1"/>
            <p:nvPr/>
          </p:nvSpPr>
          <p:spPr>
            <a:xfrm>
              <a:off x="8474331" y="4974395"/>
              <a:ext cx="506481" cy="230832"/>
            </a:xfrm>
            <a:prstGeom prst="rect">
              <a:avLst/>
            </a:prstGeom>
            <a:noFill/>
            <a:ln>
              <a:noFill/>
            </a:ln>
          </p:spPr>
          <p:txBody>
            <a:bodyPr anchorCtr="0" anchor="t" bIns="34275" lIns="68575" spcFirstLastPara="1" rIns="68575" wrap="square" tIns="34275">
              <a:noAutofit/>
            </a:bodyPr>
            <a:lstStyle/>
            <a:p>
              <a:pPr indent="0" lvl="0" marL="0" marR="0" rtl="0" algn="r">
                <a:spcBef>
                  <a:spcPts val="0"/>
                </a:spcBef>
                <a:spcAft>
                  <a:spcPts val="0"/>
                </a:spcAft>
                <a:buNone/>
              </a:pPr>
              <a:r>
                <a:rPr lang="en" sz="700">
                  <a:solidFill>
                    <a:srgbClr val="7F7F7F"/>
                  </a:solidFill>
                  <a:latin typeface="Montserrat Light"/>
                  <a:ea typeface="Montserrat Light"/>
                  <a:cs typeface="Montserrat Light"/>
                  <a:sym typeface="Montserrat Light"/>
                </a:rPr>
                <a:t>80%</a:t>
              </a:r>
              <a:endParaRPr sz="1100"/>
            </a:p>
          </p:txBody>
        </p:sp>
        <p:grpSp>
          <p:nvGrpSpPr>
            <p:cNvPr id="304" name="Google Shape;304;p42"/>
            <p:cNvGrpSpPr/>
            <p:nvPr/>
          </p:nvGrpSpPr>
          <p:grpSpPr>
            <a:xfrm>
              <a:off x="8826254" y="4619572"/>
              <a:ext cx="1306166" cy="103031"/>
              <a:chOff x="9397754" y="4619572"/>
              <a:chExt cx="1306166" cy="103031"/>
            </a:xfrm>
          </p:grpSpPr>
          <p:cxnSp>
            <p:nvCxnSpPr>
              <p:cNvPr id="305" name="Google Shape;305;p42"/>
              <p:cNvCxnSpPr/>
              <p:nvPr/>
            </p:nvCxnSpPr>
            <p:spPr>
              <a:xfrm rot="10800000">
                <a:off x="9397754" y="4670742"/>
                <a:ext cx="1306166" cy="0"/>
              </a:xfrm>
              <a:prstGeom prst="straightConnector1">
                <a:avLst/>
              </a:prstGeom>
              <a:noFill/>
              <a:ln cap="flat" cmpd="sng" w="41275">
                <a:solidFill>
                  <a:schemeClr val="dk1"/>
                </a:solidFill>
                <a:prstDash val="solid"/>
                <a:miter lim="800000"/>
                <a:headEnd len="sm" w="sm" type="none"/>
                <a:tailEnd len="sm" w="sm" type="none"/>
              </a:ln>
            </p:spPr>
          </p:cxnSp>
          <p:sp>
            <p:nvSpPr>
              <p:cNvPr id="306" name="Google Shape;306;p42"/>
              <p:cNvSpPr/>
              <p:nvPr/>
            </p:nvSpPr>
            <p:spPr>
              <a:xfrm>
                <a:off x="9397754" y="4619572"/>
                <a:ext cx="103031" cy="103031"/>
              </a:xfrm>
              <a:prstGeom prst="ellipse">
                <a:avLst/>
              </a:prstGeom>
              <a:solidFill>
                <a:schemeClr val="dk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grpSp>
        <p:grpSp>
          <p:nvGrpSpPr>
            <p:cNvPr id="307" name="Google Shape;307;p42"/>
            <p:cNvGrpSpPr/>
            <p:nvPr/>
          </p:nvGrpSpPr>
          <p:grpSpPr>
            <a:xfrm>
              <a:off x="9247643" y="5038296"/>
              <a:ext cx="884777" cy="103031"/>
              <a:chOff x="9397754" y="5038296"/>
              <a:chExt cx="884777" cy="103031"/>
            </a:xfrm>
          </p:grpSpPr>
          <p:cxnSp>
            <p:nvCxnSpPr>
              <p:cNvPr id="308" name="Google Shape;308;p42"/>
              <p:cNvCxnSpPr/>
              <p:nvPr/>
            </p:nvCxnSpPr>
            <p:spPr>
              <a:xfrm rot="10800000">
                <a:off x="9397755" y="5089812"/>
                <a:ext cx="884776" cy="0"/>
              </a:xfrm>
              <a:prstGeom prst="straightConnector1">
                <a:avLst/>
              </a:prstGeom>
              <a:noFill/>
              <a:ln cap="flat" cmpd="sng" w="41275">
                <a:solidFill>
                  <a:schemeClr val="dk1"/>
                </a:solidFill>
                <a:prstDash val="solid"/>
                <a:miter lim="800000"/>
                <a:headEnd len="sm" w="sm" type="none"/>
                <a:tailEnd len="sm" w="sm" type="none"/>
              </a:ln>
            </p:spPr>
          </p:cxnSp>
          <p:sp>
            <p:nvSpPr>
              <p:cNvPr id="309" name="Google Shape;309;p42"/>
              <p:cNvSpPr/>
              <p:nvPr/>
            </p:nvSpPr>
            <p:spPr>
              <a:xfrm>
                <a:off x="9397754" y="5038296"/>
                <a:ext cx="103031" cy="103031"/>
              </a:xfrm>
              <a:prstGeom prst="ellipse">
                <a:avLst/>
              </a:prstGeom>
              <a:solidFill>
                <a:schemeClr val="dk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grpSp>
        <p:grpSp>
          <p:nvGrpSpPr>
            <p:cNvPr id="310" name="Google Shape;310;p42"/>
            <p:cNvGrpSpPr/>
            <p:nvPr/>
          </p:nvGrpSpPr>
          <p:grpSpPr>
            <a:xfrm>
              <a:off x="10470837" y="5845589"/>
              <a:ext cx="882056" cy="245876"/>
              <a:chOff x="3737318" y="5352459"/>
              <a:chExt cx="574436" cy="160126"/>
            </a:xfrm>
          </p:grpSpPr>
          <p:grpSp>
            <p:nvGrpSpPr>
              <p:cNvPr id="311" name="Google Shape;311;p42"/>
              <p:cNvGrpSpPr/>
              <p:nvPr/>
            </p:nvGrpSpPr>
            <p:grpSpPr>
              <a:xfrm>
                <a:off x="3737318" y="5352459"/>
                <a:ext cx="160124" cy="160126"/>
                <a:chOff x="7136966" y="5134202"/>
                <a:chExt cx="588412" cy="588417"/>
              </a:xfrm>
            </p:grpSpPr>
            <p:sp>
              <p:nvSpPr>
                <p:cNvPr id="312" name="Google Shape;312;p42"/>
                <p:cNvSpPr/>
                <p:nvPr/>
              </p:nvSpPr>
              <p:spPr>
                <a:xfrm>
                  <a:off x="7136966" y="5134202"/>
                  <a:ext cx="588412" cy="588417"/>
                </a:xfrm>
                <a:prstGeom prst="ellipse">
                  <a:avLst/>
                </a:prstGeom>
                <a:solidFill>
                  <a:srgbClr val="595959"/>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313" name="Google Shape;313;p42"/>
                <p:cNvSpPr/>
                <p:nvPr/>
              </p:nvSpPr>
              <p:spPr>
                <a:xfrm>
                  <a:off x="7279092" y="5304814"/>
                  <a:ext cx="304161" cy="247193"/>
                </a:xfrm>
                <a:custGeom>
                  <a:rect b="b" l="l" r="r" t="t"/>
                  <a:pathLst>
                    <a:path extrusionOk="0" h="21600" w="21600">
                      <a:moveTo>
                        <a:pt x="21600" y="2556"/>
                      </a:moveTo>
                      <a:cubicBezTo>
                        <a:pt x="20805" y="2990"/>
                        <a:pt x="19951" y="3284"/>
                        <a:pt x="19055" y="3415"/>
                      </a:cubicBezTo>
                      <a:cubicBezTo>
                        <a:pt x="19970" y="2740"/>
                        <a:pt x="20673" y="1672"/>
                        <a:pt x="21003" y="399"/>
                      </a:cubicBezTo>
                      <a:cubicBezTo>
                        <a:pt x="20147" y="1023"/>
                        <a:pt x="19199" y="1477"/>
                        <a:pt x="18189" y="1721"/>
                      </a:cubicBezTo>
                      <a:cubicBezTo>
                        <a:pt x="17381" y="662"/>
                        <a:pt x="16229" y="0"/>
                        <a:pt x="14954" y="0"/>
                      </a:cubicBezTo>
                      <a:cubicBezTo>
                        <a:pt x="12507" y="0"/>
                        <a:pt x="10523" y="2441"/>
                        <a:pt x="10523" y="5453"/>
                      </a:cubicBezTo>
                      <a:cubicBezTo>
                        <a:pt x="10523" y="5880"/>
                        <a:pt x="10562" y="6296"/>
                        <a:pt x="10638" y="6695"/>
                      </a:cubicBezTo>
                      <a:cubicBezTo>
                        <a:pt x="6955" y="6468"/>
                        <a:pt x="3690" y="4297"/>
                        <a:pt x="1504" y="998"/>
                      </a:cubicBezTo>
                      <a:cubicBezTo>
                        <a:pt x="1122" y="1803"/>
                        <a:pt x="904" y="2739"/>
                        <a:pt x="904" y="3739"/>
                      </a:cubicBezTo>
                      <a:cubicBezTo>
                        <a:pt x="904" y="5631"/>
                        <a:pt x="1686" y="7300"/>
                        <a:pt x="2876" y="8278"/>
                      </a:cubicBezTo>
                      <a:cubicBezTo>
                        <a:pt x="2149" y="8250"/>
                        <a:pt x="1466" y="8004"/>
                        <a:pt x="868" y="7596"/>
                      </a:cubicBezTo>
                      <a:cubicBezTo>
                        <a:pt x="867" y="7619"/>
                        <a:pt x="867" y="7642"/>
                        <a:pt x="867" y="7665"/>
                      </a:cubicBezTo>
                      <a:cubicBezTo>
                        <a:pt x="867" y="10307"/>
                        <a:pt x="2395" y="12510"/>
                        <a:pt x="4423" y="13011"/>
                      </a:cubicBezTo>
                      <a:cubicBezTo>
                        <a:pt x="4051" y="13136"/>
                        <a:pt x="3659" y="13203"/>
                        <a:pt x="3255" y="13203"/>
                      </a:cubicBezTo>
                      <a:cubicBezTo>
                        <a:pt x="2969" y="13203"/>
                        <a:pt x="2692" y="13169"/>
                        <a:pt x="2421" y="13105"/>
                      </a:cubicBezTo>
                      <a:cubicBezTo>
                        <a:pt x="2985" y="15271"/>
                        <a:pt x="4622" y="16848"/>
                        <a:pt x="6561" y="16892"/>
                      </a:cubicBezTo>
                      <a:cubicBezTo>
                        <a:pt x="5044" y="18355"/>
                        <a:pt x="3134" y="19226"/>
                        <a:pt x="1057" y="19226"/>
                      </a:cubicBezTo>
                      <a:cubicBezTo>
                        <a:pt x="699" y="19226"/>
                        <a:pt x="347" y="19201"/>
                        <a:pt x="0" y="19149"/>
                      </a:cubicBezTo>
                      <a:cubicBezTo>
                        <a:pt x="1961" y="20698"/>
                        <a:pt x="4291" y="21600"/>
                        <a:pt x="6793" y="21600"/>
                      </a:cubicBezTo>
                      <a:cubicBezTo>
                        <a:pt x="14944" y="21600"/>
                        <a:pt x="19401" y="13291"/>
                        <a:pt x="19401" y="6085"/>
                      </a:cubicBezTo>
                      <a:cubicBezTo>
                        <a:pt x="19401" y="5848"/>
                        <a:pt x="19397" y="5613"/>
                        <a:pt x="19389" y="5380"/>
                      </a:cubicBezTo>
                      <a:cubicBezTo>
                        <a:pt x="20255" y="4610"/>
                        <a:pt x="21006" y="3650"/>
                        <a:pt x="21600" y="2556"/>
                      </a:cubicBezTo>
                      <a:cubicBezTo>
                        <a:pt x="21600" y="2556"/>
                        <a:pt x="21600" y="2556"/>
                        <a:pt x="21600" y="2556"/>
                      </a:cubicBezTo>
                      <a:close/>
                      <a:moveTo>
                        <a:pt x="21600" y="2556"/>
                      </a:moveTo>
                    </a:path>
                  </a:pathLst>
                </a:custGeom>
                <a:solidFill>
                  <a:schemeClr val="lt1"/>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grpSp>
          <p:grpSp>
            <p:nvGrpSpPr>
              <p:cNvPr id="314" name="Google Shape;314;p42"/>
              <p:cNvGrpSpPr/>
              <p:nvPr/>
            </p:nvGrpSpPr>
            <p:grpSpPr>
              <a:xfrm>
                <a:off x="3944474" y="5352459"/>
                <a:ext cx="160124" cy="160126"/>
                <a:chOff x="7991862" y="5134202"/>
                <a:chExt cx="588412" cy="588417"/>
              </a:xfrm>
            </p:grpSpPr>
            <p:sp>
              <p:nvSpPr>
                <p:cNvPr id="315" name="Google Shape;315;p42"/>
                <p:cNvSpPr/>
                <p:nvPr/>
              </p:nvSpPr>
              <p:spPr>
                <a:xfrm>
                  <a:off x="7991862" y="5134202"/>
                  <a:ext cx="588412" cy="588417"/>
                </a:xfrm>
                <a:prstGeom prst="ellipse">
                  <a:avLst/>
                </a:prstGeom>
                <a:solidFill>
                  <a:srgbClr val="595959"/>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316" name="Google Shape;316;p42"/>
                <p:cNvSpPr/>
                <p:nvPr/>
              </p:nvSpPr>
              <p:spPr>
                <a:xfrm>
                  <a:off x="8174240" y="5316581"/>
                  <a:ext cx="223656" cy="223658"/>
                </a:xfrm>
                <a:custGeom>
                  <a:rect b="b" l="l" r="r" t="t"/>
                  <a:pathLst>
                    <a:path extrusionOk="0" h="21600" w="21600">
                      <a:moveTo>
                        <a:pt x="18362" y="2163"/>
                      </a:moveTo>
                      <a:lnTo>
                        <a:pt x="18362" y="5400"/>
                      </a:lnTo>
                      <a:lnTo>
                        <a:pt x="16200" y="5400"/>
                      </a:lnTo>
                      <a:cubicBezTo>
                        <a:pt x="15551" y="5400"/>
                        <a:pt x="15119" y="5832"/>
                        <a:pt x="15119" y="6482"/>
                      </a:cubicBezTo>
                      <a:lnTo>
                        <a:pt x="15119" y="8638"/>
                      </a:lnTo>
                      <a:lnTo>
                        <a:pt x="18362" y="8638"/>
                      </a:lnTo>
                      <a:lnTo>
                        <a:pt x="18362" y="11881"/>
                      </a:lnTo>
                      <a:lnTo>
                        <a:pt x="15119" y="11881"/>
                      </a:lnTo>
                      <a:lnTo>
                        <a:pt x="15119" y="19438"/>
                      </a:lnTo>
                      <a:lnTo>
                        <a:pt x="11881" y="19438"/>
                      </a:lnTo>
                      <a:lnTo>
                        <a:pt x="11881" y="11881"/>
                      </a:lnTo>
                      <a:lnTo>
                        <a:pt x="9719" y="11881"/>
                      </a:lnTo>
                      <a:lnTo>
                        <a:pt x="9719" y="8638"/>
                      </a:lnTo>
                      <a:lnTo>
                        <a:pt x="11881" y="8638"/>
                      </a:lnTo>
                      <a:lnTo>
                        <a:pt x="11881" y="5938"/>
                      </a:lnTo>
                      <a:cubicBezTo>
                        <a:pt x="11881" y="3888"/>
                        <a:pt x="13606" y="2163"/>
                        <a:pt x="15662" y="2163"/>
                      </a:cubicBezTo>
                      <a:cubicBezTo>
                        <a:pt x="15662" y="2163"/>
                        <a:pt x="18362" y="2163"/>
                        <a:pt x="18362" y="2163"/>
                      </a:cubicBezTo>
                      <a:close/>
                      <a:moveTo>
                        <a:pt x="19438" y="0"/>
                      </a:moveTo>
                      <a:lnTo>
                        <a:pt x="2163" y="0"/>
                      </a:lnTo>
                      <a:cubicBezTo>
                        <a:pt x="971" y="0"/>
                        <a:pt x="0" y="971"/>
                        <a:pt x="0" y="2163"/>
                      </a:cubicBezTo>
                      <a:lnTo>
                        <a:pt x="0" y="19438"/>
                      </a:lnTo>
                      <a:cubicBezTo>
                        <a:pt x="0" y="20630"/>
                        <a:pt x="971" y="21600"/>
                        <a:pt x="2163" y="21600"/>
                      </a:cubicBezTo>
                      <a:lnTo>
                        <a:pt x="19438" y="21600"/>
                      </a:lnTo>
                      <a:cubicBezTo>
                        <a:pt x="20630" y="21600"/>
                        <a:pt x="21600" y="20630"/>
                        <a:pt x="21600" y="19438"/>
                      </a:cubicBezTo>
                      <a:lnTo>
                        <a:pt x="21600" y="2163"/>
                      </a:lnTo>
                      <a:cubicBezTo>
                        <a:pt x="21600" y="971"/>
                        <a:pt x="20630" y="0"/>
                        <a:pt x="19438" y="0"/>
                      </a:cubicBezTo>
                      <a:cubicBezTo>
                        <a:pt x="19438" y="0"/>
                        <a:pt x="19438" y="0"/>
                        <a:pt x="19438" y="0"/>
                      </a:cubicBezTo>
                      <a:close/>
                      <a:moveTo>
                        <a:pt x="19438" y="0"/>
                      </a:moveTo>
                    </a:path>
                  </a:pathLst>
                </a:custGeom>
                <a:solidFill>
                  <a:schemeClr val="lt1"/>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grpSp>
          <p:grpSp>
            <p:nvGrpSpPr>
              <p:cNvPr id="317" name="Google Shape;317;p42"/>
              <p:cNvGrpSpPr/>
              <p:nvPr/>
            </p:nvGrpSpPr>
            <p:grpSpPr>
              <a:xfrm>
                <a:off x="4151630" y="5352459"/>
                <a:ext cx="160124" cy="160126"/>
                <a:chOff x="8846763" y="5134202"/>
                <a:chExt cx="588412" cy="588417"/>
              </a:xfrm>
            </p:grpSpPr>
            <p:sp>
              <p:nvSpPr>
                <p:cNvPr id="318" name="Google Shape;318;p42"/>
                <p:cNvSpPr/>
                <p:nvPr/>
              </p:nvSpPr>
              <p:spPr>
                <a:xfrm>
                  <a:off x="8846763" y="5134202"/>
                  <a:ext cx="588412" cy="588417"/>
                </a:xfrm>
                <a:prstGeom prst="ellipse">
                  <a:avLst/>
                </a:prstGeom>
                <a:solidFill>
                  <a:srgbClr val="595959"/>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319" name="Google Shape;319;p42"/>
                <p:cNvSpPr/>
                <p:nvPr/>
              </p:nvSpPr>
              <p:spPr>
                <a:xfrm>
                  <a:off x="8974458" y="5322042"/>
                  <a:ext cx="333023" cy="212741"/>
                </a:xfrm>
                <a:custGeom>
                  <a:rect b="b" l="l" r="r" t="t"/>
                  <a:pathLst>
                    <a:path extrusionOk="0" h="21486" w="21574">
                      <a:moveTo>
                        <a:pt x="21169" y="9121"/>
                      </a:moveTo>
                      <a:lnTo>
                        <a:pt x="19513" y="9121"/>
                      </a:lnTo>
                      <a:lnTo>
                        <a:pt x="19513" y="6544"/>
                      </a:lnTo>
                      <a:cubicBezTo>
                        <a:pt x="19513" y="6195"/>
                        <a:pt x="19331" y="5914"/>
                        <a:pt x="19108" y="5914"/>
                      </a:cubicBezTo>
                      <a:lnTo>
                        <a:pt x="17714" y="5914"/>
                      </a:lnTo>
                      <a:cubicBezTo>
                        <a:pt x="17491" y="5914"/>
                        <a:pt x="17309" y="6195"/>
                        <a:pt x="17309" y="6544"/>
                      </a:cubicBezTo>
                      <a:lnTo>
                        <a:pt x="17309" y="9121"/>
                      </a:lnTo>
                      <a:lnTo>
                        <a:pt x="15653" y="9121"/>
                      </a:lnTo>
                      <a:cubicBezTo>
                        <a:pt x="15428" y="9121"/>
                        <a:pt x="15247" y="9404"/>
                        <a:pt x="15247" y="9753"/>
                      </a:cubicBezTo>
                      <a:lnTo>
                        <a:pt x="15247" y="11921"/>
                      </a:lnTo>
                      <a:cubicBezTo>
                        <a:pt x="15247" y="12270"/>
                        <a:pt x="15428" y="12553"/>
                        <a:pt x="15653" y="12553"/>
                      </a:cubicBezTo>
                      <a:lnTo>
                        <a:pt x="17309" y="12553"/>
                      </a:lnTo>
                      <a:lnTo>
                        <a:pt x="17309" y="15130"/>
                      </a:lnTo>
                      <a:cubicBezTo>
                        <a:pt x="17309" y="15479"/>
                        <a:pt x="17491" y="15762"/>
                        <a:pt x="17714" y="15762"/>
                      </a:cubicBezTo>
                      <a:lnTo>
                        <a:pt x="19108" y="15762"/>
                      </a:lnTo>
                      <a:cubicBezTo>
                        <a:pt x="19331" y="15762"/>
                        <a:pt x="19513" y="15479"/>
                        <a:pt x="19513" y="15130"/>
                      </a:cubicBezTo>
                      <a:lnTo>
                        <a:pt x="19513" y="12553"/>
                      </a:lnTo>
                      <a:lnTo>
                        <a:pt x="21169" y="12553"/>
                      </a:lnTo>
                      <a:cubicBezTo>
                        <a:pt x="21393" y="12553"/>
                        <a:pt x="21574" y="12270"/>
                        <a:pt x="21574" y="11921"/>
                      </a:cubicBezTo>
                      <a:lnTo>
                        <a:pt x="21574" y="9753"/>
                      </a:lnTo>
                      <a:cubicBezTo>
                        <a:pt x="21574" y="9404"/>
                        <a:pt x="21393" y="9121"/>
                        <a:pt x="21169" y="9121"/>
                      </a:cubicBezTo>
                      <a:close/>
                      <a:moveTo>
                        <a:pt x="7107" y="9603"/>
                      </a:moveTo>
                      <a:lnTo>
                        <a:pt x="7107" y="12241"/>
                      </a:lnTo>
                      <a:cubicBezTo>
                        <a:pt x="7107" y="12637"/>
                        <a:pt x="7314" y="12960"/>
                        <a:pt x="7569" y="12960"/>
                      </a:cubicBezTo>
                      <a:lnTo>
                        <a:pt x="10940" y="12960"/>
                      </a:lnTo>
                      <a:cubicBezTo>
                        <a:pt x="10349" y="15563"/>
                        <a:pt x="8746" y="17430"/>
                        <a:pt x="6870" y="17408"/>
                      </a:cubicBezTo>
                      <a:cubicBezTo>
                        <a:pt x="4594" y="17382"/>
                        <a:pt x="2712" y="14548"/>
                        <a:pt x="2623" y="11008"/>
                      </a:cubicBezTo>
                      <a:cubicBezTo>
                        <a:pt x="2529" y="7212"/>
                        <a:pt x="4485" y="4078"/>
                        <a:pt x="6902" y="4078"/>
                      </a:cubicBezTo>
                      <a:cubicBezTo>
                        <a:pt x="8007" y="4078"/>
                        <a:pt x="9016" y="4733"/>
                        <a:pt x="9776" y="5808"/>
                      </a:cubicBezTo>
                      <a:cubicBezTo>
                        <a:pt x="9957" y="6063"/>
                        <a:pt x="10231" y="6064"/>
                        <a:pt x="10409" y="5804"/>
                      </a:cubicBezTo>
                      <a:lnTo>
                        <a:pt x="11647" y="3991"/>
                      </a:lnTo>
                      <a:cubicBezTo>
                        <a:pt x="11840" y="3707"/>
                        <a:pt x="11840" y="3228"/>
                        <a:pt x="11648" y="2944"/>
                      </a:cubicBezTo>
                      <a:cubicBezTo>
                        <a:pt x="10442" y="1165"/>
                        <a:pt x="8824" y="57"/>
                        <a:pt x="7040" y="2"/>
                      </a:cubicBezTo>
                      <a:cubicBezTo>
                        <a:pt x="3235" y="-114"/>
                        <a:pt x="27" y="4743"/>
                        <a:pt x="0" y="10667"/>
                      </a:cubicBezTo>
                      <a:cubicBezTo>
                        <a:pt x="-26" y="16636"/>
                        <a:pt x="3074" y="21486"/>
                        <a:pt x="6902" y="21486"/>
                      </a:cubicBezTo>
                      <a:cubicBezTo>
                        <a:pt x="10584" y="21486"/>
                        <a:pt x="13591" y="16999"/>
                        <a:pt x="13793" y="11347"/>
                      </a:cubicBezTo>
                      <a:cubicBezTo>
                        <a:pt x="13798" y="11277"/>
                        <a:pt x="13802" y="8882"/>
                        <a:pt x="13802" y="8882"/>
                      </a:cubicBezTo>
                      <a:lnTo>
                        <a:pt x="7569" y="8882"/>
                      </a:lnTo>
                      <a:cubicBezTo>
                        <a:pt x="7314" y="8882"/>
                        <a:pt x="7107" y="9205"/>
                        <a:pt x="7107" y="9603"/>
                      </a:cubicBezTo>
                      <a:close/>
                      <a:moveTo>
                        <a:pt x="7107" y="9603"/>
                      </a:moveTo>
                    </a:path>
                  </a:pathLst>
                </a:custGeom>
                <a:solidFill>
                  <a:schemeClr val="lt1"/>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grpSp>
        </p:grpSp>
      </p:grpSp>
      <p:grpSp>
        <p:nvGrpSpPr>
          <p:cNvPr id="320" name="Google Shape;320;p42"/>
          <p:cNvGrpSpPr/>
          <p:nvPr/>
        </p:nvGrpSpPr>
        <p:grpSpPr>
          <a:xfrm>
            <a:off x="574902" y="574903"/>
            <a:ext cx="184405" cy="3996077"/>
            <a:chOff x="11174961" y="766537"/>
            <a:chExt cx="245874" cy="5328102"/>
          </a:xfrm>
        </p:grpSpPr>
        <p:grpSp>
          <p:nvGrpSpPr>
            <p:cNvPr id="321" name="Google Shape;321;p42"/>
            <p:cNvGrpSpPr/>
            <p:nvPr/>
          </p:nvGrpSpPr>
          <p:grpSpPr>
            <a:xfrm>
              <a:off x="11174961" y="2831400"/>
              <a:ext cx="245874" cy="1198376"/>
              <a:chOff x="10193684" y="3306062"/>
              <a:chExt cx="245874" cy="1198376"/>
            </a:xfrm>
          </p:grpSpPr>
          <p:grpSp>
            <p:nvGrpSpPr>
              <p:cNvPr id="322" name="Google Shape;322;p42"/>
              <p:cNvGrpSpPr/>
              <p:nvPr/>
            </p:nvGrpSpPr>
            <p:grpSpPr>
              <a:xfrm>
                <a:off x="10193684" y="3306062"/>
                <a:ext cx="245873" cy="245876"/>
                <a:chOff x="7136966" y="5134202"/>
                <a:chExt cx="588412" cy="588417"/>
              </a:xfrm>
            </p:grpSpPr>
            <p:sp>
              <p:nvSpPr>
                <p:cNvPr id="323" name="Google Shape;323;p42"/>
                <p:cNvSpPr/>
                <p:nvPr/>
              </p:nvSpPr>
              <p:spPr>
                <a:xfrm>
                  <a:off x="7136966" y="5134202"/>
                  <a:ext cx="588412" cy="588417"/>
                </a:xfrm>
                <a:prstGeom prst="ellipse">
                  <a:avLst/>
                </a:prstGeom>
                <a:solidFill>
                  <a:schemeClr val="dk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324" name="Google Shape;324;p42"/>
                <p:cNvSpPr/>
                <p:nvPr/>
              </p:nvSpPr>
              <p:spPr>
                <a:xfrm>
                  <a:off x="7279092" y="5304814"/>
                  <a:ext cx="304161" cy="247193"/>
                </a:xfrm>
                <a:custGeom>
                  <a:rect b="b" l="l" r="r" t="t"/>
                  <a:pathLst>
                    <a:path extrusionOk="0" h="21600" w="21600">
                      <a:moveTo>
                        <a:pt x="21600" y="2556"/>
                      </a:moveTo>
                      <a:cubicBezTo>
                        <a:pt x="20805" y="2990"/>
                        <a:pt x="19951" y="3284"/>
                        <a:pt x="19055" y="3415"/>
                      </a:cubicBezTo>
                      <a:cubicBezTo>
                        <a:pt x="19970" y="2740"/>
                        <a:pt x="20673" y="1672"/>
                        <a:pt x="21003" y="399"/>
                      </a:cubicBezTo>
                      <a:cubicBezTo>
                        <a:pt x="20147" y="1023"/>
                        <a:pt x="19199" y="1477"/>
                        <a:pt x="18189" y="1721"/>
                      </a:cubicBezTo>
                      <a:cubicBezTo>
                        <a:pt x="17381" y="662"/>
                        <a:pt x="16229" y="0"/>
                        <a:pt x="14954" y="0"/>
                      </a:cubicBezTo>
                      <a:cubicBezTo>
                        <a:pt x="12507" y="0"/>
                        <a:pt x="10523" y="2441"/>
                        <a:pt x="10523" y="5453"/>
                      </a:cubicBezTo>
                      <a:cubicBezTo>
                        <a:pt x="10523" y="5880"/>
                        <a:pt x="10562" y="6296"/>
                        <a:pt x="10638" y="6695"/>
                      </a:cubicBezTo>
                      <a:cubicBezTo>
                        <a:pt x="6955" y="6468"/>
                        <a:pt x="3690" y="4297"/>
                        <a:pt x="1504" y="998"/>
                      </a:cubicBezTo>
                      <a:cubicBezTo>
                        <a:pt x="1122" y="1803"/>
                        <a:pt x="904" y="2739"/>
                        <a:pt x="904" y="3739"/>
                      </a:cubicBezTo>
                      <a:cubicBezTo>
                        <a:pt x="904" y="5631"/>
                        <a:pt x="1686" y="7300"/>
                        <a:pt x="2876" y="8278"/>
                      </a:cubicBezTo>
                      <a:cubicBezTo>
                        <a:pt x="2149" y="8250"/>
                        <a:pt x="1466" y="8004"/>
                        <a:pt x="868" y="7596"/>
                      </a:cubicBezTo>
                      <a:cubicBezTo>
                        <a:pt x="867" y="7619"/>
                        <a:pt x="867" y="7642"/>
                        <a:pt x="867" y="7665"/>
                      </a:cubicBezTo>
                      <a:cubicBezTo>
                        <a:pt x="867" y="10307"/>
                        <a:pt x="2395" y="12510"/>
                        <a:pt x="4423" y="13011"/>
                      </a:cubicBezTo>
                      <a:cubicBezTo>
                        <a:pt x="4051" y="13136"/>
                        <a:pt x="3659" y="13203"/>
                        <a:pt x="3255" y="13203"/>
                      </a:cubicBezTo>
                      <a:cubicBezTo>
                        <a:pt x="2969" y="13203"/>
                        <a:pt x="2692" y="13169"/>
                        <a:pt x="2421" y="13105"/>
                      </a:cubicBezTo>
                      <a:cubicBezTo>
                        <a:pt x="2985" y="15271"/>
                        <a:pt x="4622" y="16848"/>
                        <a:pt x="6561" y="16892"/>
                      </a:cubicBezTo>
                      <a:cubicBezTo>
                        <a:pt x="5044" y="18355"/>
                        <a:pt x="3134" y="19226"/>
                        <a:pt x="1057" y="19226"/>
                      </a:cubicBezTo>
                      <a:cubicBezTo>
                        <a:pt x="699" y="19226"/>
                        <a:pt x="347" y="19201"/>
                        <a:pt x="0" y="19149"/>
                      </a:cubicBezTo>
                      <a:cubicBezTo>
                        <a:pt x="1961" y="20698"/>
                        <a:pt x="4291" y="21600"/>
                        <a:pt x="6793" y="21600"/>
                      </a:cubicBezTo>
                      <a:cubicBezTo>
                        <a:pt x="14944" y="21600"/>
                        <a:pt x="19401" y="13291"/>
                        <a:pt x="19401" y="6085"/>
                      </a:cubicBezTo>
                      <a:cubicBezTo>
                        <a:pt x="19401" y="5848"/>
                        <a:pt x="19397" y="5613"/>
                        <a:pt x="19389" y="5380"/>
                      </a:cubicBezTo>
                      <a:cubicBezTo>
                        <a:pt x="20255" y="4610"/>
                        <a:pt x="21006" y="3650"/>
                        <a:pt x="21600" y="2556"/>
                      </a:cubicBezTo>
                      <a:cubicBezTo>
                        <a:pt x="21600" y="2556"/>
                        <a:pt x="21600" y="2556"/>
                        <a:pt x="21600" y="2556"/>
                      </a:cubicBezTo>
                      <a:close/>
                      <a:moveTo>
                        <a:pt x="21600" y="2556"/>
                      </a:moveTo>
                    </a:path>
                  </a:pathLst>
                </a:custGeom>
                <a:solidFill>
                  <a:schemeClr val="lt1"/>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grpSp>
          <p:grpSp>
            <p:nvGrpSpPr>
              <p:cNvPr id="325" name="Google Shape;325;p42"/>
              <p:cNvGrpSpPr/>
              <p:nvPr/>
            </p:nvGrpSpPr>
            <p:grpSpPr>
              <a:xfrm>
                <a:off x="10193685" y="3782312"/>
                <a:ext cx="245873" cy="245876"/>
                <a:chOff x="7991862" y="5134202"/>
                <a:chExt cx="588412" cy="588417"/>
              </a:xfrm>
            </p:grpSpPr>
            <p:sp>
              <p:nvSpPr>
                <p:cNvPr id="326" name="Google Shape;326;p42"/>
                <p:cNvSpPr/>
                <p:nvPr/>
              </p:nvSpPr>
              <p:spPr>
                <a:xfrm>
                  <a:off x="7991862" y="5134202"/>
                  <a:ext cx="588412" cy="588417"/>
                </a:xfrm>
                <a:prstGeom prst="ellipse">
                  <a:avLst/>
                </a:prstGeom>
                <a:solidFill>
                  <a:schemeClr val="dk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327" name="Google Shape;327;p42"/>
                <p:cNvSpPr/>
                <p:nvPr/>
              </p:nvSpPr>
              <p:spPr>
                <a:xfrm>
                  <a:off x="8174240" y="5316581"/>
                  <a:ext cx="223656" cy="223658"/>
                </a:xfrm>
                <a:custGeom>
                  <a:rect b="b" l="l" r="r" t="t"/>
                  <a:pathLst>
                    <a:path extrusionOk="0" h="21600" w="21600">
                      <a:moveTo>
                        <a:pt x="18362" y="2163"/>
                      </a:moveTo>
                      <a:lnTo>
                        <a:pt x="18362" y="5400"/>
                      </a:lnTo>
                      <a:lnTo>
                        <a:pt x="16200" y="5400"/>
                      </a:lnTo>
                      <a:cubicBezTo>
                        <a:pt x="15551" y="5400"/>
                        <a:pt x="15119" y="5832"/>
                        <a:pt x="15119" y="6482"/>
                      </a:cubicBezTo>
                      <a:lnTo>
                        <a:pt x="15119" y="8638"/>
                      </a:lnTo>
                      <a:lnTo>
                        <a:pt x="18362" y="8638"/>
                      </a:lnTo>
                      <a:lnTo>
                        <a:pt x="18362" y="11881"/>
                      </a:lnTo>
                      <a:lnTo>
                        <a:pt x="15119" y="11881"/>
                      </a:lnTo>
                      <a:lnTo>
                        <a:pt x="15119" y="19438"/>
                      </a:lnTo>
                      <a:lnTo>
                        <a:pt x="11881" y="19438"/>
                      </a:lnTo>
                      <a:lnTo>
                        <a:pt x="11881" y="11881"/>
                      </a:lnTo>
                      <a:lnTo>
                        <a:pt x="9719" y="11881"/>
                      </a:lnTo>
                      <a:lnTo>
                        <a:pt x="9719" y="8638"/>
                      </a:lnTo>
                      <a:lnTo>
                        <a:pt x="11881" y="8638"/>
                      </a:lnTo>
                      <a:lnTo>
                        <a:pt x="11881" y="5938"/>
                      </a:lnTo>
                      <a:cubicBezTo>
                        <a:pt x="11881" y="3888"/>
                        <a:pt x="13606" y="2163"/>
                        <a:pt x="15662" y="2163"/>
                      </a:cubicBezTo>
                      <a:cubicBezTo>
                        <a:pt x="15662" y="2163"/>
                        <a:pt x="18362" y="2163"/>
                        <a:pt x="18362" y="2163"/>
                      </a:cubicBezTo>
                      <a:close/>
                      <a:moveTo>
                        <a:pt x="19438" y="0"/>
                      </a:moveTo>
                      <a:lnTo>
                        <a:pt x="2163" y="0"/>
                      </a:lnTo>
                      <a:cubicBezTo>
                        <a:pt x="971" y="0"/>
                        <a:pt x="0" y="971"/>
                        <a:pt x="0" y="2163"/>
                      </a:cubicBezTo>
                      <a:lnTo>
                        <a:pt x="0" y="19438"/>
                      </a:lnTo>
                      <a:cubicBezTo>
                        <a:pt x="0" y="20630"/>
                        <a:pt x="971" y="21600"/>
                        <a:pt x="2163" y="21600"/>
                      </a:cubicBezTo>
                      <a:lnTo>
                        <a:pt x="19438" y="21600"/>
                      </a:lnTo>
                      <a:cubicBezTo>
                        <a:pt x="20630" y="21600"/>
                        <a:pt x="21600" y="20630"/>
                        <a:pt x="21600" y="19438"/>
                      </a:cubicBezTo>
                      <a:lnTo>
                        <a:pt x="21600" y="2163"/>
                      </a:lnTo>
                      <a:cubicBezTo>
                        <a:pt x="21600" y="971"/>
                        <a:pt x="20630" y="0"/>
                        <a:pt x="19438" y="0"/>
                      </a:cubicBezTo>
                      <a:cubicBezTo>
                        <a:pt x="19438" y="0"/>
                        <a:pt x="19438" y="0"/>
                        <a:pt x="19438" y="0"/>
                      </a:cubicBezTo>
                      <a:close/>
                      <a:moveTo>
                        <a:pt x="19438" y="0"/>
                      </a:moveTo>
                    </a:path>
                  </a:pathLst>
                </a:custGeom>
                <a:solidFill>
                  <a:schemeClr val="lt1"/>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grpSp>
          <p:grpSp>
            <p:nvGrpSpPr>
              <p:cNvPr id="328" name="Google Shape;328;p42"/>
              <p:cNvGrpSpPr/>
              <p:nvPr/>
            </p:nvGrpSpPr>
            <p:grpSpPr>
              <a:xfrm>
                <a:off x="10193685" y="4258562"/>
                <a:ext cx="245873" cy="245876"/>
                <a:chOff x="8846763" y="5134202"/>
                <a:chExt cx="588412" cy="588417"/>
              </a:xfrm>
            </p:grpSpPr>
            <p:sp>
              <p:nvSpPr>
                <p:cNvPr id="329" name="Google Shape;329;p42"/>
                <p:cNvSpPr/>
                <p:nvPr/>
              </p:nvSpPr>
              <p:spPr>
                <a:xfrm>
                  <a:off x="8846763" y="5134202"/>
                  <a:ext cx="588412" cy="588417"/>
                </a:xfrm>
                <a:prstGeom prst="ellipse">
                  <a:avLst/>
                </a:prstGeom>
                <a:solidFill>
                  <a:schemeClr val="dk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330" name="Google Shape;330;p42"/>
                <p:cNvSpPr/>
                <p:nvPr/>
              </p:nvSpPr>
              <p:spPr>
                <a:xfrm>
                  <a:off x="8974458" y="5322042"/>
                  <a:ext cx="333023" cy="212741"/>
                </a:xfrm>
                <a:custGeom>
                  <a:rect b="b" l="l" r="r" t="t"/>
                  <a:pathLst>
                    <a:path extrusionOk="0" h="21486" w="21574">
                      <a:moveTo>
                        <a:pt x="21169" y="9121"/>
                      </a:moveTo>
                      <a:lnTo>
                        <a:pt x="19513" y="9121"/>
                      </a:lnTo>
                      <a:lnTo>
                        <a:pt x="19513" y="6544"/>
                      </a:lnTo>
                      <a:cubicBezTo>
                        <a:pt x="19513" y="6195"/>
                        <a:pt x="19331" y="5914"/>
                        <a:pt x="19108" y="5914"/>
                      </a:cubicBezTo>
                      <a:lnTo>
                        <a:pt x="17714" y="5914"/>
                      </a:lnTo>
                      <a:cubicBezTo>
                        <a:pt x="17491" y="5914"/>
                        <a:pt x="17309" y="6195"/>
                        <a:pt x="17309" y="6544"/>
                      </a:cubicBezTo>
                      <a:lnTo>
                        <a:pt x="17309" y="9121"/>
                      </a:lnTo>
                      <a:lnTo>
                        <a:pt x="15653" y="9121"/>
                      </a:lnTo>
                      <a:cubicBezTo>
                        <a:pt x="15428" y="9121"/>
                        <a:pt x="15247" y="9404"/>
                        <a:pt x="15247" y="9753"/>
                      </a:cubicBezTo>
                      <a:lnTo>
                        <a:pt x="15247" y="11921"/>
                      </a:lnTo>
                      <a:cubicBezTo>
                        <a:pt x="15247" y="12270"/>
                        <a:pt x="15428" y="12553"/>
                        <a:pt x="15653" y="12553"/>
                      </a:cubicBezTo>
                      <a:lnTo>
                        <a:pt x="17309" y="12553"/>
                      </a:lnTo>
                      <a:lnTo>
                        <a:pt x="17309" y="15130"/>
                      </a:lnTo>
                      <a:cubicBezTo>
                        <a:pt x="17309" y="15479"/>
                        <a:pt x="17491" y="15762"/>
                        <a:pt x="17714" y="15762"/>
                      </a:cubicBezTo>
                      <a:lnTo>
                        <a:pt x="19108" y="15762"/>
                      </a:lnTo>
                      <a:cubicBezTo>
                        <a:pt x="19331" y="15762"/>
                        <a:pt x="19513" y="15479"/>
                        <a:pt x="19513" y="15130"/>
                      </a:cubicBezTo>
                      <a:lnTo>
                        <a:pt x="19513" y="12553"/>
                      </a:lnTo>
                      <a:lnTo>
                        <a:pt x="21169" y="12553"/>
                      </a:lnTo>
                      <a:cubicBezTo>
                        <a:pt x="21393" y="12553"/>
                        <a:pt x="21574" y="12270"/>
                        <a:pt x="21574" y="11921"/>
                      </a:cubicBezTo>
                      <a:lnTo>
                        <a:pt x="21574" y="9753"/>
                      </a:lnTo>
                      <a:cubicBezTo>
                        <a:pt x="21574" y="9404"/>
                        <a:pt x="21393" y="9121"/>
                        <a:pt x="21169" y="9121"/>
                      </a:cubicBezTo>
                      <a:close/>
                      <a:moveTo>
                        <a:pt x="7107" y="9603"/>
                      </a:moveTo>
                      <a:lnTo>
                        <a:pt x="7107" y="12241"/>
                      </a:lnTo>
                      <a:cubicBezTo>
                        <a:pt x="7107" y="12637"/>
                        <a:pt x="7314" y="12960"/>
                        <a:pt x="7569" y="12960"/>
                      </a:cubicBezTo>
                      <a:lnTo>
                        <a:pt x="10940" y="12960"/>
                      </a:lnTo>
                      <a:cubicBezTo>
                        <a:pt x="10349" y="15563"/>
                        <a:pt x="8746" y="17430"/>
                        <a:pt x="6870" y="17408"/>
                      </a:cubicBezTo>
                      <a:cubicBezTo>
                        <a:pt x="4594" y="17382"/>
                        <a:pt x="2712" y="14548"/>
                        <a:pt x="2623" y="11008"/>
                      </a:cubicBezTo>
                      <a:cubicBezTo>
                        <a:pt x="2529" y="7212"/>
                        <a:pt x="4485" y="4078"/>
                        <a:pt x="6902" y="4078"/>
                      </a:cubicBezTo>
                      <a:cubicBezTo>
                        <a:pt x="8007" y="4078"/>
                        <a:pt x="9016" y="4733"/>
                        <a:pt x="9776" y="5808"/>
                      </a:cubicBezTo>
                      <a:cubicBezTo>
                        <a:pt x="9957" y="6063"/>
                        <a:pt x="10231" y="6064"/>
                        <a:pt x="10409" y="5804"/>
                      </a:cubicBezTo>
                      <a:lnTo>
                        <a:pt x="11647" y="3991"/>
                      </a:lnTo>
                      <a:cubicBezTo>
                        <a:pt x="11840" y="3707"/>
                        <a:pt x="11840" y="3228"/>
                        <a:pt x="11648" y="2944"/>
                      </a:cubicBezTo>
                      <a:cubicBezTo>
                        <a:pt x="10442" y="1165"/>
                        <a:pt x="8824" y="57"/>
                        <a:pt x="7040" y="2"/>
                      </a:cubicBezTo>
                      <a:cubicBezTo>
                        <a:pt x="3235" y="-114"/>
                        <a:pt x="27" y="4743"/>
                        <a:pt x="0" y="10667"/>
                      </a:cubicBezTo>
                      <a:cubicBezTo>
                        <a:pt x="-26" y="16636"/>
                        <a:pt x="3074" y="21486"/>
                        <a:pt x="6902" y="21486"/>
                      </a:cubicBezTo>
                      <a:cubicBezTo>
                        <a:pt x="10584" y="21486"/>
                        <a:pt x="13591" y="16999"/>
                        <a:pt x="13793" y="11347"/>
                      </a:cubicBezTo>
                      <a:cubicBezTo>
                        <a:pt x="13798" y="11277"/>
                        <a:pt x="13802" y="8882"/>
                        <a:pt x="13802" y="8882"/>
                      </a:cubicBezTo>
                      <a:lnTo>
                        <a:pt x="7569" y="8882"/>
                      </a:lnTo>
                      <a:cubicBezTo>
                        <a:pt x="7314" y="8882"/>
                        <a:pt x="7107" y="9205"/>
                        <a:pt x="7107" y="9603"/>
                      </a:cubicBezTo>
                      <a:close/>
                      <a:moveTo>
                        <a:pt x="7107" y="9603"/>
                      </a:moveTo>
                    </a:path>
                  </a:pathLst>
                </a:custGeom>
                <a:solidFill>
                  <a:schemeClr val="lt1"/>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grpSp>
        </p:grpSp>
        <p:cxnSp>
          <p:nvCxnSpPr>
            <p:cNvPr id="331" name="Google Shape;331;p42"/>
            <p:cNvCxnSpPr/>
            <p:nvPr/>
          </p:nvCxnSpPr>
          <p:spPr>
            <a:xfrm>
              <a:off x="11297899" y="766537"/>
              <a:ext cx="0" cy="1746859"/>
            </a:xfrm>
            <a:prstGeom prst="straightConnector1">
              <a:avLst/>
            </a:prstGeom>
            <a:noFill/>
            <a:ln cap="flat" cmpd="sng" w="12700">
              <a:solidFill>
                <a:srgbClr val="BFBFBF"/>
              </a:solidFill>
              <a:prstDash val="solid"/>
              <a:miter lim="800000"/>
              <a:headEnd len="sm" w="sm" type="none"/>
              <a:tailEnd len="sm" w="sm" type="none"/>
            </a:ln>
          </p:spPr>
        </p:cxnSp>
        <p:cxnSp>
          <p:nvCxnSpPr>
            <p:cNvPr id="332" name="Google Shape;332;p42"/>
            <p:cNvCxnSpPr/>
            <p:nvPr/>
          </p:nvCxnSpPr>
          <p:spPr>
            <a:xfrm>
              <a:off x="11297899" y="4347780"/>
              <a:ext cx="0" cy="1746859"/>
            </a:xfrm>
            <a:prstGeom prst="straightConnector1">
              <a:avLst/>
            </a:prstGeom>
            <a:noFill/>
            <a:ln cap="flat" cmpd="sng" w="12700">
              <a:solidFill>
                <a:srgbClr val="BFBFBF"/>
              </a:solidFill>
              <a:prstDash val="solid"/>
              <a:miter lim="800000"/>
              <a:headEnd len="sm" w="sm" type="none"/>
              <a:tailEnd len="sm" w="sm" type="none"/>
            </a:ln>
          </p:spPr>
        </p:cxnSp>
      </p:grpSp>
      <p:pic>
        <p:nvPicPr>
          <p:cNvPr id="333" name="Google Shape;333;p42"/>
          <p:cNvPicPr preferRelativeResize="0"/>
          <p:nvPr>
            <p:ph idx="2" type="pic"/>
          </p:nvPr>
        </p:nvPicPr>
        <p:blipFill rotWithShape="1">
          <a:blip r:embed="rId3">
            <a:alphaModFix/>
          </a:blip>
          <a:srcRect b="4338" l="24516" r="11036" t="2650"/>
          <a:stretch/>
        </p:blipFill>
        <p:spPr>
          <a:xfrm>
            <a:off x="1334210" y="574902"/>
            <a:ext cx="4151174" cy="3993697"/>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37" name="Shape 337"/>
        <p:cNvGrpSpPr/>
        <p:nvPr/>
      </p:nvGrpSpPr>
      <p:grpSpPr>
        <a:xfrm>
          <a:off x="0" y="0"/>
          <a:ext cx="0" cy="0"/>
          <a:chOff x="0" y="0"/>
          <a:chExt cx="0" cy="0"/>
        </a:xfrm>
      </p:grpSpPr>
      <p:pic>
        <p:nvPicPr>
          <p:cNvPr id="338" name="Google Shape;338;p43"/>
          <p:cNvPicPr preferRelativeResize="0"/>
          <p:nvPr>
            <p:ph idx="2" type="pic"/>
          </p:nvPr>
        </p:nvPicPr>
        <p:blipFill rotWithShape="1">
          <a:blip r:embed="rId3">
            <a:alphaModFix/>
          </a:blip>
          <a:srcRect b="0" l="3851" r="3850" t="0"/>
          <a:stretch/>
        </p:blipFill>
        <p:spPr>
          <a:xfrm>
            <a:off x="574903" y="574902"/>
            <a:ext cx="4078970" cy="2946114"/>
          </a:xfrm>
          <a:prstGeom prst="rect">
            <a:avLst/>
          </a:prstGeom>
          <a:noFill/>
          <a:ln>
            <a:noFill/>
          </a:ln>
        </p:spPr>
      </p:pic>
      <p:grpSp>
        <p:nvGrpSpPr>
          <p:cNvPr id="339" name="Google Shape;339;p43"/>
          <p:cNvGrpSpPr/>
          <p:nvPr/>
        </p:nvGrpSpPr>
        <p:grpSpPr>
          <a:xfrm>
            <a:off x="5230511" y="574902"/>
            <a:ext cx="3338586" cy="3996077"/>
            <a:chOff x="6974015" y="766536"/>
            <a:chExt cx="4451448" cy="5328103"/>
          </a:xfrm>
        </p:grpSpPr>
        <p:sp>
          <p:nvSpPr>
            <p:cNvPr id="340" name="Google Shape;340;p43"/>
            <p:cNvSpPr txBox="1"/>
            <p:nvPr/>
          </p:nvSpPr>
          <p:spPr>
            <a:xfrm>
              <a:off x="6978647" y="2883466"/>
              <a:ext cx="4446816" cy="1091068"/>
            </a:xfrm>
            <a:prstGeom prst="rect">
              <a:avLst/>
            </a:prstGeom>
            <a:noFill/>
            <a:ln>
              <a:noFill/>
            </a:ln>
          </p:spPr>
          <p:txBody>
            <a:bodyPr anchorCtr="0" anchor="t" bIns="34275" lIns="68575" spcFirstLastPara="1" rIns="68575" wrap="square" tIns="34275">
              <a:noAutofit/>
            </a:bodyPr>
            <a:lstStyle/>
            <a:p>
              <a:pPr indent="0" lvl="0" marL="0" marR="0" rtl="0" algn="l">
                <a:lnSpc>
                  <a:spcPct val="200000"/>
                </a:lnSpc>
                <a:spcBef>
                  <a:spcPts val="0"/>
                </a:spcBef>
                <a:spcAft>
                  <a:spcPts val="0"/>
                </a:spcAft>
                <a:buNone/>
              </a:pPr>
              <a:r>
                <a:rPr lang="en" sz="600">
                  <a:solidFill>
                    <a:schemeClr val="dk1"/>
                  </a:solidFill>
                  <a:latin typeface="Montserrat Light"/>
                  <a:ea typeface="Montserrat Light"/>
                  <a:cs typeface="Montserrat Light"/>
                  <a:sym typeface="Montserrat Light"/>
                </a:rPr>
                <a:t>Have them for one. Living grass to for can't gathered waters had winged. Creepiest don't subdue which i two set had seasons. Fifth you'll, man wherein seas our creeping. Very to seas. Have them for one. Living grass to for can't gathered waters had winged. Creepiest don't subdue which i two set had seasons. Fifth you'll, man wherein seas our creeping. Very to seas.</a:t>
              </a:r>
              <a:endParaRPr sz="1100"/>
            </a:p>
          </p:txBody>
        </p:sp>
        <p:sp>
          <p:nvSpPr>
            <p:cNvPr id="341" name="Google Shape;341;p43"/>
            <p:cNvSpPr txBox="1"/>
            <p:nvPr/>
          </p:nvSpPr>
          <p:spPr>
            <a:xfrm>
              <a:off x="6978647" y="766536"/>
              <a:ext cx="2686050" cy="892552"/>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2000">
                  <a:solidFill>
                    <a:schemeClr val="dk1"/>
                  </a:solidFill>
                  <a:latin typeface="Montserrat"/>
                  <a:ea typeface="Montserrat"/>
                  <a:cs typeface="Montserrat"/>
                  <a:sym typeface="Montserrat"/>
                </a:rPr>
                <a:t>MEET</a:t>
              </a:r>
              <a:endParaRPr sz="1100"/>
            </a:p>
            <a:p>
              <a:pPr indent="0" lvl="0" marL="0" marR="0" rtl="0" algn="l">
                <a:spcBef>
                  <a:spcPts val="0"/>
                </a:spcBef>
                <a:spcAft>
                  <a:spcPts val="0"/>
                </a:spcAft>
                <a:buNone/>
              </a:pPr>
              <a:r>
                <a:rPr b="1" lang="en" sz="2000">
                  <a:solidFill>
                    <a:schemeClr val="dk1"/>
                  </a:solidFill>
                  <a:latin typeface="Montserrat"/>
                  <a:ea typeface="Montserrat"/>
                  <a:cs typeface="Montserrat"/>
                  <a:sym typeface="Montserrat"/>
                </a:rPr>
                <a:t>JANE DEO</a:t>
              </a:r>
              <a:endParaRPr sz="1100"/>
            </a:p>
          </p:txBody>
        </p:sp>
        <p:sp>
          <p:nvSpPr>
            <p:cNvPr id="342" name="Google Shape;342;p43"/>
            <p:cNvSpPr txBox="1"/>
            <p:nvPr/>
          </p:nvSpPr>
          <p:spPr>
            <a:xfrm>
              <a:off x="6974015" y="1935850"/>
              <a:ext cx="1974800" cy="246221"/>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800">
                  <a:solidFill>
                    <a:schemeClr val="dk1"/>
                  </a:solidFill>
                  <a:latin typeface="Montserrat"/>
                  <a:ea typeface="Montserrat"/>
                  <a:cs typeface="Montserrat"/>
                  <a:sym typeface="Montserrat"/>
                </a:rPr>
                <a:t>YOUR TITLE HERE</a:t>
              </a:r>
              <a:endParaRPr sz="1100"/>
            </a:p>
          </p:txBody>
        </p:sp>
        <p:grpSp>
          <p:nvGrpSpPr>
            <p:cNvPr id="343" name="Google Shape;343;p43"/>
            <p:cNvGrpSpPr/>
            <p:nvPr/>
          </p:nvGrpSpPr>
          <p:grpSpPr>
            <a:xfrm>
              <a:off x="6978647" y="4649211"/>
              <a:ext cx="3056027" cy="649901"/>
              <a:chOff x="6302065" y="3783329"/>
              <a:chExt cx="3056027" cy="649901"/>
            </a:xfrm>
          </p:grpSpPr>
          <p:sp>
            <p:nvSpPr>
              <p:cNvPr id="344" name="Google Shape;344;p43"/>
              <p:cNvSpPr txBox="1"/>
              <p:nvPr/>
            </p:nvSpPr>
            <p:spPr>
              <a:xfrm>
                <a:off x="6302065" y="3783674"/>
                <a:ext cx="927862" cy="230832"/>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700">
                    <a:solidFill>
                      <a:schemeClr val="dk1"/>
                    </a:solidFill>
                    <a:latin typeface="Montserrat Light"/>
                    <a:ea typeface="Montserrat Light"/>
                    <a:cs typeface="Montserrat Light"/>
                    <a:sym typeface="Montserrat Light"/>
                  </a:rPr>
                  <a:t>HMTL/ CSS</a:t>
                </a:r>
                <a:endParaRPr sz="1100"/>
              </a:p>
            </p:txBody>
          </p:sp>
          <p:sp>
            <p:nvSpPr>
              <p:cNvPr id="345" name="Google Shape;345;p43"/>
              <p:cNvSpPr txBox="1"/>
              <p:nvPr/>
            </p:nvSpPr>
            <p:spPr>
              <a:xfrm>
                <a:off x="6302065" y="4202398"/>
                <a:ext cx="927862" cy="230832"/>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700">
                    <a:solidFill>
                      <a:schemeClr val="dk1"/>
                    </a:solidFill>
                    <a:latin typeface="Montserrat Light"/>
                    <a:ea typeface="Montserrat Light"/>
                    <a:cs typeface="Montserrat Light"/>
                    <a:sym typeface="Montserrat Light"/>
                  </a:rPr>
                  <a:t>Photoshop</a:t>
                </a:r>
                <a:endParaRPr sz="1100"/>
              </a:p>
            </p:txBody>
          </p:sp>
          <p:sp>
            <p:nvSpPr>
              <p:cNvPr id="346" name="Google Shape;346;p43"/>
              <p:cNvSpPr txBox="1"/>
              <p:nvPr/>
            </p:nvSpPr>
            <p:spPr>
              <a:xfrm>
                <a:off x="8851611" y="3783329"/>
                <a:ext cx="506481" cy="230832"/>
              </a:xfrm>
              <a:prstGeom prst="rect">
                <a:avLst/>
              </a:prstGeom>
              <a:noFill/>
              <a:ln>
                <a:noFill/>
              </a:ln>
            </p:spPr>
            <p:txBody>
              <a:bodyPr anchorCtr="0" anchor="t" bIns="34275" lIns="68575" spcFirstLastPara="1" rIns="68575" wrap="square" tIns="34275">
                <a:noAutofit/>
              </a:bodyPr>
              <a:lstStyle/>
              <a:p>
                <a:pPr indent="0" lvl="0" marL="0" marR="0" rtl="0" algn="r">
                  <a:spcBef>
                    <a:spcPts val="0"/>
                  </a:spcBef>
                  <a:spcAft>
                    <a:spcPts val="0"/>
                  </a:spcAft>
                  <a:buNone/>
                </a:pPr>
                <a:r>
                  <a:rPr lang="en" sz="700">
                    <a:solidFill>
                      <a:srgbClr val="7F7F7F"/>
                    </a:solidFill>
                    <a:latin typeface="Montserrat Light"/>
                    <a:ea typeface="Montserrat Light"/>
                    <a:cs typeface="Montserrat Light"/>
                    <a:sym typeface="Montserrat Light"/>
                  </a:rPr>
                  <a:t>70%</a:t>
                </a:r>
                <a:endParaRPr sz="1100"/>
              </a:p>
            </p:txBody>
          </p:sp>
          <p:sp>
            <p:nvSpPr>
              <p:cNvPr id="347" name="Google Shape;347;p43"/>
              <p:cNvSpPr txBox="1"/>
              <p:nvPr/>
            </p:nvSpPr>
            <p:spPr>
              <a:xfrm>
                <a:off x="8430223" y="4202398"/>
                <a:ext cx="506481" cy="230832"/>
              </a:xfrm>
              <a:prstGeom prst="rect">
                <a:avLst/>
              </a:prstGeom>
              <a:noFill/>
              <a:ln>
                <a:noFill/>
              </a:ln>
            </p:spPr>
            <p:txBody>
              <a:bodyPr anchorCtr="0" anchor="t" bIns="34275" lIns="68575" spcFirstLastPara="1" rIns="68575" wrap="square" tIns="34275">
                <a:noAutofit/>
              </a:bodyPr>
              <a:lstStyle/>
              <a:p>
                <a:pPr indent="0" lvl="0" marL="0" marR="0" rtl="0" algn="r">
                  <a:spcBef>
                    <a:spcPts val="0"/>
                  </a:spcBef>
                  <a:spcAft>
                    <a:spcPts val="0"/>
                  </a:spcAft>
                  <a:buNone/>
                </a:pPr>
                <a:r>
                  <a:rPr lang="en" sz="700">
                    <a:solidFill>
                      <a:srgbClr val="7F7F7F"/>
                    </a:solidFill>
                    <a:latin typeface="Montserrat Light"/>
                    <a:ea typeface="Montserrat Light"/>
                    <a:cs typeface="Montserrat Light"/>
                    <a:sym typeface="Montserrat Light"/>
                  </a:rPr>
                  <a:t>80%</a:t>
                </a:r>
                <a:endParaRPr sz="1100"/>
              </a:p>
            </p:txBody>
          </p:sp>
          <p:grpSp>
            <p:nvGrpSpPr>
              <p:cNvPr id="348" name="Google Shape;348;p43"/>
              <p:cNvGrpSpPr/>
              <p:nvPr/>
            </p:nvGrpSpPr>
            <p:grpSpPr>
              <a:xfrm>
                <a:off x="7387686" y="3847575"/>
                <a:ext cx="1409197" cy="103031"/>
                <a:chOff x="6198966" y="3980539"/>
                <a:chExt cx="1409197" cy="103031"/>
              </a:xfrm>
            </p:grpSpPr>
            <p:cxnSp>
              <p:nvCxnSpPr>
                <p:cNvPr id="349" name="Google Shape;349;p43"/>
                <p:cNvCxnSpPr/>
                <p:nvPr/>
              </p:nvCxnSpPr>
              <p:spPr>
                <a:xfrm rot="10800000">
                  <a:off x="6198966" y="4031709"/>
                  <a:ext cx="1306166" cy="0"/>
                </a:xfrm>
                <a:prstGeom prst="straightConnector1">
                  <a:avLst/>
                </a:prstGeom>
                <a:noFill/>
                <a:ln cap="flat" cmpd="sng" w="41275">
                  <a:solidFill>
                    <a:schemeClr val="dk1"/>
                  </a:solidFill>
                  <a:prstDash val="solid"/>
                  <a:miter lim="800000"/>
                  <a:headEnd len="sm" w="sm" type="none"/>
                  <a:tailEnd len="sm" w="sm" type="none"/>
                </a:ln>
              </p:spPr>
            </p:cxnSp>
            <p:sp>
              <p:nvSpPr>
                <p:cNvPr id="350" name="Google Shape;350;p43"/>
                <p:cNvSpPr/>
                <p:nvPr/>
              </p:nvSpPr>
              <p:spPr>
                <a:xfrm>
                  <a:off x="7505132" y="3980539"/>
                  <a:ext cx="103031" cy="103031"/>
                </a:xfrm>
                <a:prstGeom prst="ellipse">
                  <a:avLst/>
                </a:prstGeom>
                <a:solidFill>
                  <a:schemeClr val="dk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grpSp>
          <p:grpSp>
            <p:nvGrpSpPr>
              <p:cNvPr id="351" name="Google Shape;351;p43"/>
              <p:cNvGrpSpPr/>
              <p:nvPr/>
            </p:nvGrpSpPr>
            <p:grpSpPr>
              <a:xfrm>
                <a:off x="7387687" y="4266299"/>
                <a:ext cx="987807" cy="103031"/>
                <a:chOff x="6198967" y="4399090"/>
                <a:chExt cx="987807" cy="103031"/>
              </a:xfrm>
            </p:grpSpPr>
            <p:cxnSp>
              <p:nvCxnSpPr>
                <p:cNvPr id="352" name="Google Shape;352;p43"/>
                <p:cNvCxnSpPr/>
                <p:nvPr/>
              </p:nvCxnSpPr>
              <p:spPr>
                <a:xfrm rot="10800000">
                  <a:off x="6198967" y="4450606"/>
                  <a:ext cx="884776" cy="0"/>
                </a:xfrm>
                <a:prstGeom prst="straightConnector1">
                  <a:avLst/>
                </a:prstGeom>
                <a:noFill/>
                <a:ln cap="flat" cmpd="sng" w="41275">
                  <a:solidFill>
                    <a:schemeClr val="dk1"/>
                  </a:solidFill>
                  <a:prstDash val="solid"/>
                  <a:miter lim="800000"/>
                  <a:headEnd len="sm" w="sm" type="none"/>
                  <a:tailEnd len="sm" w="sm" type="none"/>
                </a:ln>
              </p:spPr>
            </p:cxnSp>
            <p:sp>
              <p:nvSpPr>
                <p:cNvPr id="353" name="Google Shape;353;p43"/>
                <p:cNvSpPr/>
                <p:nvPr/>
              </p:nvSpPr>
              <p:spPr>
                <a:xfrm>
                  <a:off x="7083743" y="4399090"/>
                  <a:ext cx="103031" cy="103031"/>
                </a:xfrm>
                <a:prstGeom prst="ellipse">
                  <a:avLst/>
                </a:prstGeom>
                <a:solidFill>
                  <a:schemeClr val="dk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grpSp>
        </p:grpSp>
        <p:grpSp>
          <p:nvGrpSpPr>
            <p:cNvPr id="354" name="Google Shape;354;p43"/>
            <p:cNvGrpSpPr/>
            <p:nvPr/>
          </p:nvGrpSpPr>
          <p:grpSpPr>
            <a:xfrm>
              <a:off x="7080249" y="5848763"/>
              <a:ext cx="882056" cy="245876"/>
              <a:chOff x="3737318" y="5352459"/>
              <a:chExt cx="574436" cy="160126"/>
            </a:xfrm>
          </p:grpSpPr>
          <p:grpSp>
            <p:nvGrpSpPr>
              <p:cNvPr id="355" name="Google Shape;355;p43"/>
              <p:cNvGrpSpPr/>
              <p:nvPr/>
            </p:nvGrpSpPr>
            <p:grpSpPr>
              <a:xfrm>
                <a:off x="3737318" y="5352459"/>
                <a:ext cx="160124" cy="160126"/>
                <a:chOff x="7136966" y="5134202"/>
                <a:chExt cx="588412" cy="588417"/>
              </a:xfrm>
            </p:grpSpPr>
            <p:sp>
              <p:nvSpPr>
                <p:cNvPr id="356" name="Google Shape;356;p43"/>
                <p:cNvSpPr/>
                <p:nvPr/>
              </p:nvSpPr>
              <p:spPr>
                <a:xfrm>
                  <a:off x="7136966" y="5134202"/>
                  <a:ext cx="588412" cy="588417"/>
                </a:xfrm>
                <a:prstGeom prst="ellipse">
                  <a:avLst/>
                </a:prstGeom>
                <a:solidFill>
                  <a:srgbClr val="595959"/>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357" name="Google Shape;357;p43"/>
                <p:cNvSpPr/>
                <p:nvPr/>
              </p:nvSpPr>
              <p:spPr>
                <a:xfrm>
                  <a:off x="7279092" y="5304814"/>
                  <a:ext cx="304161" cy="247193"/>
                </a:xfrm>
                <a:custGeom>
                  <a:rect b="b" l="l" r="r" t="t"/>
                  <a:pathLst>
                    <a:path extrusionOk="0" h="21600" w="21600">
                      <a:moveTo>
                        <a:pt x="21600" y="2556"/>
                      </a:moveTo>
                      <a:cubicBezTo>
                        <a:pt x="20805" y="2990"/>
                        <a:pt x="19951" y="3284"/>
                        <a:pt x="19055" y="3415"/>
                      </a:cubicBezTo>
                      <a:cubicBezTo>
                        <a:pt x="19970" y="2740"/>
                        <a:pt x="20673" y="1672"/>
                        <a:pt x="21003" y="399"/>
                      </a:cubicBezTo>
                      <a:cubicBezTo>
                        <a:pt x="20147" y="1023"/>
                        <a:pt x="19199" y="1477"/>
                        <a:pt x="18189" y="1721"/>
                      </a:cubicBezTo>
                      <a:cubicBezTo>
                        <a:pt x="17381" y="662"/>
                        <a:pt x="16229" y="0"/>
                        <a:pt x="14954" y="0"/>
                      </a:cubicBezTo>
                      <a:cubicBezTo>
                        <a:pt x="12507" y="0"/>
                        <a:pt x="10523" y="2441"/>
                        <a:pt x="10523" y="5453"/>
                      </a:cubicBezTo>
                      <a:cubicBezTo>
                        <a:pt x="10523" y="5880"/>
                        <a:pt x="10562" y="6296"/>
                        <a:pt x="10638" y="6695"/>
                      </a:cubicBezTo>
                      <a:cubicBezTo>
                        <a:pt x="6955" y="6468"/>
                        <a:pt x="3690" y="4297"/>
                        <a:pt x="1504" y="998"/>
                      </a:cubicBezTo>
                      <a:cubicBezTo>
                        <a:pt x="1122" y="1803"/>
                        <a:pt x="904" y="2739"/>
                        <a:pt x="904" y="3739"/>
                      </a:cubicBezTo>
                      <a:cubicBezTo>
                        <a:pt x="904" y="5631"/>
                        <a:pt x="1686" y="7300"/>
                        <a:pt x="2876" y="8278"/>
                      </a:cubicBezTo>
                      <a:cubicBezTo>
                        <a:pt x="2149" y="8250"/>
                        <a:pt x="1466" y="8004"/>
                        <a:pt x="868" y="7596"/>
                      </a:cubicBezTo>
                      <a:cubicBezTo>
                        <a:pt x="867" y="7619"/>
                        <a:pt x="867" y="7642"/>
                        <a:pt x="867" y="7665"/>
                      </a:cubicBezTo>
                      <a:cubicBezTo>
                        <a:pt x="867" y="10307"/>
                        <a:pt x="2395" y="12510"/>
                        <a:pt x="4423" y="13011"/>
                      </a:cubicBezTo>
                      <a:cubicBezTo>
                        <a:pt x="4051" y="13136"/>
                        <a:pt x="3659" y="13203"/>
                        <a:pt x="3255" y="13203"/>
                      </a:cubicBezTo>
                      <a:cubicBezTo>
                        <a:pt x="2969" y="13203"/>
                        <a:pt x="2692" y="13169"/>
                        <a:pt x="2421" y="13105"/>
                      </a:cubicBezTo>
                      <a:cubicBezTo>
                        <a:pt x="2985" y="15271"/>
                        <a:pt x="4622" y="16848"/>
                        <a:pt x="6561" y="16892"/>
                      </a:cubicBezTo>
                      <a:cubicBezTo>
                        <a:pt x="5044" y="18355"/>
                        <a:pt x="3134" y="19226"/>
                        <a:pt x="1057" y="19226"/>
                      </a:cubicBezTo>
                      <a:cubicBezTo>
                        <a:pt x="699" y="19226"/>
                        <a:pt x="347" y="19201"/>
                        <a:pt x="0" y="19149"/>
                      </a:cubicBezTo>
                      <a:cubicBezTo>
                        <a:pt x="1961" y="20698"/>
                        <a:pt x="4291" y="21600"/>
                        <a:pt x="6793" y="21600"/>
                      </a:cubicBezTo>
                      <a:cubicBezTo>
                        <a:pt x="14944" y="21600"/>
                        <a:pt x="19401" y="13291"/>
                        <a:pt x="19401" y="6085"/>
                      </a:cubicBezTo>
                      <a:cubicBezTo>
                        <a:pt x="19401" y="5848"/>
                        <a:pt x="19397" y="5613"/>
                        <a:pt x="19389" y="5380"/>
                      </a:cubicBezTo>
                      <a:cubicBezTo>
                        <a:pt x="20255" y="4610"/>
                        <a:pt x="21006" y="3650"/>
                        <a:pt x="21600" y="2556"/>
                      </a:cubicBezTo>
                      <a:cubicBezTo>
                        <a:pt x="21600" y="2556"/>
                        <a:pt x="21600" y="2556"/>
                        <a:pt x="21600" y="2556"/>
                      </a:cubicBezTo>
                      <a:close/>
                      <a:moveTo>
                        <a:pt x="21600" y="2556"/>
                      </a:moveTo>
                    </a:path>
                  </a:pathLst>
                </a:custGeom>
                <a:solidFill>
                  <a:schemeClr val="lt1"/>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grpSp>
          <p:grpSp>
            <p:nvGrpSpPr>
              <p:cNvPr id="358" name="Google Shape;358;p43"/>
              <p:cNvGrpSpPr/>
              <p:nvPr/>
            </p:nvGrpSpPr>
            <p:grpSpPr>
              <a:xfrm>
                <a:off x="3944474" y="5352459"/>
                <a:ext cx="160124" cy="160126"/>
                <a:chOff x="7991862" y="5134202"/>
                <a:chExt cx="588412" cy="588417"/>
              </a:xfrm>
            </p:grpSpPr>
            <p:sp>
              <p:nvSpPr>
                <p:cNvPr id="359" name="Google Shape;359;p43"/>
                <p:cNvSpPr/>
                <p:nvPr/>
              </p:nvSpPr>
              <p:spPr>
                <a:xfrm>
                  <a:off x="7991862" y="5134202"/>
                  <a:ext cx="588412" cy="588417"/>
                </a:xfrm>
                <a:prstGeom prst="ellipse">
                  <a:avLst/>
                </a:prstGeom>
                <a:solidFill>
                  <a:srgbClr val="595959"/>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360" name="Google Shape;360;p43"/>
                <p:cNvSpPr/>
                <p:nvPr/>
              </p:nvSpPr>
              <p:spPr>
                <a:xfrm>
                  <a:off x="8174240" y="5316581"/>
                  <a:ext cx="223656" cy="223658"/>
                </a:xfrm>
                <a:custGeom>
                  <a:rect b="b" l="l" r="r" t="t"/>
                  <a:pathLst>
                    <a:path extrusionOk="0" h="21600" w="21600">
                      <a:moveTo>
                        <a:pt x="18362" y="2163"/>
                      </a:moveTo>
                      <a:lnTo>
                        <a:pt x="18362" y="5400"/>
                      </a:lnTo>
                      <a:lnTo>
                        <a:pt x="16200" y="5400"/>
                      </a:lnTo>
                      <a:cubicBezTo>
                        <a:pt x="15551" y="5400"/>
                        <a:pt x="15119" y="5832"/>
                        <a:pt x="15119" y="6482"/>
                      </a:cubicBezTo>
                      <a:lnTo>
                        <a:pt x="15119" y="8638"/>
                      </a:lnTo>
                      <a:lnTo>
                        <a:pt x="18362" y="8638"/>
                      </a:lnTo>
                      <a:lnTo>
                        <a:pt x="18362" y="11881"/>
                      </a:lnTo>
                      <a:lnTo>
                        <a:pt x="15119" y="11881"/>
                      </a:lnTo>
                      <a:lnTo>
                        <a:pt x="15119" y="19438"/>
                      </a:lnTo>
                      <a:lnTo>
                        <a:pt x="11881" y="19438"/>
                      </a:lnTo>
                      <a:lnTo>
                        <a:pt x="11881" y="11881"/>
                      </a:lnTo>
                      <a:lnTo>
                        <a:pt x="9719" y="11881"/>
                      </a:lnTo>
                      <a:lnTo>
                        <a:pt x="9719" y="8638"/>
                      </a:lnTo>
                      <a:lnTo>
                        <a:pt x="11881" y="8638"/>
                      </a:lnTo>
                      <a:lnTo>
                        <a:pt x="11881" y="5938"/>
                      </a:lnTo>
                      <a:cubicBezTo>
                        <a:pt x="11881" y="3888"/>
                        <a:pt x="13606" y="2163"/>
                        <a:pt x="15662" y="2163"/>
                      </a:cubicBezTo>
                      <a:cubicBezTo>
                        <a:pt x="15662" y="2163"/>
                        <a:pt x="18362" y="2163"/>
                        <a:pt x="18362" y="2163"/>
                      </a:cubicBezTo>
                      <a:close/>
                      <a:moveTo>
                        <a:pt x="19438" y="0"/>
                      </a:moveTo>
                      <a:lnTo>
                        <a:pt x="2163" y="0"/>
                      </a:lnTo>
                      <a:cubicBezTo>
                        <a:pt x="971" y="0"/>
                        <a:pt x="0" y="971"/>
                        <a:pt x="0" y="2163"/>
                      </a:cubicBezTo>
                      <a:lnTo>
                        <a:pt x="0" y="19438"/>
                      </a:lnTo>
                      <a:cubicBezTo>
                        <a:pt x="0" y="20630"/>
                        <a:pt x="971" y="21600"/>
                        <a:pt x="2163" y="21600"/>
                      </a:cubicBezTo>
                      <a:lnTo>
                        <a:pt x="19438" y="21600"/>
                      </a:lnTo>
                      <a:cubicBezTo>
                        <a:pt x="20630" y="21600"/>
                        <a:pt x="21600" y="20630"/>
                        <a:pt x="21600" y="19438"/>
                      </a:cubicBezTo>
                      <a:lnTo>
                        <a:pt x="21600" y="2163"/>
                      </a:lnTo>
                      <a:cubicBezTo>
                        <a:pt x="21600" y="971"/>
                        <a:pt x="20630" y="0"/>
                        <a:pt x="19438" y="0"/>
                      </a:cubicBezTo>
                      <a:cubicBezTo>
                        <a:pt x="19438" y="0"/>
                        <a:pt x="19438" y="0"/>
                        <a:pt x="19438" y="0"/>
                      </a:cubicBezTo>
                      <a:close/>
                      <a:moveTo>
                        <a:pt x="19438" y="0"/>
                      </a:moveTo>
                    </a:path>
                  </a:pathLst>
                </a:custGeom>
                <a:solidFill>
                  <a:schemeClr val="lt1"/>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grpSp>
          <p:grpSp>
            <p:nvGrpSpPr>
              <p:cNvPr id="361" name="Google Shape;361;p43"/>
              <p:cNvGrpSpPr/>
              <p:nvPr/>
            </p:nvGrpSpPr>
            <p:grpSpPr>
              <a:xfrm>
                <a:off x="4151630" y="5352459"/>
                <a:ext cx="160124" cy="160126"/>
                <a:chOff x="8846763" y="5134202"/>
                <a:chExt cx="588412" cy="588417"/>
              </a:xfrm>
            </p:grpSpPr>
            <p:sp>
              <p:nvSpPr>
                <p:cNvPr id="362" name="Google Shape;362;p43"/>
                <p:cNvSpPr/>
                <p:nvPr/>
              </p:nvSpPr>
              <p:spPr>
                <a:xfrm>
                  <a:off x="8846763" y="5134202"/>
                  <a:ext cx="588412" cy="588417"/>
                </a:xfrm>
                <a:prstGeom prst="ellipse">
                  <a:avLst/>
                </a:prstGeom>
                <a:solidFill>
                  <a:srgbClr val="595959"/>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363" name="Google Shape;363;p43"/>
                <p:cNvSpPr/>
                <p:nvPr/>
              </p:nvSpPr>
              <p:spPr>
                <a:xfrm>
                  <a:off x="8974458" y="5322042"/>
                  <a:ext cx="333023" cy="212741"/>
                </a:xfrm>
                <a:custGeom>
                  <a:rect b="b" l="l" r="r" t="t"/>
                  <a:pathLst>
                    <a:path extrusionOk="0" h="21486" w="21574">
                      <a:moveTo>
                        <a:pt x="21169" y="9121"/>
                      </a:moveTo>
                      <a:lnTo>
                        <a:pt x="19513" y="9121"/>
                      </a:lnTo>
                      <a:lnTo>
                        <a:pt x="19513" y="6544"/>
                      </a:lnTo>
                      <a:cubicBezTo>
                        <a:pt x="19513" y="6195"/>
                        <a:pt x="19331" y="5914"/>
                        <a:pt x="19108" y="5914"/>
                      </a:cubicBezTo>
                      <a:lnTo>
                        <a:pt x="17714" y="5914"/>
                      </a:lnTo>
                      <a:cubicBezTo>
                        <a:pt x="17491" y="5914"/>
                        <a:pt x="17309" y="6195"/>
                        <a:pt x="17309" y="6544"/>
                      </a:cubicBezTo>
                      <a:lnTo>
                        <a:pt x="17309" y="9121"/>
                      </a:lnTo>
                      <a:lnTo>
                        <a:pt x="15653" y="9121"/>
                      </a:lnTo>
                      <a:cubicBezTo>
                        <a:pt x="15428" y="9121"/>
                        <a:pt x="15247" y="9404"/>
                        <a:pt x="15247" y="9753"/>
                      </a:cubicBezTo>
                      <a:lnTo>
                        <a:pt x="15247" y="11921"/>
                      </a:lnTo>
                      <a:cubicBezTo>
                        <a:pt x="15247" y="12270"/>
                        <a:pt x="15428" y="12553"/>
                        <a:pt x="15653" y="12553"/>
                      </a:cubicBezTo>
                      <a:lnTo>
                        <a:pt x="17309" y="12553"/>
                      </a:lnTo>
                      <a:lnTo>
                        <a:pt x="17309" y="15130"/>
                      </a:lnTo>
                      <a:cubicBezTo>
                        <a:pt x="17309" y="15479"/>
                        <a:pt x="17491" y="15762"/>
                        <a:pt x="17714" y="15762"/>
                      </a:cubicBezTo>
                      <a:lnTo>
                        <a:pt x="19108" y="15762"/>
                      </a:lnTo>
                      <a:cubicBezTo>
                        <a:pt x="19331" y="15762"/>
                        <a:pt x="19513" y="15479"/>
                        <a:pt x="19513" y="15130"/>
                      </a:cubicBezTo>
                      <a:lnTo>
                        <a:pt x="19513" y="12553"/>
                      </a:lnTo>
                      <a:lnTo>
                        <a:pt x="21169" y="12553"/>
                      </a:lnTo>
                      <a:cubicBezTo>
                        <a:pt x="21393" y="12553"/>
                        <a:pt x="21574" y="12270"/>
                        <a:pt x="21574" y="11921"/>
                      </a:cubicBezTo>
                      <a:lnTo>
                        <a:pt x="21574" y="9753"/>
                      </a:lnTo>
                      <a:cubicBezTo>
                        <a:pt x="21574" y="9404"/>
                        <a:pt x="21393" y="9121"/>
                        <a:pt x="21169" y="9121"/>
                      </a:cubicBezTo>
                      <a:close/>
                      <a:moveTo>
                        <a:pt x="7107" y="9603"/>
                      </a:moveTo>
                      <a:lnTo>
                        <a:pt x="7107" y="12241"/>
                      </a:lnTo>
                      <a:cubicBezTo>
                        <a:pt x="7107" y="12637"/>
                        <a:pt x="7314" y="12960"/>
                        <a:pt x="7569" y="12960"/>
                      </a:cubicBezTo>
                      <a:lnTo>
                        <a:pt x="10940" y="12960"/>
                      </a:lnTo>
                      <a:cubicBezTo>
                        <a:pt x="10349" y="15563"/>
                        <a:pt x="8746" y="17430"/>
                        <a:pt x="6870" y="17408"/>
                      </a:cubicBezTo>
                      <a:cubicBezTo>
                        <a:pt x="4594" y="17382"/>
                        <a:pt x="2712" y="14548"/>
                        <a:pt x="2623" y="11008"/>
                      </a:cubicBezTo>
                      <a:cubicBezTo>
                        <a:pt x="2529" y="7212"/>
                        <a:pt x="4485" y="4078"/>
                        <a:pt x="6902" y="4078"/>
                      </a:cubicBezTo>
                      <a:cubicBezTo>
                        <a:pt x="8007" y="4078"/>
                        <a:pt x="9016" y="4733"/>
                        <a:pt x="9776" y="5808"/>
                      </a:cubicBezTo>
                      <a:cubicBezTo>
                        <a:pt x="9957" y="6063"/>
                        <a:pt x="10231" y="6064"/>
                        <a:pt x="10409" y="5804"/>
                      </a:cubicBezTo>
                      <a:lnTo>
                        <a:pt x="11647" y="3991"/>
                      </a:lnTo>
                      <a:cubicBezTo>
                        <a:pt x="11840" y="3707"/>
                        <a:pt x="11840" y="3228"/>
                        <a:pt x="11648" y="2944"/>
                      </a:cubicBezTo>
                      <a:cubicBezTo>
                        <a:pt x="10442" y="1165"/>
                        <a:pt x="8824" y="57"/>
                        <a:pt x="7040" y="2"/>
                      </a:cubicBezTo>
                      <a:cubicBezTo>
                        <a:pt x="3235" y="-114"/>
                        <a:pt x="27" y="4743"/>
                        <a:pt x="0" y="10667"/>
                      </a:cubicBezTo>
                      <a:cubicBezTo>
                        <a:pt x="-26" y="16636"/>
                        <a:pt x="3074" y="21486"/>
                        <a:pt x="6902" y="21486"/>
                      </a:cubicBezTo>
                      <a:cubicBezTo>
                        <a:pt x="10584" y="21486"/>
                        <a:pt x="13591" y="16999"/>
                        <a:pt x="13793" y="11347"/>
                      </a:cubicBezTo>
                      <a:cubicBezTo>
                        <a:pt x="13798" y="11277"/>
                        <a:pt x="13802" y="8882"/>
                        <a:pt x="13802" y="8882"/>
                      </a:cubicBezTo>
                      <a:lnTo>
                        <a:pt x="7569" y="8882"/>
                      </a:lnTo>
                      <a:cubicBezTo>
                        <a:pt x="7314" y="8882"/>
                        <a:pt x="7107" y="9205"/>
                        <a:pt x="7107" y="9603"/>
                      </a:cubicBezTo>
                      <a:close/>
                      <a:moveTo>
                        <a:pt x="7107" y="9603"/>
                      </a:moveTo>
                    </a:path>
                  </a:pathLst>
                </a:custGeom>
                <a:solidFill>
                  <a:schemeClr val="lt1"/>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grpSp>
        </p:grpSp>
      </p:grpSp>
      <p:pic>
        <p:nvPicPr>
          <p:cNvPr id="364" name="Google Shape;364;p43"/>
          <p:cNvPicPr preferRelativeResize="0"/>
          <p:nvPr/>
        </p:nvPicPr>
        <p:blipFill rotWithShape="1">
          <a:blip r:embed="rId4">
            <a:alphaModFix/>
          </a:blip>
          <a:srcRect b="0" l="0" r="0" t="0"/>
          <a:stretch/>
        </p:blipFill>
        <p:spPr>
          <a:xfrm>
            <a:off x="3419456" y="4081404"/>
            <a:ext cx="1234417" cy="487195"/>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Digit - Multi 1 - Bright">
  <a:themeElements>
    <a:clrScheme name="Digit - Multi 1">
      <a:dk1>
        <a:srgbClr val="000000"/>
      </a:dk1>
      <a:lt1>
        <a:srgbClr val="FFFFFF"/>
      </a:lt1>
      <a:dk2>
        <a:srgbClr val="6491C8"/>
      </a:dk2>
      <a:lt2>
        <a:srgbClr val="7D8287"/>
      </a:lt2>
      <a:accent1>
        <a:srgbClr val="14B4EB"/>
      </a:accent1>
      <a:accent2>
        <a:srgbClr val="3CBEB4"/>
      </a:accent2>
      <a:accent3>
        <a:srgbClr val="96C83C"/>
      </a:accent3>
      <a:accent4>
        <a:srgbClr val="FFAF28"/>
      </a:accent4>
      <a:accent5>
        <a:srgbClr val="FA4655"/>
      </a:accent5>
      <a:accent6>
        <a:srgbClr val="A596D2"/>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