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18.jpg" ContentType="image/png"/>
  <Override PartName="/ppt/media/image19.jpg" ContentType="image/png"/>
  <Override PartName="/ppt/media/image20.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5"/>
  </p:notesMasterIdLst>
  <p:handoutMasterIdLst>
    <p:handoutMasterId r:id="rId26"/>
  </p:handoutMasterIdLst>
  <p:sldIdLst>
    <p:sldId id="1145" r:id="rId2"/>
    <p:sldId id="1155" r:id="rId3"/>
    <p:sldId id="1164" r:id="rId4"/>
    <p:sldId id="1165" r:id="rId5"/>
    <p:sldId id="1147" r:id="rId6"/>
    <p:sldId id="1163" r:id="rId7"/>
    <p:sldId id="1166" r:id="rId8"/>
    <p:sldId id="1149" r:id="rId9"/>
    <p:sldId id="1167" r:id="rId10"/>
    <p:sldId id="1168" r:id="rId11"/>
    <p:sldId id="1169" r:id="rId12"/>
    <p:sldId id="1151" r:id="rId13"/>
    <p:sldId id="1170" r:id="rId14"/>
    <p:sldId id="1150" r:id="rId15"/>
    <p:sldId id="1152" r:id="rId16"/>
    <p:sldId id="1154" r:id="rId17"/>
    <p:sldId id="1153" r:id="rId18"/>
    <p:sldId id="1156" r:id="rId19"/>
    <p:sldId id="1158" r:id="rId20"/>
    <p:sldId id="1160" r:id="rId21"/>
    <p:sldId id="1159" r:id="rId22"/>
    <p:sldId id="1157" r:id="rId23"/>
    <p:sldId id="116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4"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2" autoAdjust="0"/>
    <p:restoredTop sz="97013"/>
  </p:normalViewPr>
  <p:slideViewPr>
    <p:cSldViewPr snapToGrid="0" snapToObjects="1">
      <p:cViewPr>
        <p:scale>
          <a:sx n="50" d="100"/>
          <a:sy n="50" d="100"/>
        </p:scale>
        <p:origin x="1332" y="588"/>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snapToObjects="1"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7/21/2019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7/21/2019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6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76204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8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BA1E75F-4797-45A0-9F4B-A1CF5C0D1A43}"/>
              </a:ext>
            </a:extLst>
          </p:cNvPr>
          <p:cNvSpPr>
            <a:spLocks noGrp="1"/>
          </p:cNvSpPr>
          <p:nvPr>
            <p:ph type="pic" sz="quarter" idx="27"/>
          </p:nvPr>
        </p:nvSpPr>
        <p:spPr>
          <a:xfrm>
            <a:off x="5008337" y="766537"/>
            <a:ext cx="5395457" cy="5328102"/>
          </a:xfrm>
          <a:custGeom>
            <a:avLst/>
            <a:gdLst>
              <a:gd name="connsiteX0" fmla="*/ 0 w 5395457"/>
              <a:gd name="connsiteY0" fmla="*/ 0 h 5328102"/>
              <a:gd name="connsiteX1" fmla="*/ 5395457 w 5395457"/>
              <a:gd name="connsiteY1" fmla="*/ 0 h 5328102"/>
              <a:gd name="connsiteX2" fmla="*/ 5395457 w 5395457"/>
              <a:gd name="connsiteY2" fmla="*/ 5328102 h 5328102"/>
              <a:gd name="connsiteX3" fmla="*/ 0 w 5395457"/>
              <a:gd name="connsiteY3" fmla="*/ 5328102 h 5328102"/>
            </a:gdLst>
            <a:ahLst/>
            <a:cxnLst>
              <a:cxn ang="0">
                <a:pos x="connsiteX0" y="connsiteY0"/>
              </a:cxn>
              <a:cxn ang="0">
                <a:pos x="connsiteX1" y="connsiteY1"/>
              </a:cxn>
              <a:cxn ang="0">
                <a:pos x="connsiteX2" y="connsiteY2"/>
              </a:cxn>
              <a:cxn ang="0">
                <a:pos x="connsiteX3" y="connsiteY3"/>
              </a:cxn>
            </a:cxnLst>
            <a:rect l="l" t="t" r="r" b="b"/>
            <a:pathLst>
              <a:path w="5395457" h="5328102">
                <a:moveTo>
                  <a:pt x="0" y="0"/>
                </a:moveTo>
                <a:lnTo>
                  <a:pt x="5395457" y="0"/>
                </a:lnTo>
                <a:lnTo>
                  <a:pt x="5395457" y="5328102"/>
                </a:lnTo>
                <a:lnTo>
                  <a:pt x="0" y="532810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6850747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7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E5405D1C-9A1B-4657-AFAD-35BC54861298}"/>
              </a:ext>
            </a:extLst>
          </p:cNvPr>
          <p:cNvSpPr>
            <a:spLocks noGrp="1"/>
          </p:cNvSpPr>
          <p:nvPr>
            <p:ph type="pic" sz="quarter" idx="27"/>
          </p:nvPr>
        </p:nvSpPr>
        <p:spPr>
          <a:xfrm>
            <a:off x="4791918" y="2133600"/>
            <a:ext cx="2608162" cy="2608162"/>
          </a:xfrm>
          <a:custGeom>
            <a:avLst/>
            <a:gdLst>
              <a:gd name="connsiteX0" fmla="*/ 1304081 w 2608162"/>
              <a:gd name="connsiteY0" fmla="*/ 0 h 2608162"/>
              <a:gd name="connsiteX1" fmla="*/ 2608162 w 2608162"/>
              <a:gd name="connsiteY1" fmla="*/ 1304081 h 2608162"/>
              <a:gd name="connsiteX2" fmla="*/ 1304081 w 2608162"/>
              <a:gd name="connsiteY2" fmla="*/ 2608162 h 2608162"/>
              <a:gd name="connsiteX3" fmla="*/ 0 w 2608162"/>
              <a:gd name="connsiteY3" fmla="*/ 1304081 h 2608162"/>
              <a:gd name="connsiteX4" fmla="*/ 1304081 w 2608162"/>
              <a:gd name="connsiteY4" fmla="*/ 0 h 26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8162" h="2608162">
                <a:moveTo>
                  <a:pt x="1304081" y="0"/>
                </a:moveTo>
                <a:cubicBezTo>
                  <a:pt x="2024305" y="0"/>
                  <a:pt x="2608162" y="583857"/>
                  <a:pt x="2608162" y="1304081"/>
                </a:cubicBezTo>
                <a:cubicBezTo>
                  <a:pt x="2608162" y="2024305"/>
                  <a:pt x="2024305" y="2608162"/>
                  <a:pt x="1304081" y="2608162"/>
                </a:cubicBezTo>
                <a:cubicBezTo>
                  <a:pt x="583857" y="2608162"/>
                  <a:pt x="0" y="2024305"/>
                  <a:pt x="0" y="1304081"/>
                </a:cubicBezTo>
                <a:cubicBezTo>
                  <a:pt x="0" y="583857"/>
                  <a:pt x="583857" y="0"/>
                  <a:pt x="1304081"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4641574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2_Title Page">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72F7793B-3278-4145-9A1B-D59D27E24D16}"/>
              </a:ext>
            </a:extLst>
          </p:cNvPr>
          <p:cNvSpPr>
            <a:spLocks noGrp="1"/>
          </p:cNvSpPr>
          <p:nvPr>
            <p:ph type="pic" sz="quarter" idx="28"/>
          </p:nvPr>
        </p:nvSpPr>
        <p:spPr>
          <a:xfrm>
            <a:off x="8200569" y="649364"/>
            <a:ext cx="2896812" cy="2896808"/>
          </a:xfrm>
          <a:custGeom>
            <a:avLst/>
            <a:gdLst>
              <a:gd name="connsiteX0" fmla="*/ 1448406 w 2896812"/>
              <a:gd name="connsiteY0" fmla="*/ 0 h 2896808"/>
              <a:gd name="connsiteX1" fmla="*/ 2896812 w 2896812"/>
              <a:gd name="connsiteY1" fmla="*/ 1448404 h 2896808"/>
              <a:gd name="connsiteX2" fmla="*/ 1448406 w 2896812"/>
              <a:gd name="connsiteY2" fmla="*/ 2896808 h 2896808"/>
              <a:gd name="connsiteX3" fmla="*/ 0 w 2896812"/>
              <a:gd name="connsiteY3" fmla="*/ 1448404 h 2896808"/>
              <a:gd name="connsiteX4" fmla="*/ 1448406 w 2896812"/>
              <a:gd name="connsiteY4" fmla="*/ 0 h 289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6812" h="2896808">
                <a:moveTo>
                  <a:pt x="1448406" y="0"/>
                </a:moveTo>
                <a:cubicBezTo>
                  <a:pt x="2248339" y="0"/>
                  <a:pt x="2896812" y="648473"/>
                  <a:pt x="2896812" y="1448404"/>
                </a:cubicBezTo>
                <a:cubicBezTo>
                  <a:pt x="2896812" y="2248335"/>
                  <a:pt x="2248339" y="2896808"/>
                  <a:pt x="1448406" y="2896808"/>
                </a:cubicBezTo>
                <a:cubicBezTo>
                  <a:pt x="648473" y="2896808"/>
                  <a:pt x="0" y="2248335"/>
                  <a:pt x="0" y="1448404"/>
                </a:cubicBezTo>
                <a:cubicBezTo>
                  <a:pt x="0" y="648473"/>
                  <a:pt x="648473" y="0"/>
                  <a:pt x="1448406" y="0"/>
                </a:cubicBezTo>
                <a:close/>
              </a:path>
            </a:pathLst>
          </a:custGeom>
        </p:spPr>
        <p:txBody>
          <a:bodyPr wrap="square" anchor="ctr">
            <a:noAutofit/>
          </a:bodyPr>
          <a:lstStyle>
            <a:lvl1pPr marL="0" indent="0" algn="ctr">
              <a:buNone/>
              <a:defRPr sz="1200"/>
            </a:lvl1pPr>
          </a:lstStyle>
          <a:p>
            <a:endParaRPr lang="en-US" dirty="0"/>
          </a:p>
        </p:txBody>
      </p:sp>
      <p:sp>
        <p:nvSpPr>
          <p:cNvPr id="13" name="Freeform: Shape 12">
            <a:extLst>
              <a:ext uri="{FF2B5EF4-FFF2-40B4-BE49-F238E27FC236}">
                <a16:creationId xmlns:a16="http://schemas.microsoft.com/office/drawing/2014/main" id="{F2920981-0AA6-4444-98B8-1D6C06EA556F}"/>
              </a:ext>
            </a:extLst>
          </p:cNvPr>
          <p:cNvSpPr>
            <a:spLocks noGrp="1"/>
          </p:cNvSpPr>
          <p:nvPr>
            <p:ph type="pic" sz="quarter" idx="29"/>
          </p:nvPr>
        </p:nvSpPr>
        <p:spPr>
          <a:xfrm>
            <a:off x="4647593" y="3311828"/>
            <a:ext cx="2896812" cy="2896808"/>
          </a:xfrm>
          <a:custGeom>
            <a:avLst/>
            <a:gdLst>
              <a:gd name="connsiteX0" fmla="*/ 1448406 w 2896812"/>
              <a:gd name="connsiteY0" fmla="*/ 0 h 2896808"/>
              <a:gd name="connsiteX1" fmla="*/ 2896812 w 2896812"/>
              <a:gd name="connsiteY1" fmla="*/ 1448404 h 2896808"/>
              <a:gd name="connsiteX2" fmla="*/ 1448406 w 2896812"/>
              <a:gd name="connsiteY2" fmla="*/ 2896808 h 2896808"/>
              <a:gd name="connsiteX3" fmla="*/ 0 w 2896812"/>
              <a:gd name="connsiteY3" fmla="*/ 1448404 h 2896808"/>
              <a:gd name="connsiteX4" fmla="*/ 1448406 w 2896812"/>
              <a:gd name="connsiteY4" fmla="*/ 0 h 289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6812" h="2896808">
                <a:moveTo>
                  <a:pt x="1448406" y="0"/>
                </a:moveTo>
                <a:cubicBezTo>
                  <a:pt x="2248339" y="0"/>
                  <a:pt x="2896812" y="648473"/>
                  <a:pt x="2896812" y="1448404"/>
                </a:cubicBezTo>
                <a:cubicBezTo>
                  <a:pt x="2896812" y="2248335"/>
                  <a:pt x="2248339" y="2896808"/>
                  <a:pt x="1448406" y="2896808"/>
                </a:cubicBezTo>
                <a:cubicBezTo>
                  <a:pt x="648473" y="2896808"/>
                  <a:pt x="0" y="2248335"/>
                  <a:pt x="0" y="1448404"/>
                </a:cubicBezTo>
                <a:cubicBezTo>
                  <a:pt x="0" y="648473"/>
                  <a:pt x="648473" y="0"/>
                  <a:pt x="1448406" y="0"/>
                </a:cubicBez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4F21B8C9-C918-4EA9-AF06-7C33E89C4E1F}"/>
              </a:ext>
            </a:extLst>
          </p:cNvPr>
          <p:cNvSpPr>
            <a:spLocks noGrp="1"/>
          </p:cNvSpPr>
          <p:nvPr>
            <p:ph type="pic" sz="quarter" idx="27"/>
          </p:nvPr>
        </p:nvSpPr>
        <p:spPr>
          <a:xfrm>
            <a:off x="1094617" y="649364"/>
            <a:ext cx="2896812" cy="2896808"/>
          </a:xfrm>
          <a:custGeom>
            <a:avLst/>
            <a:gdLst>
              <a:gd name="connsiteX0" fmla="*/ 1448406 w 2896812"/>
              <a:gd name="connsiteY0" fmla="*/ 0 h 2896808"/>
              <a:gd name="connsiteX1" fmla="*/ 2896812 w 2896812"/>
              <a:gd name="connsiteY1" fmla="*/ 1448404 h 2896808"/>
              <a:gd name="connsiteX2" fmla="*/ 1448406 w 2896812"/>
              <a:gd name="connsiteY2" fmla="*/ 2896808 h 2896808"/>
              <a:gd name="connsiteX3" fmla="*/ 0 w 2896812"/>
              <a:gd name="connsiteY3" fmla="*/ 1448404 h 2896808"/>
              <a:gd name="connsiteX4" fmla="*/ 1448406 w 2896812"/>
              <a:gd name="connsiteY4" fmla="*/ 0 h 289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6812" h="2896808">
                <a:moveTo>
                  <a:pt x="1448406" y="0"/>
                </a:moveTo>
                <a:cubicBezTo>
                  <a:pt x="2248339" y="0"/>
                  <a:pt x="2896812" y="648473"/>
                  <a:pt x="2896812" y="1448404"/>
                </a:cubicBezTo>
                <a:cubicBezTo>
                  <a:pt x="2896812" y="2248335"/>
                  <a:pt x="2248339" y="2896808"/>
                  <a:pt x="1448406" y="2896808"/>
                </a:cubicBezTo>
                <a:cubicBezTo>
                  <a:pt x="648473" y="2896808"/>
                  <a:pt x="0" y="2248335"/>
                  <a:pt x="0" y="1448404"/>
                </a:cubicBezTo>
                <a:cubicBezTo>
                  <a:pt x="0" y="648473"/>
                  <a:pt x="648473" y="0"/>
                  <a:pt x="1448406"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020432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3_Title Pag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D4536A2F-4BFA-414B-8A31-0B13FB50741A}"/>
              </a:ext>
            </a:extLst>
          </p:cNvPr>
          <p:cNvSpPr>
            <a:spLocks noGrp="1"/>
          </p:cNvSpPr>
          <p:nvPr>
            <p:ph type="pic" sz="quarter" idx="33"/>
          </p:nvPr>
        </p:nvSpPr>
        <p:spPr>
          <a:xfrm>
            <a:off x="1657043" y="766535"/>
            <a:ext cx="2662468" cy="2662465"/>
          </a:xfrm>
          <a:custGeom>
            <a:avLst/>
            <a:gdLst>
              <a:gd name="connsiteX0" fmla="*/ 1331234 w 2662468"/>
              <a:gd name="connsiteY0" fmla="*/ 0 h 2662465"/>
              <a:gd name="connsiteX1" fmla="*/ 2662468 w 2662468"/>
              <a:gd name="connsiteY1" fmla="*/ 1331233 h 2662465"/>
              <a:gd name="connsiteX2" fmla="*/ 1467345 w 2662468"/>
              <a:gd name="connsiteY2" fmla="*/ 2655593 h 2662465"/>
              <a:gd name="connsiteX3" fmla="*/ 1331254 w 2662468"/>
              <a:gd name="connsiteY3" fmla="*/ 2662465 h 2662465"/>
              <a:gd name="connsiteX4" fmla="*/ 1331215 w 2662468"/>
              <a:gd name="connsiteY4" fmla="*/ 2662465 h 2662465"/>
              <a:gd name="connsiteX5" fmla="*/ 1195123 w 2662468"/>
              <a:gd name="connsiteY5" fmla="*/ 2655593 h 2662465"/>
              <a:gd name="connsiteX6" fmla="*/ 0 w 2662468"/>
              <a:gd name="connsiteY6" fmla="*/ 1331233 h 2662465"/>
              <a:gd name="connsiteX7" fmla="*/ 1331234 w 2662468"/>
              <a:gd name="connsiteY7" fmla="*/ 0 h 2662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468" h="2662465">
                <a:moveTo>
                  <a:pt x="1331234" y="0"/>
                </a:moveTo>
                <a:cubicBezTo>
                  <a:pt x="2066454" y="0"/>
                  <a:pt x="2662468" y="596013"/>
                  <a:pt x="2662468" y="1331233"/>
                </a:cubicBezTo>
                <a:cubicBezTo>
                  <a:pt x="2662468" y="2020502"/>
                  <a:pt x="2138628" y="2587421"/>
                  <a:pt x="1467345" y="2655593"/>
                </a:cubicBezTo>
                <a:lnTo>
                  <a:pt x="1331254" y="2662465"/>
                </a:lnTo>
                <a:lnTo>
                  <a:pt x="1331215" y="2662465"/>
                </a:lnTo>
                <a:lnTo>
                  <a:pt x="1195123" y="2655593"/>
                </a:lnTo>
                <a:cubicBezTo>
                  <a:pt x="523841" y="2587421"/>
                  <a:pt x="0" y="2020502"/>
                  <a:pt x="0" y="1331233"/>
                </a:cubicBezTo>
                <a:cubicBezTo>
                  <a:pt x="0" y="596013"/>
                  <a:pt x="596014" y="0"/>
                  <a:pt x="1331234" y="0"/>
                </a:cubicBez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C192202C-A163-4049-8E38-61BFF32E2291}"/>
              </a:ext>
            </a:extLst>
          </p:cNvPr>
          <p:cNvSpPr>
            <a:spLocks noGrp="1"/>
          </p:cNvSpPr>
          <p:nvPr>
            <p:ph type="pic" sz="quarter" idx="32"/>
          </p:nvPr>
        </p:nvSpPr>
        <p:spPr>
          <a:xfrm>
            <a:off x="7872486" y="766535"/>
            <a:ext cx="2662468" cy="2662465"/>
          </a:xfrm>
          <a:custGeom>
            <a:avLst/>
            <a:gdLst>
              <a:gd name="connsiteX0" fmla="*/ 1331234 w 2662468"/>
              <a:gd name="connsiteY0" fmla="*/ 0 h 2662465"/>
              <a:gd name="connsiteX1" fmla="*/ 2662468 w 2662468"/>
              <a:gd name="connsiteY1" fmla="*/ 1331233 h 2662465"/>
              <a:gd name="connsiteX2" fmla="*/ 1467345 w 2662468"/>
              <a:gd name="connsiteY2" fmla="*/ 2655593 h 2662465"/>
              <a:gd name="connsiteX3" fmla="*/ 1331254 w 2662468"/>
              <a:gd name="connsiteY3" fmla="*/ 2662465 h 2662465"/>
              <a:gd name="connsiteX4" fmla="*/ 1331215 w 2662468"/>
              <a:gd name="connsiteY4" fmla="*/ 2662465 h 2662465"/>
              <a:gd name="connsiteX5" fmla="*/ 1195123 w 2662468"/>
              <a:gd name="connsiteY5" fmla="*/ 2655593 h 2662465"/>
              <a:gd name="connsiteX6" fmla="*/ 0 w 2662468"/>
              <a:gd name="connsiteY6" fmla="*/ 1331233 h 2662465"/>
              <a:gd name="connsiteX7" fmla="*/ 1331234 w 2662468"/>
              <a:gd name="connsiteY7" fmla="*/ 0 h 2662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468" h="2662465">
                <a:moveTo>
                  <a:pt x="1331234" y="0"/>
                </a:moveTo>
                <a:cubicBezTo>
                  <a:pt x="2066454" y="0"/>
                  <a:pt x="2662468" y="596013"/>
                  <a:pt x="2662468" y="1331233"/>
                </a:cubicBezTo>
                <a:cubicBezTo>
                  <a:pt x="2662468" y="2020502"/>
                  <a:pt x="2138628" y="2587421"/>
                  <a:pt x="1467345" y="2655593"/>
                </a:cubicBezTo>
                <a:lnTo>
                  <a:pt x="1331254" y="2662465"/>
                </a:lnTo>
                <a:lnTo>
                  <a:pt x="1331215" y="2662465"/>
                </a:lnTo>
                <a:lnTo>
                  <a:pt x="1195123" y="2655593"/>
                </a:lnTo>
                <a:cubicBezTo>
                  <a:pt x="523841" y="2587421"/>
                  <a:pt x="0" y="2020502"/>
                  <a:pt x="0" y="1331233"/>
                </a:cubicBezTo>
                <a:cubicBezTo>
                  <a:pt x="0" y="596013"/>
                  <a:pt x="596014" y="0"/>
                  <a:pt x="1331234" y="0"/>
                </a:cubicBez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7390D816-6D3B-4921-A0C1-6364EBEAF9D8}"/>
              </a:ext>
            </a:extLst>
          </p:cNvPr>
          <p:cNvSpPr>
            <a:spLocks noGrp="1"/>
          </p:cNvSpPr>
          <p:nvPr>
            <p:ph type="pic" sz="quarter" idx="31"/>
          </p:nvPr>
        </p:nvSpPr>
        <p:spPr>
          <a:xfrm>
            <a:off x="4764766" y="766535"/>
            <a:ext cx="2662468" cy="2662465"/>
          </a:xfrm>
          <a:custGeom>
            <a:avLst/>
            <a:gdLst>
              <a:gd name="connsiteX0" fmla="*/ 1331234 w 2662468"/>
              <a:gd name="connsiteY0" fmla="*/ 0 h 2662465"/>
              <a:gd name="connsiteX1" fmla="*/ 2662468 w 2662468"/>
              <a:gd name="connsiteY1" fmla="*/ 1331233 h 2662465"/>
              <a:gd name="connsiteX2" fmla="*/ 1467345 w 2662468"/>
              <a:gd name="connsiteY2" fmla="*/ 2655593 h 2662465"/>
              <a:gd name="connsiteX3" fmla="*/ 1331254 w 2662468"/>
              <a:gd name="connsiteY3" fmla="*/ 2662465 h 2662465"/>
              <a:gd name="connsiteX4" fmla="*/ 1331215 w 2662468"/>
              <a:gd name="connsiteY4" fmla="*/ 2662465 h 2662465"/>
              <a:gd name="connsiteX5" fmla="*/ 1195123 w 2662468"/>
              <a:gd name="connsiteY5" fmla="*/ 2655593 h 2662465"/>
              <a:gd name="connsiteX6" fmla="*/ 0 w 2662468"/>
              <a:gd name="connsiteY6" fmla="*/ 1331233 h 2662465"/>
              <a:gd name="connsiteX7" fmla="*/ 1331234 w 2662468"/>
              <a:gd name="connsiteY7" fmla="*/ 0 h 2662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468" h="2662465">
                <a:moveTo>
                  <a:pt x="1331234" y="0"/>
                </a:moveTo>
                <a:cubicBezTo>
                  <a:pt x="2066454" y="0"/>
                  <a:pt x="2662468" y="596013"/>
                  <a:pt x="2662468" y="1331233"/>
                </a:cubicBezTo>
                <a:cubicBezTo>
                  <a:pt x="2662468" y="2020502"/>
                  <a:pt x="2138628" y="2587421"/>
                  <a:pt x="1467345" y="2655593"/>
                </a:cubicBezTo>
                <a:lnTo>
                  <a:pt x="1331254" y="2662465"/>
                </a:lnTo>
                <a:lnTo>
                  <a:pt x="1331215" y="2662465"/>
                </a:lnTo>
                <a:lnTo>
                  <a:pt x="1195123" y="2655593"/>
                </a:lnTo>
                <a:cubicBezTo>
                  <a:pt x="523841" y="2587421"/>
                  <a:pt x="0" y="2020502"/>
                  <a:pt x="0" y="1331233"/>
                </a:cubicBezTo>
                <a:cubicBezTo>
                  <a:pt x="0" y="596013"/>
                  <a:pt x="596014" y="0"/>
                  <a:pt x="1331234"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4984101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4_Title P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1D3EE7FE-DE64-401F-93C5-531167182FB7}"/>
              </a:ext>
            </a:extLst>
          </p:cNvPr>
          <p:cNvSpPr>
            <a:spLocks noGrp="1"/>
          </p:cNvSpPr>
          <p:nvPr>
            <p:ph type="pic" sz="quarter" idx="27"/>
          </p:nvPr>
        </p:nvSpPr>
        <p:spPr>
          <a:xfrm>
            <a:off x="766535" y="766535"/>
            <a:ext cx="3552976" cy="2662466"/>
          </a:xfrm>
          <a:custGeom>
            <a:avLst/>
            <a:gdLst>
              <a:gd name="connsiteX0" fmla="*/ 0 w 3552976"/>
              <a:gd name="connsiteY0" fmla="*/ 0 h 2662466"/>
              <a:gd name="connsiteX1" fmla="*/ 3552976 w 3552976"/>
              <a:gd name="connsiteY1" fmla="*/ 0 h 2662466"/>
              <a:gd name="connsiteX2" fmla="*/ 3552976 w 3552976"/>
              <a:gd name="connsiteY2" fmla="*/ 2662466 h 2662466"/>
              <a:gd name="connsiteX3" fmla="*/ 0 w 3552976"/>
              <a:gd name="connsiteY3" fmla="*/ 2662466 h 2662466"/>
            </a:gdLst>
            <a:ahLst/>
            <a:cxnLst>
              <a:cxn ang="0">
                <a:pos x="connsiteX0" y="connsiteY0"/>
              </a:cxn>
              <a:cxn ang="0">
                <a:pos x="connsiteX1" y="connsiteY1"/>
              </a:cxn>
              <a:cxn ang="0">
                <a:pos x="connsiteX2" y="connsiteY2"/>
              </a:cxn>
              <a:cxn ang="0">
                <a:pos x="connsiteX3" y="connsiteY3"/>
              </a:cxn>
            </a:cxnLst>
            <a:rect l="l" t="t" r="r" b="b"/>
            <a:pathLst>
              <a:path w="3552976" h="2662466">
                <a:moveTo>
                  <a:pt x="0" y="0"/>
                </a:moveTo>
                <a:lnTo>
                  <a:pt x="3552976" y="0"/>
                </a:lnTo>
                <a:lnTo>
                  <a:pt x="3552976" y="2662466"/>
                </a:lnTo>
                <a:lnTo>
                  <a:pt x="0" y="2662466"/>
                </a:lnTo>
                <a:close/>
              </a:path>
            </a:pathLst>
          </a:custGeom>
        </p:spPr>
        <p:txBody>
          <a:bodyPr wrap="square" anchor="ctr">
            <a:noAutofit/>
          </a:bodyPr>
          <a:lstStyle>
            <a:lvl1pPr marL="0" indent="0" algn="ctr">
              <a:buNone/>
              <a:defRPr sz="1200"/>
            </a:lvl1pPr>
          </a:lstStyle>
          <a:p>
            <a:endParaRPr lang="en-US" dirty="0"/>
          </a:p>
        </p:txBody>
      </p:sp>
      <p:sp>
        <p:nvSpPr>
          <p:cNvPr id="8" name="Picture Placeholder 7">
            <a:extLst>
              <a:ext uri="{FF2B5EF4-FFF2-40B4-BE49-F238E27FC236}">
                <a16:creationId xmlns:a16="http://schemas.microsoft.com/office/drawing/2014/main" id="{5D77334D-1657-43F4-BA66-DB278E83A4CE}"/>
              </a:ext>
            </a:extLst>
          </p:cNvPr>
          <p:cNvSpPr>
            <a:spLocks noGrp="1"/>
          </p:cNvSpPr>
          <p:nvPr>
            <p:ph type="pic" sz="quarter" idx="29"/>
          </p:nvPr>
        </p:nvSpPr>
        <p:spPr>
          <a:xfrm>
            <a:off x="7872487" y="766535"/>
            <a:ext cx="3552976" cy="2662466"/>
          </a:xfrm>
          <a:custGeom>
            <a:avLst/>
            <a:gdLst>
              <a:gd name="connsiteX0" fmla="*/ 0 w 3552976"/>
              <a:gd name="connsiteY0" fmla="*/ 0 h 2662466"/>
              <a:gd name="connsiteX1" fmla="*/ 3552976 w 3552976"/>
              <a:gd name="connsiteY1" fmla="*/ 0 h 2662466"/>
              <a:gd name="connsiteX2" fmla="*/ 3552976 w 3552976"/>
              <a:gd name="connsiteY2" fmla="*/ 2662466 h 2662466"/>
              <a:gd name="connsiteX3" fmla="*/ 0 w 3552976"/>
              <a:gd name="connsiteY3" fmla="*/ 2662466 h 2662466"/>
            </a:gdLst>
            <a:ahLst/>
            <a:cxnLst>
              <a:cxn ang="0">
                <a:pos x="connsiteX0" y="connsiteY0"/>
              </a:cxn>
              <a:cxn ang="0">
                <a:pos x="connsiteX1" y="connsiteY1"/>
              </a:cxn>
              <a:cxn ang="0">
                <a:pos x="connsiteX2" y="connsiteY2"/>
              </a:cxn>
              <a:cxn ang="0">
                <a:pos x="connsiteX3" y="connsiteY3"/>
              </a:cxn>
            </a:cxnLst>
            <a:rect l="l" t="t" r="r" b="b"/>
            <a:pathLst>
              <a:path w="3552976" h="2662466">
                <a:moveTo>
                  <a:pt x="0" y="0"/>
                </a:moveTo>
                <a:lnTo>
                  <a:pt x="3552976" y="0"/>
                </a:lnTo>
                <a:lnTo>
                  <a:pt x="3552976" y="2662466"/>
                </a:lnTo>
                <a:lnTo>
                  <a:pt x="0" y="2662466"/>
                </a:lnTo>
                <a:close/>
              </a:path>
            </a:pathLst>
          </a:custGeom>
        </p:spPr>
        <p:txBody>
          <a:bodyPr wrap="square" anchor="ctr">
            <a:noAutofit/>
          </a:bodyPr>
          <a:lstStyle>
            <a:lvl1pPr marL="0" indent="0" algn="ctr">
              <a:buNone/>
              <a:defRPr sz="1200"/>
            </a:lvl1pPr>
          </a:lstStyle>
          <a:p>
            <a:endParaRPr lang="en-US" dirty="0"/>
          </a:p>
        </p:txBody>
      </p:sp>
      <p:sp>
        <p:nvSpPr>
          <p:cNvPr id="6" name="Picture Placeholder 5">
            <a:extLst>
              <a:ext uri="{FF2B5EF4-FFF2-40B4-BE49-F238E27FC236}">
                <a16:creationId xmlns:a16="http://schemas.microsoft.com/office/drawing/2014/main" id="{B95628BB-4348-4386-996C-7A2448106E5B}"/>
              </a:ext>
            </a:extLst>
          </p:cNvPr>
          <p:cNvSpPr>
            <a:spLocks noGrp="1"/>
          </p:cNvSpPr>
          <p:nvPr>
            <p:ph type="pic" sz="quarter" idx="31"/>
          </p:nvPr>
        </p:nvSpPr>
        <p:spPr>
          <a:xfrm>
            <a:off x="4319511" y="766535"/>
            <a:ext cx="3552976" cy="2662465"/>
          </a:xfrm>
          <a:custGeom>
            <a:avLst/>
            <a:gdLst>
              <a:gd name="connsiteX0" fmla="*/ 0 w 3552976"/>
              <a:gd name="connsiteY0" fmla="*/ 0 h 2662465"/>
              <a:gd name="connsiteX1" fmla="*/ 3552976 w 3552976"/>
              <a:gd name="connsiteY1" fmla="*/ 0 h 2662465"/>
              <a:gd name="connsiteX2" fmla="*/ 3552976 w 3552976"/>
              <a:gd name="connsiteY2" fmla="*/ 2662465 h 2662465"/>
              <a:gd name="connsiteX3" fmla="*/ 0 w 3552976"/>
              <a:gd name="connsiteY3" fmla="*/ 2662465 h 2662465"/>
            </a:gdLst>
            <a:ahLst/>
            <a:cxnLst>
              <a:cxn ang="0">
                <a:pos x="connsiteX0" y="connsiteY0"/>
              </a:cxn>
              <a:cxn ang="0">
                <a:pos x="connsiteX1" y="connsiteY1"/>
              </a:cxn>
              <a:cxn ang="0">
                <a:pos x="connsiteX2" y="connsiteY2"/>
              </a:cxn>
              <a:cxn ang="0">
                <a:pos x="connsiteX3" y="connsiteY3"/>
              </a:cxn>
            </a:cxnLst>
            <a:rect l="l" t="t" r="r" b="b"/>
            <a:pathLst>
              <a:path w="3552976" h="2662465">
                <a:moveTo>
                  <a:pt x="0" y="0"/>
                </a:moveTo>
                <a:lnTo>
                  <a:pt x="3552976" y="0"/>
                </a:lnTo>
                <a:lnTo>
                  <a:pt x="3552976" y="2662465"/>
                </a:lnTo>
                <a:lnTo>
                  <a:pt x="0" y="2662465"/>
                </a:lnTo>
                <a:close/>
              </a:path>
            </a:pathLst>
          </a:custGeom>
        </p:spPr>
        <p:txBody>
          <a:bodyPr wrap="square" anchor="ctr">
            <a:noAutofit/>
          </a:bodyPr>
          <a:lstStyle>
            <a:lvl1pPr marL="0" indent="0" algn="ctr">
              <a:buNone/>
              <a:defRPr sz="1200"/>
            </a:lvl1pPr>
          </a:lstStyle>
          <a:p>
            <a:endParaRPr lang="en-US" dirty="0"/>
          </a:p>
        </p:txBody>
      </p:sp>
      <p:sp>
        <p:nvSpPr>
          <p:cNvPr id="5" name="Picture Placeholder 4">
            <a:extLst>
              <a:ext uri="{FF2B5EF4-FFF2-40B4-BE49-F238E27FC236}">
                <a16:creationId xmlns:a16="http://schemas.microsoft.com/office/drawing/2014/main" id="{45CE593C-9D30-4332-BB2C-50FFD3223BEE}"/>
              </a:ext>
            </a:extLst>
          </p:cNvPr>
          <p:cNvSpPr>
            <a:spLocks noGrp="1"/>
          </p:cNvSpPr>
          <p:nvPr>
            <p:ph type="pic" sz="quarter" idx="32"/>
          </p:nvPr>
        </p:nvSpPr>
        <p:spPr>
          <a:xfrm>
            <a:off x="766535" y="3429001"/>
            <a:ext cx="3552976" cy="2662466"/>
          </a:xfrm>
          <a:custGeom>
            <a:avLst/>
            <a:gdLst>
              <a:gd name="connsiteX0" fmla="*/ 0 w 3552976"/>
              <a:gd name="connsiteY0" fmla="*/ 0 h 2662466"/>
              <a:gd name="connsiteX1" fmla="*/ 3552976 w 3552976"/>
              <a:gd name="connsiteY1" fmla="*/ 0 h 2662466"/>
              <a:gd name="connsiteX2" fmla="*/ 3552976 w 3552976"/>
              <a:gd name="connsiteY2" fmla="*/ 2662466 h 2662466"/>
              <a:gd name="connsiteX3" fmla="*/ 0 w 3552976"/>
              <a:gd name="connsiteY3" fmla="*/ 2662466 h 2662466"/>
            </a:gdLst>
            <a:ahLst/>
            <a:cxnLst>
              <a:cxn ang="0">
                <a:pos x="connsiteX0" y="connsiteY0"/>
              </a:cxn>
              <a:cxn ang="0">
                <a:pos x="connsiteX1" y="connsiteY1"/>
              </a:cxn>
              <a:cxn ang="0">
                <a:pos x="connsiteX2" y="connsiteY2"/>
              </a:cxn>
              <a:cxn ang="0">
                <a:pos x="connsiteX3" y="connsiteY3"/>
              </a:cxn>
            </a:cxnLst>
            <a:rect l="l" t="t" r="r" b="b"/>
            <a:pathLst>
              <a:path w="3552976" h="2662466">
                <a:moveTo>
                  <a:pt x="0" y="0"/>
                </a:moveTo>
                <a:lnTo>
                  <a:pt x="3552976" y="0"/>
                </a:lnTo>
                <a:lnTo>
                  <a:pt x="3552976" y="2662466"/>
                </a:lnTo>
                <a:lnTo>
                  <a:pt x="0" y="2662466"/>
                </a:lnTo>
                <a:close/>
              </a:path>
            </a:pathLst>
          </a:custGeom>
        </p:spPr>
        <p:txBody>
          <a:bodyPr wrap="square" anchor="ctr">
            <a:noAutofit/>
          </a:bodyPr>
          <a:lstStyle>
            <a:lvl1pPr marL="0" indent="0" algn="ctr">
              <a:buNone/>
              <a:defRPr sz="1200"/>
            </a:lvl1pPr>
          </a:lstStyle>
          <a:p>
            <a:endParaRPr lang="en-US" dirty="0"/>
          </a:p>
        </p:txBody>
      </p:sp>
      <p:sp>
        <p:nvSpPr>
          <p:cNvPr id="7" name="Picture Placeholder 6">
            <a:extLst>
              <a:ext uri="{FF2B5EF4-FFF2-40B4-BE49-F238E27FC236}">
                <a16:creationId xmlns:a16="http://schemas.microsoft.com/office/drawing/2014/main" id="{7BD7DE20-D035-4D35-B601-1E1EDE2028FE}"/>
              </a:ext>
            </a:extLst>
          </p:cNvPr>
          <p:cNvSpPr>
            <a:spLocks noGrp="1"/>
          </p:cNvSpPr>
          <p:nvPr>
            <p:ph type="pic" sz="quarter" idx="33"/>
          </p:nvPr>
        </p:nvSpPr>
        <p:spPr>
          <a:xfrm>
            <a:off x="7872487" y="3429001"/>
            <a:ext cx="3552976" cy="2662466"/>
          </a:xfrm>
          <a:custGeom>
            <a:avLst/>
            <a:gdLst>
              <a:gd name="connsiteX0" fmla="*/ 0 w 3552976"/>
              <a:gd name="connsiteY0" fmla="*/ 0 h 2662466"/>
              <a:gd name="connsiteX1" fmla="*/ 3552976 w 3552976"/>
              <a:gd name="connsiteY1" fmla="*/ 0 h 2662466"/>
              <a:gd name="connsiteX2" fmla="*/ 3552976 w 3552976"/>
              <a:gd name="connsiteY2" fmla="*/ 2662466 h 2662466"/>
              <a:gd name="connsiteX3" fmla="*/ 0 w 3552976"/>
              <a:gd name="connsiteY3" fmla="*/ 2662466 h 2662466"/>
            </a:gdLst>
            <a:ahLst/>
            <a:cxnLst>
              <a:cxn ang="0">
                <a:pos x="connsiteX0" y="connsiteY0"/>
              </a:cxn>
              <a:cxn ang="0">
                <a:pos x="connsiteX1" y="connsiteY1"/>
              </a:cxn>
              <a:cxn ang="0">
                <a:pos x="connsiteX2" y="connsiteY2"/>
              </a:cxn>
              <a:cxn ang="0">
                <a:pos x="connsiteX3" y="connsiteY3"/>
              </a:cxn>
            </a:cxnLst>
            <a:rect l="l" t="t" r="r" b="b"/>
            <a:pathLst>
              <a:path w="3552976" h="2662466">
                <a:moveTo>
                  <a:pt x="0" y="0"/>
                </a:moveTo>
                <a:lnTo>
                  <a:pt x="3552976" y="0"/>
                </a:lnTo>
                <a:lnTo>
                  <a:pt x="3552976" y="2662466"/>
                </a:lnTo>
                <a:lnTo>
                  <a:pt x="0" y="2662466"/>
                </a:lnTo>
                <a:close/>
              </a:path>
            </a:pathLst>
          </a:custGeom>
        </p:spPr>
        <p:txBody>
          <a:bodyPr wrap="square" anchor="ctr">
            <a:noAutofit/>
          </a:bodyPr>
          <a:lstStyle>
            <a:lvl1pPr marL="0" indent="0" algn="ctr">
              <a:buNone/>
              <a:defRPr sz="1200"/>
            </a:lvl1pPr>
          </a:lstStyle>
          <a:p>
            <a:endParaRPr lang="en-US" dirty="0"/>
          </a:p>
        </p:txBody>
      </p:sp>
      <p:sp>
        <p:nvSpPr>
          <p:cNvPr id="9" name="Picture Placeholder 8">
            <a:extLst>
              <a:ext uri="{FF2B5EF4-FFF2-40B4-BE49-F238E27FC236}">
                <a16:creationId xmlns:a16="http://schemas.microsoft.com/office/drawing/2014/main" id="{979DCC3D-E833-4D8F-B1CF-A3660E31AEAE}"/>
              </a:ext>
            </a:extLst>
          </p:cNvPr>
          <p:cNvSpPr>
            <a:spLocks noGrp="1"/>
          </p:cNvSpPr>
          <p:nvPr>
            <p:ph type="pic" sz="quarter" idx="34"/>
          </p:nvPr>
        </p:nvSpPr>
        <p:spPr>
          <a:xfrm>
            <a:off x="4319511" y="3429001"/>
            <a:ext cx="3552976" cy="2662465"/>
          </a:xfrm>
          <a:custGeom>
            <a:avLst/>
            <a:gdLst>
              <a:gd name="connsiteX0" fmla="*/ 0 w 3552976"/>
              <a:gd name="connsiteY0" fmla="*/ 0 h 2662465"/>
              <a:gd name="connsiteX1" fmla="*/ 3552976 w 3552976"/>
              <a:gd name="connsiteY1" fmla="*/ 0 h 2662465"/>
              <a:gd name="connsiteX2" fmla="*/ 3552976 w 3552976"/>
              <a:gd name="connsiteY2" fmla="*/ 2662465 h 2662465"/>
              <a:gd name="connsiteX3" fmla="*/ 0 w 3552976"/>
              <a:gd name="connsiteY3" fmla="*/ 2662465 h 2662465"/>
            </a:gdLst>
            <a:ahLst/>
            <a:cxnLst>
              <a:cxn ang="0">
                <a:pos x="connsiteX0" y="connsiteY0"/>
              </a:cxn>
              <a:cxn ang="0">
                <a:pos x="connsiteX1" y="connsiteY1"/>
              </a:cxn>
              <a:cxn ang="0">
                <a:pos x="connsiteX2" y="connsiteY2"/>
              </a:cxn>
              <a:cxn ang="0">
                <a:pos x="connsiteX3" y="connsiteY3"/>
              </a:cxn>
            </a:cxnLst>
            <a:rect l="l" t="t" r="r" b="b"/>
            <a:pathLst>
              <a:path w="3552976" h="2662465">
                <a:moveTo>
                  <a:pt x="0" y="0"/>
                </a:moveTo>
                <a:lnTo>
                  <a:pt x="3552976" y="0"/>
                </a:lnTo>
                <a:lnTo>
                  <a:pt x="3552976" y="2662465"/>
                </a:lnTo>
                <a:lnTo>
                  <a:pt x="0" y="266246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1115308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1_Title P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AD089DD-202C-4506-8107-B4B6E5CD11FD}"/>
              </a:ext>
            </a:extLst>
          </p:cNvPr>
          <p:cNvSpPr>
            <a:spLocks noGrp="1"/>
          </p:cNvSpPr>
          <p:nvPr>
            <p:ph type="pic" sz="quarter" idx="28"/>
          </p:nvPr>
        </p:nvSpPr>
        <p:spPr>
          <a:xfrm>
            <a:off x="4928314" y="939971"/>
            <a:ext cx="2335370" cy="2335368"/>
          </a:xfrm>
          <a:custGeom>
            <a:avLst/>
            <a:gdLst>
              <a:gd name="connsiteX0" fmla="*/ 1167685 w 2335370"/>
              <a:gd name="connsiteY0" fmla="*/ 0 h 2335368"/>
              <a:gd name="connsiteX1" fmla="*/ 2335370 w 2335370"/>
              <a:gd name="connsiteY1" fmla="*/ 1167684 h 2335368"/>
              <a:gd name="connsiteX2" fmla="*/ 1167685 w 2335370"/>
              <a:gd name="connsiteY2" fmla="*/ 2335368 h 2335368"/>
              <a:gd name="connsiteX3" fmla="*/ 0 w 2335370"/>
              <a:gd name="connsiteY3" fmla="*/ 1167684 h 2335368"/>
              <a:gd name="connsiteX4" fmla="*/ 1167685 w 2335370"/>
              <a:gd name="connsiteY4" fmla="*/ 0 h 233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5370" h="2335368">
                <a:moveTo>
                  <a:pt x="1167685" y="0"/>
                </a:moveTo>
                <a:cubicBezTo>
                  <a:pt x="1812580" y="0"/>
                  <a:pt x="2335370" y="522790"/>
                  <a:pt x="2335370" y="1167684"/>
                </a:cubicBezTo>
                <a:cubicBezTo>
                  <a:pt x="2335370" y="1812578"/>
                  <a:pt x="1812580" y="2335368"/>
                  <a:pt x="1167685" y="2335368"/>
                </a:cubicBezTo>
                <a:cubicBezTo>
                  <a:pt x="522790" y="2335368"/>
                  <a:pt x="0" y="1812578"/>
                  <a:pt x="0" y="1167684"/>
                </a:cubicBezTo>
                <a:cubicBezTo>
                  <a:pt x="0" y="522790"/>
                  <a:pt x="522790" y="0"/>
                  <a:pt x="1167685"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6237583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9_Title Page">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1C7DAA0D-2732-47BE-B9D4-9342105BA3F5}"/>
              </a:ext>
            </a:extLst>
          </p:cNvPr>
          <p:cNvSpPr>
            <a:spLocks noGrp="1"/>
          </p:cNvSpPr>
          <p:nvPr>
            <p:ph type="pic" sz="quarter" idx="28"/>
          </p:nvPr>
        </p:nvSpPr>
        <p:spPr>
          <a:xfrm>
            <a:off x="4510767" y="722104"/>
            <a:ext cx="3170464" cy="2727524"/>
          </a:xfrm>
          <a:custGeom>
            <a:avLst/>
            <a:gdLst>
              <a:gd name="connsiteX0" fmla="*/ 0 w 3170464"/>
              <a:gd name="connsiteY0" fmla="*/ 0 h 2727524"/>
              <a:gd name="connsiteX1" fmla="*/ 3170464 w 3170464"/>
              <a:gd name="connsiteY1" fmla="*/ 0 h 2727524"/>
              <a:gd name="connsiteX2" fmla="*/ 3170464 w 3170464"/>
              <a:gd name="connsiteY2" fmla="*/ 2727524 h 2727524"/>
              <a:gd name="connsiteX3" fmla="*/ 0 w 3170464"/>
              <a:gd name="connsiteY3" fmla="*/ 2727524 h 2727524"/>
            </a:gdLst>
            <a:ahLst/>
            <a:cxnLst>
              <a:cxn ang="0">
                <a:pos x="connsiteX0" y="connsiteY0"/>
              </a:cxn>
              <a:cxn ang="0">
                <a:pos x="connsiteX1" y="connsiteY1"/>
              </a:cxn>
              <a:cxn ang="0">
                <a:pos x="connsiteX2" y="connsiteY2"/>
              </a:cxn>
              <a:cxn ang="0">
                <a:pos x="connsiteX3" y="connsiteY3"/>
              </a:cxn>
            </a:cxnLst>
            <a:rect l="l" t="t" r="r" b="b"/>
            <a:pathLst>
              <a:path w="3170464" h="2727524">
                <a:moveTo>
                  <a:pt x="0" y="0"/>
                </a:moveTo>
                <a:lnTo>
                  <a:pt x="3170464" y="0"/>
                </a:lnTo>
                <a:lnTo>
                  <a:pt x="3170464" y="2727524"/>
                </a:lnTo>
                <a:lnTo>
                  <a:pt x="0" y="2727524"/>
                </a:lnTo>
                <a:close/>
              </a:path>
            </a:pathLst>
          </a:custGeom>
        </p:spPr>
        <p:txBody>
          <a:bodyPr wrap="square" anchor="ctr">
            <a:noAutofit/>
          </a:bodyPr>
          <a:lstStyle>
            <a:lvl1pPr marL="0" indent="0" algn="ctr">
              <a:buNone/>
              <a:defRPr sz="1200"/>
            </a:lvl1pPr>
          </a:lstStyle>
          <a:p>
            <a:endParaRPr lang="en-US" dirty="0"/>
          </a:p>
        </p:txBody>
      </p:sp>
      <p:sp>
        <p:nvSpPr>
          <p:cNvPr id="13" name="Freeform: Shape 12">
            <a:extLst>
              <a:ext uri="{FF2B5EF4-FFF2-40B4-BE49-F238E27FC236}">
                <a16:creationId xmlns:a16="http://schemas.microsoft.com/office/drawing/2014/main" id="{B24DD94A-0055-4166-9087-AD3DA11CE170}"/>
              </a:ext>
            </a:extLst>
          </p:cNvPr>
          <p:cNvSpPr>
            <a:spLocks noGrp="1"/>
          </p:cNvSpPr>
          <p:nvPr>
            <p:ph type="pic" sz="quarter" idx="29"/>
          </p:nvPr>
        </p:nvSpPr>
        <p:spPr>
          <a:xfrm>
            <a:off x="7820023" y="722104"/>
            <a:ext cx="3170464" cy="2727524"/>
          </a:xfrm>
          <a:custGeom>
            <a:avLst/>
            <a:gdLst>
              <a:gd name="connsiteX0" fmla="*/ 0 w 3170464"/>
              <a:gd name="connsiteY0" fmla="*/ 0 h 2727524"/>
              <a:gd name="connsiteX1" fmla="*/ 3170464 w 3170464"/>
              <a:gd name="connsiteY1" fmla="*/ 0 h 2727524"/>
              <a:gd name="connsiteX2" fmla="*/ 3170464 w 3170464"/>
              <a:gd name="connsiteY2" fmla="*/ 2727524 h 2727524"/>
              <a:gd name="connsiteX3" fmla="*/ 0 w 3170464"/>
              <a:gd name="connsiteY3" fmla="*/ 2727524 h 2727524"/>
            </a:gdLst>
            <a:ahLst/>
            <a:cxnLst>
              <a:cxn ang="0">
                <a:pos x="connsiteX0" y="connsiteY0"/>
              </a:cxn>
              <a:cxn ang="0">
                <a:pos x="connsiteX1" y="connsiteY1"/>
              </a:cxn>
              <a:cxn ang="0">
                <a:pos x="connsiteX2" y="connsiteY2"/>
              </a:cxn>
              <a:cxn ang="0">
                <a:pos x="connsiteX3" y="connsiteY3"/>
              </a:cxn>
            </a:cxnLst>
            <a:rect l="l" t="t" r="r" b="b"/>
            <a:pathLst>
              <a:path w="3170464" h="2727524">
                <a:moveTo>
                  <a:pt x="0" y="0"/>
                </a:moveTo>
                <a:lnTo>
                  <a:pt x="3170464" y="0"/>
                </a:lnTo>
                <a:lnTo>
                  <a:pt x="3170464" y="2727524"/>
                </a:lnTo>
                <a:lnTo>
                  <a:pt x="0" y="2727524"/>
                </a:ln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9F7D9995-0FC4-4D3D-8E4C-8AB4AC62EBE3}"/>
              </a:ext>
            </a:extLst>
          </p:cNvPr>
          <p:cNvSpPr>
            <a:spLocks noGrp="1"/>
          </p:cNvSpPr>
          <p:nvPr>
            <p:ph type="pic" sz="quarter" idx="27"/>
          </p:nvPr>
        </p:nvSpPr>
        <p:spPr>
          <a:xfrm>
            <a:off x="1201511" y="722104"/>
            <a:ext cx="3170464" cy="2727524"/>
          </a:xfrm>
          <a:custGeom>
            <a:avLst/>
            <a:gdLst>
              <a:gd name="connsiteX0" fmla="*/ 0 w 3170464"/>
              <a:gd name="connsiteY0" fmla="*/ 0 h 2727524"/>
              <a:gd name="connsiteX1" fmla="*/ 3170464 w 3170464"/>
              <a:gd name="connsiteY1" fmla="*/ 0 h 2727524"/>
              <a:gd name="connsiteX2" fmla="*/ 3170464 w 3170464"/>
              <a:gd name="connsiteY2" fmla="*/ 2727524 h 2727524"/>
              <a:gd name="connsiteX3" fmla="*/ 0 w 3170464"/>
              <a:gd name="connsiteY3" fmla="*/ 2727524 h 2727524"/>
            </a:gdLst>
            <a:ahLst/>
            <a:cxnLst>
              <a:cxn ang="0">
                <a:pos x="connsiteX0" y="connsiteY0"/>
              </a:cxn>
              <a:cxn ang="0">
                <a:pos x="connsiteX1" y="connsiteY1"/>
              </a:cxn>
              <a:cxn ang="0">
                <a:pos x="connsiteX2" y="connsiteY2"/>
              </a:cxn>
              <a:cxn ang="0">
                <a:pos x="connsiteX3" y="connsiteY3"/>
              </a:cxn>
            </a:cxnLst>
            <a:rect l="l" t="t" r="r" b="b"/>
            <a:pathLst>
              <a:path w="3170464" h="2727524">
                <a:moveTo>
                  <a:pt x="0" y="0"/>
                </a:moveTo>
                <a:lnTo>
                  <a:pt x="3170464" y="0"/>
                </a:lnTo>
                <a:lnTo>
                  <a:pt x="3170464" y="2727524"/>
                </a:lnTo>
                <a:lnTo>
                  <a:pt x="0" y="272752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7727222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8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68FEA3C-B593-43E8-B742-49C5716A1DE7}"/>
              </a:ext>
            </a:extLst>
          </p:cNvPr>
          <p:cNvSpPr>
            <a:spLocks noGrp="1"/>
          </p:cNvSpPr>
          <p:nvPr>
            <p:ph type="pic" sz="quarter" idx="28"/>
          </p:nvPr>
        </p:nvSpPr>
        <p:spPr>
          <a:xfrm>
            <a:off x="4319511" y="766536"/>
            <a:ext cx="3552976" cy="5324929"/>
          </a:xfrm>
          <a:custGeom>
            <a:avLst/>
            <a:gdLst>
              <a:gd name="connsiteX0" fmla="*/ 0 w 3552976"/>
              <a:gd name="connsiteY0" fmla="*/ 0 h 3367315"/>
              <a:gd name="connsiteX1" fmla="*/ 3552976 w 3552976"/>
              <a:gd name="connsiteY1" fmla="*/ 0 h 3367315"/>
              <a:gd name="connsiteX2" fmla="*/ 3552976 w 3552976"/>
              <a:gd name="connsiteY2" fmla="*/ 3367315 h 3367315"/>
              <a:gd name="connsiteX3" fmla="*/ 0 w 3552976"/>
              <a:gd name="connsiteY3" fmla="*/ 3367315 h 3367315"/>
            </a:gdLst>
            <a:ahLst/>
            <a:cxnLst>
              <a:cxn ang="0">
                <a:pos x="connsiteX0" y="connsiteY0"/>
              </a:cxn>
              <a:cxn ang="0">
                <a:pos x="connsiteX1" y="connsiteY1"/>
              </a:cxn>
              <a:cxn ang="0">
                <a:pos x="connsiteX2" y="connsiteY2"/>
              </a:cxn>
              <a:cxn ang="0">
                <a:pos x="connsiteX3" y="connsiteY3"/>
              </a:cxn>
            </a:cxnLst>
            <a:rect l="l" t="t" r="r" b="b"/>
            <a:pathLst>
              <a:path w="3552976" h="3367315">
                <a:moveTo>
                  <a:pt x="0" y="0"/>
                </a:moveTo>
                <a:lnTo>
                  <a:pt x="3552976" y="0"/>
                </a:lnTo>
                <a:lnTo>
                  <a:pt x="3552976" y="3367315"/>
                </a:lnTo>
                <a:lnTo>
                  <a:pt x="0" y="3367315"/>
                </a:lnTo>
                <a:close/>
              </a:path>
            </a:pathLst>
          </a:custGeom>
        </p:spPr>
        <p:txBody>
          <a:bodyPr wrap="square" anchor="ctr">
            <a:noAutofit/>
          </a:bodyPr>
          <a:lstStyle>
            <a:lvl1pPr marL="0" indent="0" algn="ctr">
              <a:buNone/>
              <a:defRPr sz="1200"/>
            </a:lvl1pPr>
          </a:lstStyle>
          <a:p>
            <a:endParaRPr lang="en-US" dirty="0"/>
          </a:p>
        </p:txBody>
      </p:sp>
      <p:sp>
        <p:nvSpPr>
          <p:cNvPr id="7" name="Picture Placeholder 6">
            <a:extLst>
              <a:ext uri="{FF2B5EF4-FFF2-40B4-BE49-F238E27FC236}">
                <a16:creationId xmlns:a16="http://schemas.microsoft.com/office/drawing/2014/main" id="{B4B480AF-8CAA-448A-BEF7-19A449FE11EC}"/>
              </a:ext>
            </a:extLst>
          </p:cNvPr>
          <p:cNvSpPr>
            <a:spLocks noGrp="1"/>
          </p:cNvSpPr>
          <p:nvPr>
            <p:ph type="pic" sz="quarter" idx="29"/>
          </p:nvPr>
        </p:nvSpPr>
        <p:spPr>
          <a:xfrm>
            <a:off x="7872487" y="766536"/>
            <a:ext cx="3552976" cy="5324929"/>
          </a:xfrm>
          <a:custGeom>
            <a:avLst/>
            <a:gdLst>
              <a:gd name="connsiteX0" fmla="*/ 0 w 3552976"/>
              <a:gd name="connsiteY0" fmla="*/ 0 h 3367315"/>
              <a:gd name="connsiteX1" fmla="*/ 3552976 w 3552976"/>
              <a:gd name="connsiteY1" fmla="*/ 0 h 3367315"/>
              <a:gd name="connsiteX2" fmla="*/ 3552976 w 3552976"/>
              <a:gd name="connsiteY2" fmla="*/ 3367315 h 3367315"/>
              <a:gd name="connsiteX3" fmla="*/ 0 w 3552976"/>
              <a:gd name="connsiteY3" fmla="*/ 3367315 h 3367315"/>
            </a:gdLst>
            <a:ahLst/>
            <a:cxnLst>
              <a:cxn ang="0">
                <a:pos x="connsiteX0" y="connsiteY0"/>
              </a:cxn>
              <a:cxn ang="0">
                <a:pos x="connsiteX1" y="connsiteY1"/>
              </a:cxn>
              <a:cxn ang="0">
                <a:pos x="connsiteX2" y="connsiteY2"/>
              </a:cxn>
              <a:cxn ang="0">
                <a:pos x="connsiteX3" y="connsiteY3"/>
              </a:cxn>
            </a:cxnLst>
            <a:rect l="l" t="t" r="r" b="b"/>
            <a:pathLst>
              <a:path w="3552976" h="3367315">
                <a:moveTo>
                  <a:pt x="0" y="0"/>
                </a:moveTo>
                <a:lnTo>
                  <a:pt x="3552976" y="0"/>
                </a:lnTo>
                <a:lnTo>
                  <a:pt x="3552976" y="3367315"/>
                </a:lnTo>
                <a:lnTo>
                  <a:pt x="0" y="3367315"/>
                </a:lnTo>
                <a:close/>
              </a:path>
            </a:pathLst>
          </a:custGeom>
        </p:spPr>
        <p:txBody>
          <a:bodyPr wrap="square" anchor="ctr">
            <a:noAutofit/>
          </a:bodyPr>
          <a:lstStyle>
            <a:lvl1pPr marL="0" indent="0" algn="ctr">
              <a:buNone/>
              <a:defRPr sz="1200"/>
            </a:lvl1pPr>
          </a:lstStyle>
          <a:p>
            <a:endParaRPr lang="en-US" dirty="0"/>
          </a:p>
        </p:txBody>
      </p:sp>
      <p:sp>
        <p:nvSpPr>
          <p:cNvPr id="5" name="Picture Placeholder 4">
            <a:extLst>
              <a:ext uri="{FF2B5EF4-FFF2-40B4-BE49-F238E27FC236}">
                <a16:creationId xmlns:a16="http://schemas.microsoft.com/office/drawing/2014/main" id="{912C4917-2C7A-488A-A85B-DD95BF9ED422}"/>
              </a:ext>
            </a:extLst>
          </p:cNvPr>
          <p:cNvSpPr>
            <a:spLocks noGrp="1"/>
          </p:cNvSpPr>
          <p:nvPr>
            <p:ph type="pic" sz="quarter" idx="27"/>
          </p:nvPr>
        </p:nvSpPr>
        <p:spPr>
          <a:xfrm>
            <a:off x="766535" y="766536"/>
            <a:ext cx="3552976" cy="5324929"/>
          </a:xfrm>
          <a:custGeom>
            <a:avLst/>
            <a:gdLst>
              <a:gd name="connsiteX0" fmla="*/ 0 w 3552976"/>
              <a:gd name="connsiteY0" fmla="*/ 0 h 3367315"/>
              <a:gd name="connsiteX1" fmla="*/ 3552976 w 3552976"/>
              <a:gd name="connsiteY1" fmla="*/ 0 h 3367315"/>
              <a:gd name="connsiteX2" fmla="*/ 3552976 w 3552976"/>
              <a:gd name="connsiteY2" fmla="*/ 3367315 h 3367315"/>
              <a:gd name="connsiteX3" fmla="*/ 0 w 3552976"/>
              <a:gd name="connsiteY3" fmla="*/ 3367315 h 3367315"/>
            </a:gdLst>
            <a:ahLst/>
            <a:cxnLst>
              <a:cxn ang="0">
                <a:pos x="connsiteX0" y="connsiteY0"/>
              </a:cxn>
              <a:cxn ang="0">
                <a:pos x="connsiteX1" y="connsiteY1"/>
              </a:cxn>
              <a:cxn ang="0">
                <a:pos x="connsiteX2" y="connsiteY2"/>
              </a:cxn>
              <a:cxn ang="0">
                <a:pos x="connsiteX3" y="connsiteY3"/>
              </a:cxn>
            </a:cxnLst>
            <a:rect l="l" t="t" r="r" b="b"/>
            <a:pathLst>
              <a:path w="3552976" h="3367315">
                <a:moveTo>
                  <a:pt x="0" y="0"/>
                </a:moveTo>
                <a:lnTo>
                  <a:pt x="3552976" y="0"/>
                </a:lnTo>
                <a:lnTo>
                  <a:pt x="3552976" y="3367315"/>
                </a:lnTo>
                <a:lnTo>
                  <a:pt x="0" y="336731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4678706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7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5208726-71E9-4FAE-BDC6-CCDB854CB6C2}"/>
              </a:ext>
            </a:extLst>
          </p:cNvPr>
          <p:cNvSpPr>
            <a:spLocks noGrp="1"/>
          </p:cNvSpPr>
          <p:nvPr>
            <p:ph type="pic" sz="quarter" idx="28"/>
          </p:nvPr>
        </p:nvSpPr>
        <p:spPr>
          <a:xfrm>
            <a:off x="8139918" y="766534"/>
            <a:ext cx="2008165" cy="2329471"/>
          </a:xfrm>
          <a:custGeom>
            <a:avLst/>
            <a:gdLst>
              <a:gd name="connsiteX0" fmla="*/ 1004082 w 2008165"/>
              <a:gd name="connsiteY0" fmla="*/ 0 h 2329471"/>
              <a:gd name="connsiteX1" fmla="*/ 2008165 w 2008165"/>
              <a:gd name="connsiteY1" fmla="*/ 502041 h 2329471"/>
              <a:gd name="connsiteX2" fmla="*/ 2008165 w 2008165"/>
              <a:gd name="connsiteY2" fmla="*/ 1827430 h 2329471"/>
              <a:gd name="connsiteX3" fmla="*/ 1004082 w 2008165"/>
              <a:gd name="connsiteY3" fmla="*/ 2329471 h 2329471"/>
              <a:gd name="connsiteX4" fmla="*/ 0 w 2008165"/>
              <a:gd name="connsiteY4" fmla="*/ 1827430 h 2329471"/>
              <a:gd name="connsiteX5" fmla="*/ 0 w 2008165"/>
              <a:gd name="connsiteY5" fmla="*/ 502041 h 2329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8165" h="2329471">
                <a:moveTo>
                  <a:pt x="1004082" y="0"/>
                </a:moveTo>
                <a:lnTo>
                  <a:pt x="2008165" y="502041"/>
                </a:lnTo>
                <a:lnTo>
                  <a:pt x="2008165" y="1827430"/>
                </a:lnTo>
                <a:lnTo>
                  <a:pt x="1004082" y="2329471"/>
                </a:lnTo>
                <a:lnTo>
                  <a:pt x="0" y="1827430"/>
                </a:lnTo>
                <a:lnTo>
                  <a:pt x="0" y="502041"/>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3880724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6_Title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459B879-F51D-4DFF-8D8A-4B3B4034A7E1}"/>
              </a:ext>
            </a:extLst>
          </p:cNvPr>
          <p:cNvSpPr>
            <a:spLocks noGrp="1"/>
          </p:cNvSpPr>
          <p:nvPr>
            <p:ph type="pic" sz="quarter" idx="28"/>
          </p:nvPr>
        </p:nvSpPr>
        <p:spPr>
          <a:xfrm>
            <a:off x="4319511" y="766536"/>
            <a:ext cx="3552976" cy="3367315"/>
          </a:xfrm>
          <a:custGeom>
            <a:avLst/>
            <a:gdLst>
              <a:gd name="connsiteX0" fmla="*/ 0 w 3552976"/>
              <a:gd name="connsiteY0" fmla="*/ 0 h 3367315"/>
              <a:gd name="connsiteX1" fmla="*/ 3552976 w 3552976"/>
              <a:gd name="connsiteY1" fmla="*/ 0 h 3367315"/>
              <a:gd name="connsiteX2" fmla="*/ 3552976 w 3552976"/>
              <a:gd name="connsiteY2" fmla="*/ 3367315 h 3367315"/>
              <a:gd name="connsiteX3" fmla="*/ 0 w 3552976"/>
              <a:gd name="connsiteY3" fmla="*/ 3367315 h 3367315"/>
            </a:gdLst>
            <a:ahLst/>
            <a:cxnLst>
              <a:cxn ang="0">
                <a:pos x="connsiteX0" y="connsiteY0"/>
              </a:cxn>
              <a:cxn ang="0">
                <a:pos x="connsiteX1" y="connsiteY1"/>
              </a:cxn>
              <a:cxn ang="0">
                <a:pos x="connsiteX2" y="connsiteY2"/>
              </a:cxn>
              <a:cxn ang="0">
                <a:pos x="connsiteX3" y="connsiteY3"/>
              </a:cxn>
            </a:cxnLst>
            <a:rect l="l" t="t" r="r" b="b"/>
            <a:pathLst>
              <a:path w="3552976" h="3367315">
                <a:moveTo>
                  <a:pt x="0" y="0"/>
                </a:moveTo>
                <a:lnTo>
                  <a:pt x="3552976" y="0"/>
                </a:lnTo>
                <a:lnTo>
                  <a:pt x="3552976" y="3367315"/>
                </a:lnTo>
                <a:lnTo>
                  <a:pt x="0" y="3367315"/>
                </a:lnTo>
                <a:close/>
              </a:path>
            </a:pathLst>
          </a:custGeom>
        </p:spPr>
        <p:txBody>
          <a:bodyPr wrap="square" anchor="ctr">
            <a:noAutofit/>
          </a:bodyPr>
          <a:lstStyle>
            <a:lvl1pPr marL="0" indent="0" algn="ctr">
              <a:buNone/>
              <a:defRPr sz="1200"/>
            </a:lvl1pPr>
          </a:lstStyle>
          <a:p>
            <a:endParaRPr lang="en-US" dirty="0"/>
          </a:p>
        </p:txBody>
      </p:sp>
      <p:sp>
        <p:nvSpPr>
          <p:cNvPr id="8" name="Picture Placeholder 7">
            <a:extLst>
              <a:ext uri="{FF2B5EF4-FFF2-40B4-BE49-F238E27FC236}">
                <a16:creationId xmlns:a16="http://schemas.microsoft.com/office/drawing/2014/main" id="{87122EB1-4AF1-4704-9BB2-6256185CC480}"/>
              </a:ext>
            </a:extLst>
          </p:cNvPr>
          <p:cNvSpPr>
            <a:spLocks noGrp="1"/>
          </p:cNvSpPr>
          <p:nvPr>
            <p:ph type="pic" sz="quarter" idx="29"/>
          </p:nvPr>
        </p:nvSpPr>
        <p:spPr>
          <a:xfrm>
            <a:off x="7872487" y="766536"/>
            <a:ext cx="3552976" cy="3367315"/>
          </a:xfrm>
          <a:custGeom>
            <a:avLst/>
            <a:gdLst>
              <a:gd name="connsiteX0" fmla="*/ 0 w 3552976"/>
              <a:gd name="connsiteY0" fmla="*/ 0 h 3367315"/>
              <a:gd name="connsiteX1" fmla="*/ 3552976 w 3552976"/>
              <a:gd name="connsiteY1" fmla="*/ 0 h 3367315"/>
              <a:gd name="connsiteX2" fmla="*/ 3552976 w 3552976"/>
              <a:gd name="connsiteY2" fmla="*/ 3367315 h 3367315"/>
              <a:gd name="connsiteX3" fmla="*/ 0 w 3552976"/>
              <a:gd name="connsiteY3" fmla="*/ 3367315 h 3367315"/>
            </a:gdLst>
            <a:ahLst/>
            <a:cxnLst>
              <a:cxn ang="0">
                <a:pos x="connsiteX0" y="connsiteY0"/>
              </a:cxn>
              <a:cxn ang="0">
                <a:pos x="connsiteX1" y="connsiteY1"/>
              </a:cxn>
              <a:cxn ang="0">
                <a:pos x="connsiteX2" y="connsiteY2"/>
              </a:cxn>
              <a:cxn ang="0">
                <a:pos x="connsiteX3" y="connsiteY3"/>
              </a:cxn>
            </a:cxnLst>
            <a:rect l="l" t="t" r="r" b="b"/>
            <a:pathLst>
              <a:path w="3552976" h="3367315">
                <a:moveTo>
                  <a:pt x="0" y="0"/>
                </a:moveTo>
                <a:lnTo>
                  <a:pt x="3552976" y="0"/>
                </a:lnTo>
                <a:lnTo>
                  <a:pt x="3552976" y="3367315"/>
                </a:lnTo>
                <a:lnTo>
                  <a:pt x="0" y="3367315"/>
                </a:lnTo>
                <a:close/>
              </a:path>
            </a:pathLst>
          </a:custGeom>
        </p:spPr>
        <p:txBody>
          <a:bodyPr wrap="square" anchor="ctr">
            <a:noAutofit/>
          </a:bodyPr>
          <a:lstStyle>
            <a:lvl1pPr marL="0" indent="0" algn="ctr">
              <a:buNone/>
              <a:defRPr sz="1200"/>
            </a:lvl1pPr>
          </a:lstStyle>
          <a:p>
            <a:endParaRPr lang="en-US" dirty="0"/>
          </a:p>
        </p:txBody>
      </p:sp>
      <p:sp>
        <p:nvSpPr>
          <p:cNvPr id="6" name="Picture Placeholder 5">
            <a:extLst>
              <a:ext uri="{FF2B5EF4-FFF2-40B4-BE49-F238E27FC236}">
                <a16:creationId xmlns:a16="http://schemas.microsoft.com/office/drawing/2014/main" id="{D5A7A3F1-E046-4DCA-B71A-270BB263C6DC}"/>
              </a:ext>
            </a:extLst>
          </p:cNvPr>
          <p:cNvSpPr>
            <a:spLocks noGrp="1"/>
          </p:cNvSpPr>
          <p:nvPr>
            <p:ph type="pic" sz="quarter" idx="27"/>
          </p:nvPr>
        </p:nvSpPr>
        <p:spPr>
          <a:xfrm>
            <a:off x="766535" y="766536"/>
            <a:ext cx="3552976" cy="3367315"/>
          </a:xfrm>
          <a:custGeom>
            <a:avLst/>
            <a:gdLst>
              <a:gd name="connsiteX0" fmla="*/ 0 w 3552976"/>
              <a:gd name="connsiteY0" fmla="*/ 0 h 3367315"/>
              <a:gd name="connsiteX1" fmla="*/ 3552976 w 3552976"/>
              <a:gd name="connsiteY1" fmla="*/ 0 h 3367315"/>
              <a:gd name="connsiteX2" fmla="*/ 3552976 w 3552976"/>
              <a:gd name="connsiteY2" fmla="*/ 3367315 h 3367315"/>
              <a:gd name="connsiteX3" fmla="*/ 0 w 3552976"/>
              <a:gd name="connsiteY3" fmla="*/ 3367315 h 3367315"/>
            </a:gdLst>
            <a:ahLst/>
            <a:cxnLst>
              <a:cxn ang="0">
                <a:pos x="connsiteX0" y="connsiteY0"/>
              </a:cxn>
              <a:cxn ang="0">
                <a:pos x="connsiteX1" y="connsiteY1"/>
              </a:cxn>
              <a:cxn ang="0">
                <a:pos x="connsiteX2" y="connsiteY2"/>
              </a:cxn>
              <a:cxn ang="0">
                <a:pos x="connsiteX3" y="connsiteY3"/>
              </a:cxn>
            </a:cxnLst>
            <a:rect l="l" t="t" r="r" b="b"/>
            <a:pathLst>
              <a:path w="3552976" h="3367315">
                <a:moveTo>
                  <a:pt x="0" y="0"/>
                </a:moveTo>
                <a:lnTo>
                  <a:pt x="3552976" y="0"/>
                </a:lnTo>
                <a:lnTo>
                  <a:pt x="3552976" y="3367315"/>
                </a:lnTo>
                <a:lnTo>
                  <a:pt x="0" y="336731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564375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1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F739073-62FF-4699-9AB5-C6654AADBC9D}"/>
              </a:ext>
            </a:extLst>
          </p:cNvPr>
          <p:cNvSpPr>
            <a:spLocks noGrp="1"/>
          </p:cNvSpPr>
          <p:nvPr>
            <p:ph type="pic" sz="quarter" idx="27"/>
          </p:nvPr>
        </p:nvSpPr>
        <p:spPr>
          <a:xfrm>
            <a:off x="1330468" y="4818743"/>
            <a:ext cx="9531064" cy="2039257"/>
          </a:xfrm>
          <a:custGeom>
            <a:avLst/>
            <a:gdLst>
              <a:gd name="connsiteX0" fmla="*/ 0 w 9531064"/>
              <a:gd name="connsiteY0" fmla="*/ 0 h 2039257"/>
              <a:gd name="connsiteX1" fmla="*/ 9531064 w 9531064"/>
              <a:gd name="connsiteY1" fmla="*/ 0 h 2039257"/>
              <a:gd name="connsiteX2" fmla="*/ 9531064 w 9531064"/>
              <a:gd name="connsiteY2" fmla="*/ 2039257 h 2039257"/>
              <a:gd name="connsiteX3" fmla="*/ 0 w 9531064"/>
              <a:gd name="connsiteY3" fmla="*/ 2039257 h 2039257"/>
            </a:gdLst>
            <a:ahLst/>
            <a:cxnLst>
              <a:cxn ang="0">
                <a:pos x="connsiteX0" y="connsiteY0"/>
              </a:cxn>
              <a:cxn ang="0">
                <a:pos x="connsiteX1" y="connsiteY1"/>
              </a:cxn>
              <a:cxn ang="0">
                <a:pos x="connsiteX2" y="connsiteY2"/>
              </a:cxn>
              <a:cxn ang="0">
                <a:pos x="connsiteX3" y="connsiteY3"/>
              </a:cxn>
            </a:cxnLst>
            <a:rect l="l" t="t" r="r" b="b"/>
            <a:pathLst>
              <a:path w="9531064" h="2039257">
                <a:moveTo>
                  <a:pt x="0" y="0"/>
                </a:moveTo>
                <a:lnTo>
                  <a:pt x="9531064" y="0"/>
                </a:lnTo>
                <a:lnTo>
                  <a:pt x="9531064" y="2039257"/>
                </a:lnTo>
                <a:lnTo>
                  <a:pt x="0" y="203925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9248424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Full Image without Header &amp; Foot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289219F-97C1-4E83-93A5-D5AE86C24C86}"/>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2DF9D6F2-7EB0-4E82-8DBD-56406257EBBA}"/>
              </a:ext>
            </a:extLst>
          </p:cNvPr>
          <p:cNvSpPr>
            <a:spLocks noGrp="1"/>
          </p:cNvSpPr>
          <p:nvPr>
            <p:ph type="pic" sz="quarter" idx="27"/>
          </p:nvPr>
        </p:nvSpPr>
        <p:spPr>
          <a:xfrm>
            <a:off x="766537" y="766536"/>
            <a:ext cx="4168321" cy="5346878"/>
          </a:xfrm>
          <a:custGeom>
            <a:avLst/>
            <a:gdLst>
              <a:gd name="connsiteX0" fmla="*/ 0 w 4168321"/>
              <a:gd name="connsiteY0" fmla="*/ 0 h 5346878"/>
              <a:gd name="connsiteX1" fmla="*/ 4168321 w 4168321"/>
              <a:gd name="connsiteY1" fmla="*/ 0 h 5346878"/>
              <a:gd name="connsiteX2" fmla="*/ 4168321 w 4168321"/>
              <a:gd name="connsiteY2" fmla="*/ 5346878 h 5346878"/>
              <a:gd name="connsiteX3" fmla="*/ 0 w 4168321"/>
              <a:gd name="connsiteY3" fmla="*/ 5346878 h 5346878"/>
            </a:gdLst>
            <a:ahLst/>
            <a:cxnLst>
              <a:cxn ang="0">
                <a:pos x="connsiteX0" y="connsiteY0"/>
              </a:cxn>
              <a:cxn ang="0">
                <a:pos x="connsiteX1" y="connsiteY1"/>
              </a:cxn>
              <a:cxn ang="0">
                <a:pos x="connsiteX2" y="connsiteY2"/>
              </a:cxn>
              <a:cxn ang="0">
                <a:pos x="connsiteX3" y="connsiteY3"/>
              </a:cxn>
            </a:cxnLst>
            <a:rect l="l" t="t" r="r" b="b"/>
            <a:pathLst>
              <a:path w="4168321" h="5346878">
                <a:moveTo>
                  <a:pt x="0" y="0"/>
                </a:moveTo>
                <a:lnTo>
                  <a:pt x="4168321" y="0"/>
                </a:lnTo>
                <a:lnTo>
                  <a:pt x="4168321" y="5346878"/>
                </a:lnTo>
                <a:lnTo>
                  <a:pt x="0" y="534687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7773547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Full Image without Header &amp; Foot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289219F-97C1-4E83-93A5-D5AE86C24C86}"/>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E91D0747-F67E-4757-90F0-5A53CCCCEC44}"/>
              </a:ext>
            </a:extLst>
          </p:cNvPr>
          <p:cNvSpPr>
            <a:spLocks noGrp="1"/>
          </p:cNvSpPr>
          <p:nvPr>
            <p:ph type="pic" sz="quarter" idx="11"/>
          </p:nvPr>
        </p:nvSpPr>
        <p:spPr>
          <a:xfrm>
            <a:off x="0" y="0"/>
            <a:ext cx="12191999" cy="6875362"/>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575173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0_Title P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52B5517F-678A-4A9C-AF8D-ED4F2533BE1B}"/>
              </a:ext>
            </a:extLst>
          </p:cNvPr>
          <p:cNvSpPr>
            <a:spLocks noGrp="1"/>
          </p:cNvSpPr>
          <p:nvPr>
            <p:ph type="pic" sz="quarter" idx="28"/>
          </p:nvPr>
        </p:nvSpPr>
        <p:spPr>
          <a:xfrm>
            <a:off x="5069323" y="766535"/>
            <a:ext cx="2008165" cy="2329471"/>
          </a:xfrm>
          <a:custGeom>
            <a:avLst/>
            <a:gdLst>
              <a:gd name="connsiteX0" fmla="*/ 1004082 w 2008165"/>
              <a:gd name="connsiteY0" fmla="*/ 0 h 2329471"/>
              <a:gd name="connsiteX1" fmla="*/ 2008165 w 2008165"/>
              <a:gd name="connsiteY1" fmla="*/ 502041 h 2329471"/>
              <a:gd name="connsiteX2" fmla="*/ 2008165 w 2008165"/>
              <a:gd name="connsiteY2" fmla="*/ 1827430 h 2329471"/>
              <a:gd name="connsiteX3" fmla="*/ 1004082 w 2008165"/>
              <a:gd name="connsiteY3" fmla="*/ 2329471 h 2329471"/>
              <a:gd name="connsiteX4" fmla="*/ 0 w 2008165"/>
              <a:gd name="connsiteY4" fmla="*/ 1827430 h 2329471"/>
              <a:gd name="connsiteX5" fmla="*/ 0 w 2008165"/>
              <a:gd name="connsiteY5" fmla="*/ 502041 h 2329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8165" h="2329471">
                <a:moveTo>
                  <a:pt x="1004082" y="0"/>
                </a:moveTo>
                <a:lnTo>
                  <a:pt x="2008165" y="502041"/>
                </a:lnTo>
                <a:lnTo>
                  <a:pt x="2008165" y="1827430"/>
                </a:lnTo>
                <a:lnTo>
                  <a:pt x="1004082" y="2329471"/>
                </a:lnTo>
                <a:lnTo>
                  <a:pt x="0" y="1827430"/>
                </a:lnTo>
                <a:lnTo>
                  <a:pt x="0" y="502041"/>
                </a:lnTo>
                <a:close/>
              </a:path>
            </a:pathLst>
          </a:custGeom>
        </p:spPr>
        <p:txBody>
          <a:bodyPr wrap="square" anchor="ctr">
            <a:noAutofit/>
          </a:bodyPr>
          <a:lstStyle>
            <a:lvl1pPr marL="0" indent="0" algn="ctr">
              <a:buNone/>
              <a:defRPr sz="1200"/>
            </a:lvl1pPr>
          </a:lstStyle>
          <a:p>
            <a:endParaRPr lang="en-US" dirty="0"/>
          </a:p>
        </p:txBody>
      </p:sp>
      <p:sp>
        <p:nvSpPr>
          <p:cNvPr id="8" name="Freeform: Shape 7">
            <a:extLst>
              <a:ext uri="{FF2B5EF4-FFF2-40B4-BE49-F238E27FC236}">
                <a16:creationId xmlns:a16="http://schemas.microsoft.com/office/drawing/2014/main" id="{6DA79777-FA10-46FF-BE45-B871E032AC37}"/>
              </a:ext>
            </a:extLst>
          </p:cNvPr>
          <p:cNvSpPr>
            <a:spLocks noGrp="1"/>
          </p:cNvSpPr>
          <p:nvPr>
            <p:ph type="pic" sz="quarter" idx="29"/>
          </p:nvPr>
        </p:nvSpPr>
        <p:spPr>
          <a:xfrm>
            <a:off x="8410162" y="766535"/>
            <a:ext cx="2008165" cy="2329471"/>
          </a:xfrm>
          <a:custGeom>
            <a:avLst/>
            <a:gdLst>
              <a:gd name="connsiteX0" fmla="*/ 1004082 w 2008165"/>
              <a:gd name="connsiteY0" fmla="*/ 0 h 2329471"/>
              <a:gd name="connsiteX1" fmla="*/ 2008165 w 2008165"/>
              <a:gd name="connsiteY1" fmla="*/ 502041 h 2329471"/>
              <a:gd name="connsiteX2" fmla="*/ 2008165 w 2008165"/>
              <a:gd name="connsiteY2" fmla="*/ 1827430 h 2329471"/>
              <a:gd name="connsiteX3" fmla="*/ 1004082 w 2008165"/>
              <a:gd name="connsiteY3" fmla="*/ 2329471 h 2329471"/>
              <a:gd name="connsiteX4" fmla="*/ 0 w 2008165"/>
              <a:gd name="connsiteY4" fmla="*/ 1827430 h 2329471"/>
              <a:gd name="connsiteX5" fmla="*/ 0 w 2008165"/>
              <a:gd name="connsiteY5" fmla="*/ 502041 h 2329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8165" h="2329471">
                <a:moveTo>
                  <a:pt x="1004082" y="0"/>
                </a:moveTo>
                <a:lnTo>
                  <a:pt x="2008165" y="502041"/>
                </a:lnTo>
                <a:lnTo>
                  <a:pt x="2008165" y="1827430"/>
                </a:lnTo>
                <a:lnTo>
                  <a:pt x="1004082" y="2329471"/>
                </a:lnTo>
                <a:lnTo>
                  <a:pt x="0" y="1827430"/>
                </a:lnTo>
                <a:lnTo>
                  <a:pt x="0" y="502041"/>
                </a:lnTo>
                <a:close/>
              </a:path>
            </a:pathLst>
          </a:custGeom>
        </p:spPr>
        <p:txBody>
          <a:bodyPr wrap="square" anchor="ctr">
            <a:noAutofit/>
          </a:bodyPr>
          <a:lstStyle>
            <a:lvl1pPr marL="0" indent="0" algn="ctr">
              <a:buNone/>
              <a:defRPr sz="1200"/>
            </a:lvl1pPr>
          </a:lstStyle>
          <a:p>
            <a:endParaRPr lang="en-US" dirty="0"/>
          </a:p>
        </p:txBody>
      </p:sp>
      <p:sp>
        <p:nvSpPr>
          <p:cNvPr id="6" name="Freeform: Shape 5">
            <a:extLst>
              <a:ext uri="{FF2B5EF4-FFF2-40B4-BE49-F238E27FC236}">
                <a16:creationId xmlns:a16="http://schemas.microsoft.com/office/drawing/2014/main" id="{503B106F-585C-4B52-95DC-760F1DDE75E8}"/>
              </a:ext>
            </a:extLst>
          </p:cNvPr>
          <p:cNvSpPr>
            <a:spLocks noGrp="1"/>
          </p:cNvSpPr>
          <p:nvPr>
            <p:ph type="pic" sz="quarter" idx="27"/>
          </p:nvPr>
        </p:nvSpPr>
        <p:spPr>
          <a:xfrm>
            <a:off x="1773673" y="766535"/>
            <a:ext cx="2008165" cy="2329471"/>
          </a:xfrm>
          <a:custGeom>
            <a:avLst/>
            <a:gdLst>
              <a:gd name="connsiteX0" fmla="*/ 1004082 w 2008165"/>
              <a:gd name="connsiteY0" fmla="*/ 0 h 2329471"/>
              <a:gd name="connsiteX1" fmla="*/ 2008165 w 2008165"/>
              <a:gd name="connsiteY1" fmla="*/ 502041 h 2329471"/>
              <a:gd name="connsiteX2" fmla="*/ 2008165 w 2008165"/>
              <a:gd name="connsiteY2" fmla="*/ 1827430 h 2329471"/>
              <a:gd name="connsiteX3" fmla="*/ 1004082 w 2008165"/>
              <a:gd name="connsiteY3" fmla="*/ 2329471 h 2329471"/>
              <a:gd name="connsiteX4" fmla="*/ 0 w 2008165"/>
              <a:gd name="connsiteY4" fmla="*/ 1827430 h 2329471"/>
              <a:gd name="connsiteX5" fmla="*/ 0 w 2008165"/>
              <a:gd name="connsiteY5" fmla="*/ 502041 h 2329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8165" h="2329471">
                <a:moveTo>
                  <a:pt x="1004082" y="0"/>
                </a:moveTo>
                <a:lnTo>
                  <a:pt x="2008165" y="502041"/>
                </a:lnTo>
                <a:lnTo>
                  <a:pt x="2008165" y="1827430"/>
                </a:lnTo>
                <a:lnTo>
                  <a:pt x="1004082" y="2329471"/>
                </a:lnTo>
                <a:lnTo>
                  <a:pt x="0" y="1827430"/>
                </a:lnTo>
                <a:lnTo>
                  <a:pt x="0" y="502041"/>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9326916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9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EB400A39-6B35-4CF8-B833-63D2B0EECF02}"/>
              </a:ext>
            </a:extLst>
          </p:cNvPr>
          <p:cNvSpPr>
            <a:spLocks noGrp="1"/>
          </p:cNvSpPr>
          <p:nvPr>
            <p:ph type="pic" sz="quarter" idx="27"/>
          </p:nvPr>
        </p:nvSpPr>
        <p:spPr>
          <a:xfrm>
            <a:off x="5638800" y="0"/>
            <a:ext cx="4764994" cy="6858000"/>
          </a:xfrm>
          <a:custGeom>
            <a:avLst/>
            <a:gdLst>
              <a:gd name="connsiteX0" fmla="*/ 0 w 4764994"/>
              <a:gd name="connsiteY0" fmla="*/ 0 h 6858000"/>
              <a:gd name="connsiteX1" fmla="*/ 4764994 w 4764994"/>
              <a:gd name="connsiteY1" fmla="*/ 0 h 6858000"/>
              <a:gd name="connsiteX2" fmla="*/ 4764994 w 4764994"/>
              <a:gd name="connsiteY2" fmla="*/ 6858000 h 6858000"/>
              <a:gd name="connsiteX3" fmla="*/ 0 w 476499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64994" h="6858000">
                <a:moveTo>
                  <a:pt x="0" y="0"/>
                </a:moveTo>
                <a:lnTo>
                  <a:pt x="4764994" y="0"/>
                </a:lnTo>
                <a:lnTo>
                  <a:pt x="4764994"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122119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8_Title Page">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1F30E8CB-5EAE-41F8-818F-8104B15BFBD7}"/>
              </a:ext>
            </a:extLst>
          </p:cNvPr>
          <p:cNvSpPr>
            <a:spLocks noGrp="1"/>
          </p:cNvSpPr>
          <p:nvPr>
            <p:ph type="pic" sz="quarter" idx="27"/>
          </p:nvPr>
        </p:nvSpPr>
        <p:spPr>
          <a:xfrm>
            <a:off x="5982208" y="766536"/>
            <a:ext cx="5438627" cy="3928152"/>
          </a:xfrm>
          <a:custGeom>
            <a:avLst/>
            <a:gdLst>
              <a:gd name="connsiteX0" fmla="*/ 0 w 5438627"/>
              <a:gd name="connsiteY0" fmla="*/ 0 h 3928152"/>
              <a:gd name="connsiteX1" fmla="*/ 5438627 w 5438627"/>
              <a:gd name="connsiteY1" fmla="*/ 0 h 3928152"/>
              <a:gd name="connsiteX2" fmla="*/ 5438627 w 5438627"/>
              <a:gd name="connsiteY2" fmla="*/ 3928152 h 3928152"/>
              <a:gd name="connsiteX3" fmla="*/ 0 w 5438627"/>
              <a:gd name="connsiteY3" fmla="*/ 3928152 h 3928152"/>
            </a:gdLst>
            <a:ahLst/>
            <a:cxnLst>
              <a:cxn ang="0">
                <a:pos x="connsiteX0" y="connsiteY0"/>
              </a:cxn>
              <a:cxn ang="0">
                <a:pos x="connsiteX1" y="connsiteY1"/>
              </a:cxn>
              <a:cxn ang="0">
                <a:pos x="connsiteX2" y="connsiteY2"/>
              </a:cxn>
              <a:cxn ang="0">
                <a:pos x="connsiteX3" y="connsiteY3"/>
              </a:cxn>
            </a:cxnLst>
            <a:rect l="l" t="t" r="r" b="b"/>
            <a:pathLst>
              <a:path w="5438627" h="3928152">
                <a:moveTo>
                  <a:pt x="0" y="0"/>
                </a:moveTo>
                <a:lnTo>
                  <a:pt x="5438627" y="0"/>
                </a:lnTo>
                <a:lnTo>
                  <a:pt x="5438627" y="3928152"/>
                </a:lnTo>
                <a:lnTo>
                  <a:pt x="0" y="392815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3034949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7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1A5EB6D-4861-4B72-920B-FD473F9B72A2}"/>
              </a:ext>
            </a:extLst>
          </p:cNvPr>
          <p:cNvSpPr>
            <a:spLocks noGrp="1"/>
          </p:cNvSpPr>
          <p:nvPr>
            <p:ph type="pic" sz="quarter" idx="27"/>
          </p:nvPr>
        </p:nvSpPr>
        <p:spPr>
          <a:xfrm>
            <a:off x="766537" y="766536"/>
            <a:ext cx="5438627" cy="3928152"/>
          </a:xfrm>
          <a:custGeom>
            <a:avLst/>
            <a:gdLst>
              <a:gd name="connsiteX0" fmla="*/ 0 w 5438627"/>
              <a:gd name="connsiteY0" fmla="*/ 0 h 3928152"/>
              <a:gd name="connsiteX1" fmla="*/ 5438627 w 5438627"/>
              <a:gd name="connsiteY1" fmla="*/ 0 h 3928152"/>
              <a:gd name="connsiteX2" fmla="*/ 5438627 w 5438627"/>
              <a:gd name="connsiteY2" fmla="*/ 3928152 h 3928152"/>
              <a:gd name="connsiteX3" fmla="*/ 0 w 5438627"/>
              <a:gd name="connsiteY3" fmla="*/ 3928152 h 3928152"/>
            </a:gdLst>
            <a:ahLst/>
            <a:cxnLst>
              <a:cxn ang="0">
                <a:pos x="connsiteX0" y="connsiteY0"/>
              </a:cxn>
              <a:cxn ang="0">
                <a:pos x="connsiteX1" y="connsiteY1"/>
              </a:cxn>
              <a:cxn ang="0">
                <a:pos x="connsiteX2" y="connsiteY2"/>
              </a:cxn>
              <a:cxn ang="0">
                <a:pos x="connsiteX3" y="connsiteY3"/>
              </a:cxn>
            </a:cxnLst>
            <a:rect l="l" t="t" r="r" b="b"/>
            <a:pathLst>
              <a:path w="5438627" h="3928152">
                <a:moveTo>
                  <a:pt x="0" y="0"/>
                </a:moveTo>
                <a:lnTo>
                  <a:pt x="5438627" y="0"/>
                </a:lnTo>
                <a:lnTo>
                  <a:pt x="5438627" y="3928152"/>
                </a:lnTo>
                <a:lnTo>
                  <a:pt x="0" y="392815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3494351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5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15E7C0AA-0B56-435F-8025-8010415EAF5B}"/>
              </a:ext>
            </a:extLst>
          </p:cNvPr>
          <p:cNvSpPr>
            <a:spLocks noGrp="1"/>
          </p:cNvSpPr>
          <p:nvPr>
            <p:ph type="pic" sz="quarter" idx="27"/>
          </p:nvPr>
        </p:nvSpPr>
        <p:spPr>
          <a:xfrm>
            <a:off x="1778946" y="766536"/>
            <a:ext cx="5534898" cy="5324930"/>
          </a:xfrm>
          <a:custGeom>
            <a:avLst/>
            <a:gdLst>
              <a:gd name="connsiteX0" fmla="*/ 0 w 5534898"/>
              <a:gd name="connsiteY0" fmla="*/ 0 h 5324930"/>
              <a:gd name="connsiteX1" fmla="*/ 5534898 w 5534898"/>
              <a:gd name="connsiteY1" fmla="*/ 0 h 5324930"/>
              <a:gd name="connsiteX2" fmla="*/ 5534898 w 5534898"/>
              <a:gd name="connsiteY2" fmla="*/ 5324930 h 5324930"/>
              <a:gd name="connsiteX3" fmla="*/ 0 w 5534898"/>
              <a:gd name="connsiteY3" fmla="*/ 5324930 h 5324930"/>
            </a:gdLst>
            <a:ahLst/>
            <a:cxnLst>
              <a:cxn ang="0">
                <a:pos x="connsiteX0" y="connsiteY0"/>
              </a:cxn>
              <a:cxn ang="0">
                <a:pos x="connsiteX1" y="connsiteY1"/>
              </a:cxn>
              <a:cxn ang="0">
                <a:pos x="connsiteX2" y="connsiteY2"/>
              </a:cxn>
              <a:cxn ang="0">
                <a:pos x="connsiteX3" y="connsiteY3"/>
              </a:cxn>
            </a:cxnLst>
            <a:rect l="l" t="t" r="r" b="b"/>
            <a:pathLst>
              <a:path w="5534898" h="5324930">
                <a:moveTo>
                  <a:pt x="0" y="0"/>
                </a:moveTo>
                <a:lnTo>
                  <a:pt x="5534898" y="0"/>
                </a:lnTo>
                <a:lnTo>
                  <a:pt x="5534898" y="5324930"/>
                </a:lnTo>
                <a:lnTo>
                  <a:pt x="0" y="532493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983715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4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CDAA04E9-9F3E-4FA8-A471-5DD41018A78D}"/>
              </a:ext>
            </a:extLst>
          </p:cNvPr>
          <p:cNvSpPr>
            <a:spLocks noGrp="1"/>
          </p:cNvSpPr>
          <p:nvPr>
            <p:ph type="pic" sz="quarter" idx="27"/>
          </p:nvPr>
        </p:nvSpPr>
        <p:spPr>
          <a:xfrm>
            <a:off x="766537" y="766536"/>
            <a:ext cx="4933553" cy="5324928"/>
          </a:xfrm>
          <a:custGeom>
            <a:avLst/>
            <a:gdLst>
              <a:gd name="connsiteX0" fmla="*/ 0 w 4933553"/>
              <a:gd name="connsiteY0" fmla="*/ 0 h 5324928"/>
              <a:gd name="connsiteX1" fmla="*/ 4933553 w 4933553"/>
              <a:gd name="connsiteY1" fmla="*/ 0 h 5324928"/>
              <a:gd name="connsiteX2" fmla="*/ 4933553 w 4933553"/>
              <a:gd name="connsiteY2" fmla="*/ 5324928 h 5324928"/>
              <a:gd name="connsiteX3" fmla="*/ 0 w 4933553"/>
              <a:gd name="connsiteY3" fmla="*/ 5324928 h 5324928"/>
            </a:gdLst>
            <a:ahLst/>
            <a:cxnLst>
              <a:cxn ang="0">
                <a:pos x="connsiteX0" y="connsiteY0"/>
              </a:cxn>
              <a:cxn ang="0">
                <a:pos x="connsiteX1" y="connsiteY1"/>
              </a:cxn>
              <a:cxn ang="0">
                <a:pos x="connsiteX2" y="connsiteY2"/>
              </a:cxn>
              <a:cxn ang="0">
                <a:pos x="connsiteX3" y="connsiteY3"/>
              </a:cxn>
            </a:cxnLst>
            <a:rect l="l" t="t" r="r" b="b"/>
            <a:pathLst>
              <a:path w="4933553" h="5324928">
                <a:moveTo>
                  <a:pt x="0" y="0"/>
                </a:moveTo>
                <a:lnTo>
                  <a:pt x="4933553" y="0"/>
                </a:lnTo>
                <a:lnTo>
                  <a:pt x="4933553" y="5324928"/>
                </a:lnTo>
                <a:lnTo>
                  <a:pt x="0" y="532492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0400630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0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45E5F62-78CE-4425-98F6-26B4975F3C41}"/>
              </a:ext>
            </a:extLst>
          </p:cNvPr>
          <p:cNvSpPr>
            <a:spLocks noGrp="1"/>
          </p:cNvSpPr>
          <p:nvPr>
            <p:ph type="pic" sz="quarter" idx="27"/>
          </p:nvPr>
        </p:nvSpPr>
        <p:spPr>
          <a:xfrm>
            <a:off x="1778945" y="766536"/>
            <a:ext cx="5713983" cy="5324930"/>
          </a:xfrm>
          <a:custGeom>
            <a:avLst/>
            <a:gdLst>
              <a:gd name="connsiteX0" fmla="*/ 0 w 5713983"/>
              <a:gd name="connsiteY0" fmla="*/ 0 h 5324930"/>
              <a:gd name="connsiteX1" fmla="*/ 5713983 w 5713983"/>
              <a:gd name="connsiteY1" fmla="*/ 0 h 5324930"/>
              <a:gd name="connsiteX2" fmla="*/ 5713983 w 5713983"/>
              <a:gd name="connsiteY2" fmla="*/ 5324930 h 5324930"/>
              <a:gd name="connsiteX3" fmla="*/ 0 w 5713983"/>
              <a:gd name="connsiteY3" fmla="*/ 5324930 h 5324930"/>
            </a:gdLst>
            <a:ahLst/>
            <a:cxnLst>
              <a:cxn ang="0">
                <a:pos x="connsiteX0" y="connsiteY0"/>
              </a:cxn>
              <a:cxn ang="0">
                <a:pos x="connsiteX1" y="connsiteY1"/>
              </a:cxn>
              <a:cxn ang="0">
                <a:pos x="connsiteX2" y="connsiteY2"/>
              </a:cxn>
              <a:cxn ang="0">
                <a:pos x="connsiteX3" y="connsiteY3"/>
              </a:cxn>
            </a:cxnLst>
            <a:rect l="l" t="t" r="r" b="b"/>
            <a:pathLst>
              <a:path w="5713983" h="5324930">
                <a:moveTo>
                  <a:pt x="0" y="0"/>
                </a:moveTo>
                <a:lnTo>
                  <a:pt x="5713983" y="0"/>
                </a:lnTo>
                <a:lnTo>
                  <a:pt x="5713983" y="5324930"/>
                </a:lnTo>
                <a:lnTo>
                  <a:pt x="0" y="532493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903089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517525"/>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944" r:id="rId1"/>
    <p:sldLayoutId id="2147484043" r:id="rId2"/>
    <p:sldLayoutId id="2147484042" r:id="rId3"/>
    <p:sldLayoutId id="2147484041" r:id="rId4"/>
    <p:sldLayoutId id="2147484040" r:id="rId5"/>
    <p:sldLayoutId id="2147484039" r:id="rId6"/>
    <p:sldLayoutId id="2147484038" r:id="rId7"/>
    <p:sldLayoutId id="2147484037" r:id="rId8"/>
    <p:sldLayoutId id="2147484036" r:id="rId9"/>
    <p:sldLayoutId id="2147484035" r:id="rId10"/>
    <p:sldLayoutId id="2147484034" r:id="rId11"/>
    <p:sldLayoutId id="2147484030" r:id="rId12"/>
    <p:sldLayoutId id="2147484031" r:id="rId13"/>
    <p:sldLayoutId id="2147484032" r:id="rId14"/>
    <p:sldLayoutId id="2147484029" r:id="rId15"/>
    <p:sldLayoutId id="2147484028" r:id="rId16"/>
    <p:sldLayoutId id="2147484027" r:id="rId17"/>
    <p:sldLayoutId id="2147484026" r:id="rId18"/>
    <p:sldLayoutId id="2147484025" r:id="rId19"/>
    <p:sldLayoutId id="2147484033" r:id="rId20"/>
    <p:sldLayoutId id="2147483903" r:id="rId21"/>
  </p:sldLayoutIdLst>
  <p:hf hd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0.jpg"/><Relationship Id="rId1" Type="http://schemas.openxmlformats.org/officeDocument/2006/relationships/slideLayout" Target="../slideLayouts/slideLayout19.xm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7.xml"/><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6.xml"/><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12.xml"/><Relationship Id="rId4" Type="http://schemas.openxmlformats.org/officeDocument/2006/relationships/image" Target="../media/image27.jpg"/></Relationships>
</file>

<file path=ppt/slides/_rels/slide1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13.xml"/><Relationship Id="rId4" Type="http://schemas.openxmlformats.org/officeDocument/2006/relationships/image" Target="../media/image30.jp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33.jpeg"/><Relationship Id="rId2" Type="http://schemas.openxmlformats.org/officeDocument/2006/relationships/image" Target="../media/image12.jpg"/><Relationship Id="rId1" Type="http://schemas.openxmlformats.org/officeDocument/2006/relationships/slideLayout" Target="../slideLayouts/slideLayout14.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1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FEA61B29-E0E2-412A-957B-4F5BDD9F1657}"/>
              </a:ext>
            </a:extLst>
          </p:cNvPr>
          <p:cNvPicPr>
            <a:picLocks noGrp="1" noChangeAspect="1"/>
          </p:cNvPicPr>
          <p:nvPr>
            <p:ph type="pic" sz="quarter" idx="11"/>
          </p:nvPr>
        </p:nvPicPr>
        <p:blipFill rotWithShape="1">
          <a:blip r:embed="rId2">
            <a:grayscl/>
          </a:blip>
          <a:srcRect l="2719" t="23336" r="2719" b="23336"/>
          <a:stretch/>
        </p:blipFill>
        <p:spPr>
          <a:xfrm>
            <a:off x="0" y="0"/>
            <a:ext cx="12191999" cy="6875362"/>
          </a:xfrm>
        </p:spPr>
      </p:pic>
      <p:sp>
        <p:nvSpPr>
          <p:cNvPr id="36" name="Oval 35">
            <a:extLst>
              <a:ext uri="{FF2B5EF4-FFF2-40B4-BE49-F238E27FC236}">
                <a16:creationId xmlns:a16="http://schemas.microsoft.com/office/drawing/2014/main" id="{DD467558-AC27-4C3B-959D-1E4F44EEBCE7}"/>
              </a:ext>
            </a:extLst>
          </p:cNvPr>
          <p:cNvSpPr/>
          <p:nvPr/>
        </p:nvSpPr>
        <p:spPr>
          <a:xfrm>
            <a:off x="4157663" y="1499345"/>
            <a:ext cx="3876672" cy="38766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6CD61D9A-B24F-4F3C-A50E-BB576C9AC0B2}"/>
              </a:ext>
            </a:extLst>
          </p:cNvPr>
          <p:cNvSpPr/>
          <p:nvPr/>
        </p:nvSpPr>
        <p:spPr>
          <a:xfrm>
            <a:off x="4269581" y="1611263"/>
            <a:ext cx="3652836" cy="365283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767DE1AD-F504-4A31-9471-0251FD0E501F}"/>
              </a:ext>
            </a:extLst>
          </p:cNvPr>
          <p:cNvSpPr/>
          <p:nvPr/>
        </p:nvSpPr>
        <p:spPr>
          <a:xfrm>
            <a:off x="2112135" y="3037697"/>
            <a:ext cx="7967730" cy="7999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CB93FDAD-58E6-4CD0-B470-2545CE9509F5}"/>
              </a:ext>
            </a:extLst>
          </p:cNvPr>
          <p:cNvSpPr txBox="1"/>
          <p:nvPr/>
        </p:nvSpPr>
        <p:spPr>
          <a:xfrm>
            <a:off x="1321576" y="3191460"/>
            <a:ext cx="9752048" cy="492443"/>
          </a:xfrm>
          <a:prstGeom prst="rect">
            <a:avLst/>
          </a:prstGeom>
          <a:noFill/>
        </p:spPr>
        <p:txBody>
          <a:bodyPr wrap="square" rtlCol="0">
            <a:spAutoFit/>
          </a:bodyPr>
          <a:lstStyle/>
          <a:p>
            <a:pPr algn="ctr"/>
            <a:r>
              <a:rPr lang="en-US" sz="2600" b="1" spc="1500" dirty="0">
                <a:latin typeface="Montserrat "/>
              </a:rPr>
              <a:t>COMPANY MEMBERS</a:t>
            </a:r>
          </a:p>
        </p:txBody>
      </p:sp>
      <p:sp>
        <p:nvSpPr>
          <p:cNvPr id="37" name="TextBox 36">
            <a:extLst>
              <a:ext uri="{FF2B5EF4-FFF2-40B4-BE49-F238E27FC236}">
                <a16:creationId xmlns:a16="http://schemas.microsoft.com/office/drawing/2014/main" id="{18FA29B4-0B02-4F6E-AC25-B6FA50DC5C13}"/>
              </a:ext>
            </a:extLst>
          </p:cNvPr>
          <p:cNvSpPr txBox="1"/>
          <p:nvPr/>
        </p:nvSpPr>
        <p:spPr>
          <a:xfrm>
            <a:off x="5108599" y="1975186"/>
            <a:ext cx="1974800" cy="698589"/>
          </a:xfrm>
          <a:prstGeom prst="rect">
            <a:avLst/>
          </a:prstGeom>
          <a:noFill/>
        </p:spPr>
        <p:txBody>
          <a:bodyPr wrap="square" rtlCol="0">
            <a:spAutoFit/>
          </a:bodyPr>
          <a:lstStyle/>
          <a:p>
            <a:pPr algn="ctr">
              <a:lnSpc>
                <a:spcPts val="2500"/>
              </a:lnSpc>
            </a:pPr>
            <a:r>
              <a:rPr lang="en-US" sz="1500" b="1" spc="300" dirty="0">
                <a:solidFill>
                  <a:schemeClr val="bg1"/>
                </a:solidFill>
                <a:latin typeface="Montserrat "/>
              </a:rPr>
              <a:t>WELCOME OUR</a:t>
            </a:r>
          </a:p>
        </p:txBody>
      </p:sp>
      <p:sp>
        <p:nvSpPr>
          <p:cNvPr id="38" name="TextBox 37">
            <a:extLst>
              <a:ext uri="{FF2B5EF4-FFF2-40B4-BE49-F238E27FC236}">
                <a16:creationId xmlns:a16="http://schemas.microsoft.com/office/drawing/2014/main" id="{6412CB44-A0E8-442C-8A73-0D5A17B08CF2}"/>
              </a:ext>
            </a:extLst>
          </p:cNvPr>
          <p:cNvSpPr txBox="1"/>
          <p:nvPr/>
        </p:nvSpPr>
        <p:spPr>
          <a:xfrm>
            <a:off x="4924424" y="4138801"/>
            <a:ext cx="2343150" cy="680699"/>
          </a:xfrm>
          <a:prstGeom prst="rect">
            <a:avLst/>
          </a:prstGeom>
          <a:noFill/>
        </p:spPr>
        <p:txBody>
          <a:bodyPr wrap="square" rtlCol="0">
            <a:spAutoFit/>
          </a:bodyPr>
          <a:lstStyle/>
          <a:p>
            <a:pPr algn="ctr">
              <a:lnSpc>
                <a:spcPts val="1600"/>
              </a:lnSpc>
            </a:pPr>
            <a:r>
              <a:rPr lang="en-US" sz="800" dirty="0">
                <a:solidFill>
                  <a:schemeClr val="bg1">
                    <a:lumMod val="75000"/>
                  </a:schemeClr>
                </a:solidFill>
                <a:latin typeface="Montserrat Light" charset="0"/>
                <a:ea typeface="Montserrat Light" charset="0"/>
                <a:cs typeface="Montserrat Light" charset="0"/>
              </a:rPr>
              <a:t>Have them for one. Living grass to for can't gathered waters had winged</a:t>
            </a:r>
          </a:p>
          <a:p>
            <a:pPr algn="ctr">
              <a:lnSpc>
                <a:spcPts val="1600"/>
              </a:lnSpc>
            </a:pPr>
            <a:r>
              <a:rPr lang="en-US" sz="800" dirty="0">
                <a:solidFill>
                  <a:schemeClr val="bg1">
                    <a:lumMod val="75000"/>
                  </a:schemeClr>
                </a:solidFill>
                <a:latin typeface="Montserrat Light" charset="0"/>
                <a:ea typeface="Montserrat Light" charset="0"/>
                <a:cs typeface="Montserrat Light" charset="0"/>
              </a:rPr>
              <a:t>don't subdue which</a:t>
            </a:r>
          </a:p>
        </p:txBody>
      </p:sp>
    </p:spTree>
    <p:extLst>
      <p:ext uri="{BB962C8B-B14F-4D97-AF65-F5344CB8AC3E}">
        <p14:creationId xmlns:p14="http://schemas.microsoft.com/office/powerpoint/2010/main" val="16786186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Placeholder 37">
            <a:extLst>
              <a:ext uri="{FF2B5EF4-FFF2-40B4-BE49-F238E27FC236}">
                <a16:creationId xmlns:a16="http://schemas.microsoft.com/office/drawing/2014/main" id="{299DECAF-6F33-4B67-AA84-36CF1CE977A7}"/>
              </a:ext>
            </a:extLst>
          </p:cNvPr>
          <p:cNvPicPr>
            <a:picLocks noGrp="1" noChangeAspect="1"/>
          </p:cNvPicPr>
          <p:nvPr>
            <p:ph type="pic" sz="quarter" idx="27"/>
          </p:nvPr>
        </p:nvPicPr>
        <p:blipFill rotWithShape="1">
          <a:blip r:embed="rId2"/>
          <a:srcRect l="19420" t="10691" r="1057" b="3007"/>
          <a:stretch/>
        </p:blipFill>
        <p:spPr>
          <a:xfrm>
            <a:off x="5982208" y="766536"/>
            <a:ext cx="5438627" cy="3928152"/>
          </a:xfrm>
        </p:spPr>
      </p:pic>
      <p:sp>
        <p:nvSpPr>
          <p:cNvPr id="6" name="TextBox 5">
            <a:extLst>
              <a:ext uri="{FF2B5EF4-FFF2-40B4-BE49-F238E27FC236}">
                <a16:creationId xmlns:a16="http://schemas.microsoft.com/office/drawing/2014/main" id="{2E40790E-1F59-471F-A69A-61551134334B}"/>
              </a:ext>
            </a:extLst>
          </p:cNvPr>
          <p:cNvSpPr txBox="1"/>
          <p:nvPr/>
        </p:nvSpPr>
        <p:spPr>
          <a:xfrm>
            <a:off x="771166" y="2883466"/>
            <a:ext cx="4446816" cy="1091068"/>
          </a:xfrm>
          <a:prstGeom prst="rect">
            <a:avLst/>
          </a:prstGeom>
          <a:noFill/>
        </p:spPr>
        <p:txBody>
          <a:bodyPr wrap="square" rtlCol="0">
            <a:spAutoFit/>
          </a:bodyPr>
          <a:lstStyle/>
          <a:p>
            <a:pPr algn="r">
              <a:lnSpc>
                <a:spcPts val="1600"/>
              </a:lnSpc>
            </a:pPr>
            <a:r>
              <a:rPr lang="en-US" sz="800" dirty="0">
                <a:latin typeface="Montserrat Light" charset="0"/>
                <a:ea typeface="Montserrat Light" charset="0"/>
                <a:cs typeface="Montserrat Light" charset="0"/>
              </a:rPr>
              <a:t>Have them for one. Living grass to for can't gathered waters had winged. Creepiest don't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had seasons. Fifth you'll, man wherein seas our creeping. Very to seas. Have them for one. Living grass to for can't gathered waters had winged. Creepiest don't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had seasons. Fifth you'll, man wherein seas our creeping. Very to seas.</a:t>
            </a:r>
          </a:p>
        </p:txBody>
      </p:sp>
      <p:sp>
        <p:nvSpPr>
          <p:cNvPr id="7" name="TextBox 6">
            <a:extLst>
              <a:ext uri="{FF2B5EF4-FFF2-40B4-BE49-F238E27FC236}">
                <a16:creationId xmlns:a16="http://schemas.microsoft.com/office/drawing/2014/main" id="{A8B5D5E6-269C-4C87-B45D-E5C6F4EC4BDD}"/>
              </a:ext>
            </a:extLst>
          </p:cNvPr>
          <p:cNvSpPr txBox="1"/>
          <p:nvPr/>
        </p:nvSpPr>
        <p:spPr>
          <a:xfrm>
            <a:off x="2531932" y="766536"/>
            <a:ext cx="2686050" cy="892552"/>
          </a:xfrm>
          <a:prstGeom prst="rect">
            <a:avLst/>
          </a:prstGeom>
          <a:noFill/>
        </p:spPr>
        <p:txBody>
          <a:bodyPr wrap="square" rtlCol="0">
            <a:spAutoFit/>
          </a:bodyPr>
          <a:lstStyle/>
          <a:p>
            <a:pPr algn="r"/>
            <a:r>
              <a:rPr lang="en-US" sz="2600" b="1" spc="500" dirty="0">
                <a:latin typeface="Montserrat "/>
              </a:rPr>
              <a:t>MEET</a:t>
            </a:r>
          </a:p>
          <a:p>
            <a:pPr algn="r"/>
            <a:r>
              <a:rPr lang="en-US" sz="2600" b="1" spc="500" dirty="0">
                <a:latin typeface="Montserrat "/>
              </a:rPr>
              <a:t>JANE DEO</a:t>
            </a:r>
          </a:p>
        </p:txBody>
      </p:sp>
      <p:sp>
        <p:nvSpPr>
          <p:cNvPr id="8" name="TextBox 7">
            <a:extLst>
              <a:ext uri="{FF2B5EF4-FFF2-40B4-BE49-F238E27FC236}">
                <a16:creationId xmlns:a16="http://schemas.microsoft.com/office/drawing/2014/main" id="{E6DA07EE-2EAF-40B9-9C29-E5D702970EEF}"/>
              </a:ext>
            </a:extLst>
          </p:cNvPr>
          <p:cNvSpPr txBox="1"/>
          <p:nvPr/>
        </p:nvSpPr>
        <p:spPr>
          <a:xfrm>
            <a:off x="3243182" y="1935850"/>
            <a:ext cx="1974800" cy="246221"/>
          </a:xfrm>
          <a:prstGeom prst="rect">
            <a:avLst/>
          </a:prstGeom>
          <a:noFill/>
        </p:spPr>
        <p:txBody>
          <a:bodyPr wrap="square" rtlCol="0">
            <a:spAutoFit/>
          </a:bodyPr>
          <a:lstStyle/>
          <a:p>
            <a:pPr algn="r"/>
            <a:r>
              <a:rPr lang="en-US" sz="1000" b="1" spc="300" dirty="0">
                <a:latin typeface="Montserrat "/>
              </a:rPr>
              <a:t>YOUR TITLE HERE</a:t>
            </a:r>
          </a:p>
        </p:txBody>
      </p:sp>
      <p:sp>
        <p:nvSpPr>
          <p:cNvPr id="10" name="TextBox 9">
            <a:extLst>
              <a:ext uri="{FF2B5EF4-FFF2-40B4-BE49-F238E27FC236}">
                <a16:creationId xmlns:a16="http://schemas.microsoft.com/office/drawing/2014/main" id="{62DE0D1A-E1DF-48A1-B935-13C210569BAE}"/>
              </a:ext>
            </a:extLst>
          </p:cNvPr>
          <p:cNvSpPr txBox="1"/>
          <p:nvPr/>
        </p:nvSpPr>
        <p:spPr>
          <a:xfrm>
            <a:off x="4290120" y="4649556"/>
            <a:ext cx="927862" cy="230832"/>
          </a:xfrm>
          <a:prstGeom prst="rect">
            <a:avLst/>
          </a:prstGeom>
          <a:noFill/>
        </p:spPr>
        <p:txBody>
          <a:bodyPr wrap="square" rtlCol="0">
            <a:spAutoFit/>
          </a:bodyPr>
          <a:lstStyle/>
          <a:p>
            <a:pPr algn="r"/>
            <a:r>
              <a:rPr lang="en-US" sz="900" spc="100" dirty="0">
                <a:latin typeface="Montserrat Light" charset="0"/>
                <a:ea typeface="Montserrat Light" charset="0"/>
                <a:cs typeface="Montserrat Light" charset="0"/>
              </a:rPr>
              <a:t>HMTL/ CSS</a:t>
            </a:r>
          </a:p>
        </p:txBody>
      </p:sp>
      <p:sp>
        <p:nvSpPr>
          <p:cNvPr id="11" name="TextBox 10">
            <a:extLst>
              <a:ext uri="{FF2B5EF4-FFF2-40B4-BE49-F238E27FC236}">
                <a16:creationId xmlns:a16="http://schemas.microsoft.com/office/drawing/2014/main" id="{2F574C46-44AF-4ECA-8FB1-EF12EA8FB823}"/>
              </a:ext>
            </a:extLst>
          </p:cNvPr>
          <p:cNvSpPr txBox="1"/>
          <p:nvPr/>
        </p:nvSpPr>
        <p:spPr>
          <a:xfrm>
            <a:off x="4290120" y="5068280"/>
            <a:ext cx="927862" cy="230832"/>
          </a:xfrm>
          <a:prstGeom prst="rect">
            <a:avLst/>
          </a:prstGeom>
          <a:noFill/>
        </p:spPr>
        <p:txBody>
          <a:bodyPr wrap="square" rtlCol="0">
            <a:spAutoFit/>
          </a:bodyPr>
          <a:lstStyle/>
          <a:p>
            <a:pPr algn="r"/>
            <a:r>
              <a:rPr lang="en-US" sz="900" spc="100" dirty="0">
                <a:latin typeface="Montserrat Light" charset="0"/>
                <a:ea typeface="Montserrat Light" charset="0"/>
                <a:cs typeface="Montserrat Light" charset="0"/>
              </a:rPr>
              <a:t>Photoshop</a:t>
            </a:r>
          </a:p>
        </p:txBody>
      </p:sp>
      <p:sp>
        <p:nvSpPr>
          <p:cNvPr id="12" name="TextBox 11">
            <a:extLst>
              <a:ext uri="{FF2B5EF4-FFF2-40B4-BE49-F238E27FC236}">
                <a16:creationId xmlns:a16="http://schemas.microsoft.com/office/drawing/2014/main" id="{70775202-B221-42E6-B0D8-8F3029D5E534}"/>
              </a:ext>
            </a:extLst>
          </p:cNvPr>
          <p:cNvSpPr txBox="1"/>
          <p:nvPr/>
        </p:nvSpPr>
        <p:spPr>
          <a:xfrm>
            <a:off x="2177712" y="4649211"/>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80%</a:t>
            </a:r>
          </a:p>
        </p:txBody>
      </p:sp>
      <p:sp>
        <p:nvSpPr>
          <p:cNvPr id="13" name="TextBox 12">
            <a:extLst>
              <a:ext uri="{FF2B5EF4-FFF2-40B4-BE49-F238E27FC236}">
                <a16:creationId xmlns:a16="http://schemas.microsoft.com/office/drawing/2014/main" id="{55A1D0D0-7CF7-4B71-90CA-47D0AE069E8F}"/>
              </a:ext>
            </a:extLst>
          </p:cNvPr>
          <p:cNvSpPr txBox="1"/>
          <p:nvPr/>
        </p:nvSpPr>
        <p:spPr>
          <a:xfrm>
            <a:off x="2609764" y="5068280"/>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70%</a:t>
            </a:r>
          </a:p>
        </p:txBody>
      </p:sp>
      <p:grpSp>
        <p:nvGrpSpPr>
          <p:cNvPr id="3" name="Group 2">
            <a:extLst>
              <a:ext uri="{FF2B5EF4-FFF2-40B4-BE49-F238E27FC236}">
                <a16:creationId xmlns:a16="http://schemas.microsoft.com/office/drawing/2014/main" id="{BED34E34-92C1-471A-9AE4-78D51936434F}"/>
              </a:ext>
            </a:extLst>
          </p:cNvPr>
          <p:cNvGrpSpPr/>
          <p:nvPr/>
        </p:nvGrpSpPr>
        <p:grpSpPr>
          <a:xfrm>
            <a:off x="2839767" y="4713457"/>
            <a:ext cx="1306166" cy="103031"/>
            <a:chOff x="2893107" y="4713457"/>
            <a:chExt cx="1306166" cy="103031"/>
          </a:xfrm>
        </p:grpSpPr>
        <p:cxnSp>
          <p:nvCxnSpPr>
            <p:cNvPr id="18" name="Straight Connector 17">
              <a:extLst>
                <a:ext uri="{FF2B5EF4-FFF2-40B4-BE49-F238E27FC236}">
                  <a16:creationId xmlns:a16="http://schemas.microsoft.com/office/drawing/2014/main" id="{A1BC3FE1-A8D5-4997-B6B0-A2A4784C41C7}"/>
                </a:ext>
              </a:extLst>
            </p:cNvPr>
            <p:cNvCxnSpPr>
              <a:cxnSpLocks/>
            </p:cNvCxnSpPr>
            <p:nvPr/>
          </p:nvCxnSpPr>
          <p:spPr>
            <a:xfrm flipH="1">
              <a:off x="2893107" y="4764627"/>
              <a:ext cx="130616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9010550F-66C5-43F2-96C2-D53A12AFD7AF}"/>
                </a:ext>
              </a:extLst>
            </p:cNvPr>
            <p:cNvSpPr/>
            <p:nvPr/>
          </p:nvSpPr>
          <p:spPr>
            <a:xfrm>
              <a:off x="2893107" y="4713457"/>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a:extLst>
              <a:ext uri="{FF2B5EF4-FFF2-40B4-BE49-F238E27FC236}">
                <a16:creationId xmlns:a16="http://schemas.microsoft.com/office/drawing/2014/main" id="{17E9CCA4-2545-43BC-B880-694FB17C9512}"/>
              </a:ext>
            </a:extLst>
          </p:cNvPr>
          <p:cNvGrpSpPr/>
          <p:nvPr/>
        </p:nvGrpSpPr>
        <p:grpSpPr>
          <a:xfrm>
            <a:off x="3261157" y="5132181"/>
            <a:ext cx="884776" cy="103031"/>
            <a:chOff x="2893108" y="5132181"/>
            <a:chExt cx="884776" cy="103031"/>
          </a:xfrm>
        </p:grpSpPr>
        <p:cxnSp>
          <p:nvCxnSpPr>
            <p:cNvPr id="16" name="Straight Connector 15">
              <a:extLst>
                <a:ext uri="{FF2B5EF4-FFF2-40B4-BE49-F238E27FC236}">
                  <a16:creationId xmlns:a16="http://schemas.microsoft.com/office/drawing/2014/main" id="{09C4850F-0CCE-4613-99DC-444D2412DC2E}"/>
                </a:ext>
              </a:extLst>
            </p:cNvPr>
            <p:cNvCxnSpPr>
              <a:cxnSpLocks/>
            </p:cNvCxnSpPr>
            <p:nvPr/>
          </p:nvCxnSpPr>
          <p:spPr>
            <a:xfrm flipH="1">
              <a:off x="2893108" y="5183697"/>
              <a:ext cx="88477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8BE89415-D9A7-4FA3-8D67-025E93707BDA}"/>
                </a:ext>
              </a:extLst>
            </p:cNvPr>
            <p:cNvSpPr/>
            <p:nvPr/>
          </p:nvSpPr>
          <p:spPr>
            <a:xfrm>
              <a:off x="2893108" y="5132181"/>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8B5E46F8-E176-4BE5-9F96-ABDE225A23EC}"/>
              </a:ext>
            </a:extLst>
          </p:cNvPr>
          <p:cNvGrpSpPr/>
          <p:nvPr/>
        </p:nvGrpSpPr>
        <p:grpSpPr>
          <a:xfrm>
            <a:off x="4335926" y="5848763"/>
            <a:ext cx="882056" cy="245876"/>
            <a:chOff x="3737318" y="5352459"/>
            <a:chExt cx="574436" cy="160126"/>
          </a:xfrm>
        </p:grpSpPr>
        <p:grpSp>
          <p:nvGrpSpPr>
            <p:cNvPr id="21" name="Group 20">
              <a:extLst>
                <a:ext uri="{FF2B5EF4-FFF2-40B4-BE49-F238E27FC236}">
                  <a16:creationId xmlns:a16="http://schemas.microsoft.com/office/drawing/2014/main" id="{DDE67F63-B9AD-4473-BF1B-F05FCAA7117F}"/>
                </a:ext>
              </a:extLst>
            </p:cNvPr>
            <p:cNvGrpSpPr/>
            <p:nvPr/>
          </p:nvGrpSpPr>
          <p:grpSpPr>
            <a:xfrm>
              <a:off x="3737318" y="5352459"/>
              <a:ext cx="160124" cy="160126"/>
              <a:chOff x="7136966" y="5134202"/>
              <a:chExt cx="588412" cy="588417"/>
            </a:xfrm>
          </p:grpSpPr>
          <p:sp>
            <p:nvSpPr>
              <p:cNvPr id="31" name="Oval 30">
                <a:extLst>
                  <a:ext uri="{FF2B5EF4-FFF2-40B4-BE49-F238E27FC236}">
                    <a16:creationId xmlns:a16="http://schemas.microsoft.com/office/drawing/2014/main" id="{ABE83396-1841-4A8A-94C3-DF9174DD8B54}"/>
                  </a:ext>
                </a:extLst>
              </p:cNvPr>
              <p:cNvSpPr/>
              <p:nvPr/>
            </p:nvSpPr>
            <p:spPr>
              <a:xfrm>
                <a:off x="7136966"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AutoShape 1">
                <a:extLst>
                  <a:ext uri="{FF2B5EF4-FFF2-40B4-BE49-F238E27FC236}">
                    <a16:creationId xmlns:a16="http://schemas.microsoft.com/office/drawing/2014/main" id="{E82DBEBD-3348-40F6-A7DC-0A4A4D58C9BB}"/>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25" name="Group 24">
              <a:extLst>
                <a:ext uri="{FF2B5EF4-FFF2-40B4-BE49-F238E27FC236}">
                  <a16:creationId xmlns:a16="http://schemas.microsoft.com/office/drawing/2014/main" id="{070BA323-D87C-44D8-AD4C-7FF157FA0E4D}"/>
                </a:ext>
              </a:extLst>
            </p:cNvPr>
            <p:cNvGrpSpPr/>
            <p:nvPr/>
          </p:nvGrpSpPr>
          <p:grpSpPr>
            <a:xfrm>
              <a:off x="3944474" y="5352459"/>
              <a:ext cx="160124" cy="160126"/>
              <a:chOff x="7991862" y="5134202"/>
              <a:chExt cx="588412" cy="588417"/>
            </a:xfrm>
          </p:grpSpPr>
          <p:sp>
            <p:nvSpPr>
              <p:cNvPr id="29" name="Oval 28">
                <a:extLst>
                  <a:ext uri="{FF2B5EF4-FFF2-40B4-BE49-F238E27FC236}">
                    <a16:creationId xmlns:a16="http://schemas.microsoft.com/office/drawing/2014/main" id="{46B051C7-EB24-4878-B254-F767689242C4}"/>
                  </a:ext>
                </a:extLst>
              </p:cNvPr>
              <p:cNvSpPr/>
              <p:nvPr/>
            </p:nvSpPr>
            <p:spPr>
              <a:xfrm>
                <a:off x="7991862"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AutoShape 21">
                <a:extLst>
                  <a:ext uri="{FF2B5EF4-FFF2-40B4-BE49-F238E27FC236}">
                    <a16:creationId xmlns:a16="http://schemas.microsoft.com/office/drawing/2014/main" id="{27E36533-C528-40C0-8483-E2955A5AA50A}"/>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26" name="Group 25">
              <a:extLst>
                <a:ext uri="{FF2B5EF4-FFF2-40B4-BE49-F238E27FC236}">
                  <a16:creationId xmlns:a16="http://schemas.microsoft.com/office/drawing/2014/main" id="{57A3FC4E-5181-4C60-BE18-A51C903F54A9}"/>
                </a:ext>
              </a:extLst>
            </p:cNvPr>
            <p:cNvGrpSpPr/>
            <p:nvPr/>
          </p:nvGrpSpPr>
          <p:grpSpPr>
            <a:xfrm>
              <a:off x="4151630" y="5352459"/>
              <a:ext cx="160124" cy="160126"/>
              <a:chOff x="8846763" y="5134202"/>
              <a:chExt cx="588412" cy="588417"/>
            </a:xfrm>
          </p:grpSpPr>
          <p:sp>
            <p:nvSpPr>
              <p:cNvPr id="27" name="Oval 26">
                <a:extLst>
                  <a:ext uri="{FF2B5EF4-FFF2-40B4-BE49-F238E27FC236}">
                    <a16:creationId xmlns:a16="http://schemas.microsoft.com/office/drawing/2014/main" id="{3C8D0766-A28A-4B1F-A51C-CB9534B771B5}"/>
                  </a:ext>
                </a:extLst>
              </p:cNvPr>
              <p:cNvSpPr/>
              <p:nvPr/>
            </p:nvSpPr>
            <p:spPr>
              <a:xfrm>
                <a:off x="8846763"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AutoShape 18">
                <a:extLst>
                  <a:ext uri="{FF2B5EF4-FFF2-40B4-BE49-F238E27FC236}">
                    <a16:creationId xmlns:a16="http://schemas.microsoft.com/office/drawing/2014/main" id="{2CFA1DE0-1DBB-4187-B73D-60D8F24B3E26}"/>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pic>
        <p:nvPicPr>
          <p:cNvPr id="35" name="Picture 34">
            <a:extLst>
              <a:ext uri="{FF2B5EF4-FFF2-40B4-BE49-F238E27FC236}">
                <a16:creationId xmlns:a16="http://schemas.microsoft.com/office/drawing/2014/main" id="{254B4894-D344-46EC-9879-B4E714FE0CD7}"/>
              </a:ext>
            </a:extLst>
          </p:cNvPr>
          <p:cNvPicPr>
            <a:picLocks noChangeAspect="1"/>
          </p:cNvPicPr>
          <p:nvPr/>
        </p:nvPicPr>
        <p:blipFill>
          <a:blip r:embed="rId3"/>
          <a:stretch>
            <a:fillRect/>
          </a:stretch>
        </p:blipFill>
        <p:spPr>
          <a:xfrm>
            <a:off x="5982208" y="5441872"/>
            <a:ext cx="1645889" cy="649593"/>
          </a:xfrm>
          <a:prstGeom prst="rect">
            <a:avLst/>
          </a:prstGeom>
        </p:spPr>
      </p:pic>
    </p:spTree>
    <p:extLst>
      <p:ext uri="{BB962C8B-B14F-4D97-AF65-F5344CB8AC3E}">
        <p14:creationId xmlns:p14="http://schemas.microsoft.com/office/powerpoint/2010/main" val="2769115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C79AA01F-63A2-4C0F-AC92-64CDCE11BB31}"/>
              </a:ext>
            </a:extLst>
          </p:cNvPr>
          <p:cNvPicPr>
            <a:picLocks noGrp="1" noChangeAspect="1"/>
          </p:cNvPicPr>
          <p:nvPr>
            <p:ph type="pic" sz="quarter" idx="27"/>
          </p:nvPr>
        </p:nvPicPr>
        <p:blipFill rotWithShape="1">
          <a:blip r:embed="rId2"/>
          <a:srcRect l="4586" r="49086"/>
          <a:stretch/>
        </p:blipFill>
        <p:spPr>
          <a:xfrm>
            <a:off x="5638800" y="0"/>
            <a:ext cx="4764994" cy="6858000"/>
          </a:xfrm>
        </p:spPr>
      </p:pic>
      <p:sp>
        <p:nvSpPr>
          <p:cNvPr id="6" name="TextBox 5">
            <a:extLst>
              <a:ext uri="{FF2B5EF4-FFF2-40B4-BE49-F238E27FC236}">
                <a16:creationId xmlns:a16="http://schemas.microsoft.com/office/drawing/2014/main" id="{DEDE7F59-8C84-4858-A5CB-05D0718E7801}"/>
              </a:ext>
            </a:extLst>
          </p:cNvPr>
          <p:cNvSpPr txBox="1"/>
          <p:nvPr/>
        </p:nvSpPr>
        <p:spPr>
          <a:xfrm>
            <a:off x="1180080" y="2038271"/>
            <a:ext cx="2686050" cy="892552"/>
          </a:xfrm>
          <a:prstGeom prst="rect">
            <a:avLst/>
          </a:prstGeom>
          <a:noFill/>
        </p:spPr>
        <p:txBody>
          <a:bodyPr wrap="square" rtlCol="0">
            <a:spAutoFit/>
          </a:bodyPr>
          <a:lstStyle/>
          <a:p>
            <a:r>
              <a:rPr lang="en-US" sz="2600" b="1" spc="500" dirty="0">
                <a:latin typeface="Montserrat "/>
              </a:rPr>
              <a:t>MEET</a:t>
            </a:r>
          </a:p>
          <a:p>
            <a:r>
              <a:rPr lang="en-US" sz="2600" b="1" spc="500" dirty="0">
                <a:latin typeface="Montserrat "/>
              </a:rPr>
              <a:t>JANE DEO</a:t>
            </a:r>
          </a:p>
        </p:txBody>
      </p:sp>
      <p:sp>
        <p:nvSpPr>
          <p:cNvPr id="7" name="TextBox 6">
            <a:extLst>
              <a:ext uri="{FF2B5EF4-FFF2-40B4-BE49-F238E27FC236}">
                <a16:creationId xmlns:a16="http://schemas.microsoft.com/office/drawing/2014/main" id="{B7EFCF00-80BC-468D-A91E-58DE7E02369B}"/>
              </a:ext>
            </a:extLst>
          </p:cNvPr>
          <p:cNvSpPr txBox="1"/>
          <p:nvPr/>
        </p:nvSpPr>
        <p:spPr>
          <a:xfrm>
            <a:off x="1175448" y="1566509"/>
            <a:ext cx="1974800" cy="246221"/>
          </a:xfrm>
          <a:prstGeom prst="rect">
            <a:avLst/>
          </a:prstGeom>
          <a:noFill/>
        </p:spPr>
        <p:txBody>
          <a:bodyPr wrap="square" rtlCol="0">
            <a:spAutoFit/>
          </a:bodyPr>
          <a:lstStyle/>
          <a:p>
            <a:r>
              <a:rPr lang="en-US" sz="1000" b="1" spc="300" dirty="0">
                <a:latin typeface="Montserrat "/>
              </a:rPr>
              <a:t>YOUR TITLE HERE</a:t>
            </a:r>
          </a:p>
        </p:txBody>
      </p:sp>
      <p:cxnSp>
        <p:nvCxnSpPr>
          <p:cNvPr id="8" name="Straight Connector 7">
            <a:extLst>
              <a:ext uri="{FF2B5EF4-FFF2-40B4-BE49-F238E27FC236}">
                <a16:creationId xmlns:a16="http://schemas.microsoft.com/office/drawing/2014/main" id="{DBC4452B-3E2D-4AEA-A2F9-753D58D52D23}"/>
              </a:ext>
            </a:extLst>
          </p:cNvPr>
          <p:cNvCxnSpPr/>
          <p:nvPr/>
        </p:nvCxnSpPr>
        <p:spPr>
          <a:xfrm>
            <a:off x="778439" y="1455126"/>
            <a:ext cx="0" cy="4689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B271979B-223D-421A-8E44-36AEF3245396}"/>
              </a:ext>
            </a:extLst>
          </p:cNvPr>
          <p:cNvSpPr/>
          <p:nvPr/>
        </p:nvSpPr>
        <p:spPr>
          <a:xfrm>
            <a:off x="766534" y="4840687"/>
            <a:ext cx="1687132" cy="5795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CAEF1FF-36AE-4F53-8123-975AE77B75F6}"/>
              </a:ext>
            </a:extLst>
          </p:cNvPr>
          <p:cNvSpPr txBox="1"/>
          <p:nvPr/>
        </p:nvSpPr>
        <p:spPr>
          <a:xfrm>
            <a:off x="1175448" y="3373159"/>
            <a:ext cx="3535235" cy="885884"/>
          </a:xfrm>
          <a:prstGeom prst="rect">
            <a:avLst/>
          </a:prstGeom>
          <a:noFill/>
        </p:spPr>
        <p:txBody>
          <a:bodyPr wrap="square" rtlCol="0">
            <a:spAutoFit/>
          </a:bodyPr>
          <a:lstStyle/>
          <a:p>
            <a:pPr>
              <a:lnSpc>
                <a:spcPts val="1600"/>
              </a:lnSpc>
            </a:pPr>
            <a:r>
              <a:rPr lang="en-US" sz="800" dirty="0">
                <a:latin typeface="Montserrat Light" charset="0"/>
                <a:ea typeface="Montserrat Light" charset="0"/>
                <a:cs typeface="Montserrat Light" charset="0"/>
              </a:rPr>
              <a:t>Have them for one. Living grass to for can't gathered waters had you'll, man wherein seas our creeping. Very to seas. Have them for one. Living grass to for can't gathered waters had winged. man wherein seas our creeping.</a:t>
            </a:r>
          </a:p>
        </p:txBody>
      </p:sp>
      <p:grpSp>
        <p:nvGrpSpPr>
          <p:cNvPr id="11" name="Group 10">
            <a:extLst>
              <a:ext uri="{FF2B5EF4-FFF2-40B4-BE49-F238E27FC236}">
                <a16:creationId xmlns:a16="http://schemas.microsoft.com/office/drawing/2014/main" id="{719EBD08-8877-4AF3-8C5B-B6C4C592F52B}"/>
              </a:ext>
            </a:extLst>
          </p:cNvPr>
          <p:cNvGrpSpPr/>
          <p:nvPr/>
        </p:nvGrpSpPr>
        <p:grpSpPr>
          <a:xfrm>
            <a:off x="1062937" y="5028381"/>
            <a:ext cx="1094327" cy="204162"/>
            <a:chOff x="7261321" y="5920055"/>
            <a:chExt cx="553653" cy="103292"/>
          </a:xfrm>
        </p:grpSpPr>
        <p:sp>
          <p:nvSpPr>
            <p:cNvPr id="12" name="AutoShape 1">
              <a:extLst>
                <a:ext uri="{FF2B5EF4-FFF2-40B4-BE49-F238E27FC236}">
                  <a16:creationId xmlns:a16="http://schemas.microsoft.com/office/drawing/2014/main" id="{1F844007-3B57-49C0-889D-7F0A12444097}"/>
                </a:ext>
              </a:extLst>
            </p:cNvPr>
            <p:cNvSpPr>
              <a:spLocks/>
            </p:cNvSpPr>
            <p:nvPr/>
          </p:nvSpPr>
          <p:spPr bwMode="auto">
            <a:xfrm>
              <a:off x="7261321" y="5920055"/>
              <a:ext cx="127096" cy="1032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sp>
          <p:nvSpPr>
            <p:cNvPr id="13" name="AutoShape 21">
              <a:extLst>
                <a:ext uri="{FF2B5EF4-FFF2-40B4-BE49-F238E27FC236}">
                  <a16:creationId xmlns:a16="http://schemas.microsoft.com/office/drawing/2014/main" id="{02201396-60D2-447F-8FC9-A77F4C9553E0}"/>
                </a:ext>
              </a:extLst>
            </p:cNvPr>
            <p:cNvSpPr>
              <a:spLocks/>
            </p:cNvSpPr>
            <p:nvPr/>
          </p:nvSpPr>
          <p:spPr bwMode="auto">
            <a:xfrm>
              <a:off x="7485389" y="5924972"/>
              <a:ext cx="93457" cy="934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sp>
          <p:nvSpPr>
            <p:cNvPr id="14" name="AutoShape 18">
              <a:extLst>
                <a:ext uri="{FF2B5EF4-FFF2-40B4-BE49-F238E27FC236}">
                  <a16:creationId xmlns:a16="http://schemas.microsoft.com/office/drawing/2014/main" id="{6EDEBDF7-A841-4415-9CDA-DD1C175A2386}"/>
                </a:ext>
              </a:extLst>
            </p:cNvPr>
            <p:cNvSpPr>
              <a:spLocks/>
            </p:cNvSpPr>
            <p:nvPr/>
          </p:nvSpPr>
          <p:spPr bwMode="auto">
            <a:xfrm>
              <a:off x="7675817" y="5927254"/>
              <a:ext cx="139157" cy="88896"/>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nvGrpSpPr>
          <p:cNvPr id="16" name="Group 15">
            <a:extLst>
              <a:ext uri="{FF2B5EF4-FFF2-40B4-BE49-F238E27FC236}">
                <a16:creationId xmlns:a16="http://schemas.microsoft.com/office/drawing/2014/main" id="{95D46261-126A-4391-AE2F-34B45B87DE54}"/>
              </a:ext>
            </a:extLst>
          </p:cNvPr>
          <p:cNvGrpSpPr/>
          <p:nvPr/>
        </p:nvGrpSpPr>
        <p:grpSpPr>
          <a:xfrm>
            <a:off x="11174962" y="766537"/>
            <a:ext cx="245873" cy="5328102"/>
            <a:chOff x="11174962" y="766537"/>
            <a:chExt cx="245873" cy="5328102"/>
          </a:xfrm>
        </p:grpSpPr>
        <p:grpSp>
          <p:nvGrpSpPr>
            <p:cNvPr id="17" name="Group 16">
              <a:extLst>
                <a:ext uri="{FF2B5EF4-FFF2-40B4-BE49-F238E27FC236}">
                  <a16:creationId xmlns:a16="http://schemas.microsoft.com/office/drawing/2014/main" id="{9AE4D4C3-988B-40E2-83DE-86713A5573A0}"/>
                </a:ext>
              </a:extLst>
            </p:cNvPr>
            <p:cNvGrpSpPr/>
            <p:nvPr/>
          </p:nvGrpSpPr>
          <p:grpSpPr>
            <a:xfrm>
              <a:off x="11174962" y="2831400"/>
              <a:ext cx="245873" cy="1198376"/>
              <a:chOff x="10193685" y="3306062"/>
              <a:chExt cx="245873" cy="1198376"/>
            </a:xfrm>
          </p:grpSpPr>
          <p:grpSp>
            <p:nvGrpSpPr>
              <p:cNvPr id="20" name="Group 19">
                <a:extLst>
                  <a:ext uri="{FF2B5EF4-FFF2-40B4-BE49-F238E27FC236}">
                    <a16:creationId xmlns:a16="http://schemas.microsoft.com/office/drawing/2014/main" id="{59F7A5C4-A0FA-4BF6-94A8-6AAB04C0FDA0}"/>
                  </a:ext>
                </a:extLst>
              </p:cNvPr>
              <p:cNvGrpSpPr/>
              <p:nvPr/>
            </p:nvGrpSpPr>
            <p:grpSpPr>
              <a:xfrm>
                <a:off x="10193685" y="3306062"/>
                <a:ext cx="245873" cy="245876"/>
                <a:chOff x="7136966" y="5134202"/>
                <a:chExt cx="588412" cy="588417"/>
              </a:xfrm>
            </p:grpSpPr>
            <p:sp>
              <p:nvSpPr>
                <p:cNvPr id="30" name="Oval 29">
                  <a:extLst>
                    <a:ext uri="{FF2B5EF4-FFF2-40B4-BE49-F238E27FC236}">
                      <a16:creationId xmlns:a16="http://schemas.microsoft.com/office/drawing/2014/main" id="{74CD35EC-3981-43F7-A862-2F8DD300CBF4}"/>
                    </a:ext>
                  </a:extLst>
                </p:cNvPr>
                <p:cNvSpPr/>
                <p:nvPr/>
              </p:nvSpPr>
              <p:spPr>
                <a:xfrm>
                  <a:off x="7136966"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AutoShape 1">
                  <a:extLst>
                    <a:ext uri="{FF2B5EF4-FFF2-40B4-BE49-F238E27FC236}">
                      <a16:creationId xmlns:a16="http://schemas.microsoft.com/office/drawing/2014/main" id="{9D56E4EA-E710-4974-8A5A-46D0A1814E8B}"/>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21" name="Group 20">
                <a:extLst>
                  <a:ext uri="{FF2B5EF4-FFF2-40B4-BE49-F238E27FC236}">
                    <a16:creationId xmlns:a16="http://schemas.microsoft.com/office/drawing/2014/main" id="{E1891B9A-48EA-48A5-BF8E-A04E3EA99021}"/>
                  </a:ext>
                </a:extLst>
              </p:cNvPr>
              <p:cNvGrpSpPr/>
              <p:nvPr/>
            </p:nvGrpSpPr>
            <p:grpSpPr>
              <a:xfrm>
                <a:off x="10193685" y="3782312"/>
                <a:ext cx="245873" cy="245876"/>
                <a:chOff x="7991862" y="5134202"/>
                <a:chExt cx="588412" cy="588417"/>
              </a:xfrm>
            </p:grpSpPr>
            <p:sp>
              <p:nvSpPr>
                <p:cNvPr id="28" name="Oval 27">
                  <a:extLst>
                    <a:ext uri="{FF2B5EF4-FFF2-40B4-BE49-F238E27FC236}">
                      <a16:creationId xmlns:a16="http://schemas.microsoft.com/office/drawing/2014/main" id="{C72691F8-BB66-4AD6-B0BD-9F3BF108BA21}"/>
                    </a:ext>
                  </a:extLst>
                </p:cNvPr>
                <p:cNvSpPr/>
                <p:nvPr/>
              </p:nvSpPr>
              <p:spPr>
                <a:xfrm>
                  <a:off x="7991862"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AutoShape 21">
                  <a:extLst>
                    <a:ext uri="{FF2B5EF4-FFF2-40B4-BE49-F238E27FC236}">
                      <a16:creationId xmlns:a16="http://schemas.microsoft.com/office/drawing/2014/main" id="{7D95B576-829E-423F-9895-DA7258483A8A}"/>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25" name="Group 24">
                <a:extLst>
                  <a:ext uri="{FF2B5EF4-FFF2-40B4-BE49-F238E27FC236}">
                    <a16:creationId xmlns:a16="http://schemas.microsoft.com/office/drawing/2014/main" id="{1D97E285-4738-4C14-9D21-DA2F07BF77AF}"/>
                  </a:ext>
                </a:extLst>
              </p:cNvPr>
              <p:cNvGrpSpPr/>
              <p:nvPr/>
            </p:nvGrpSpPr>
            <p:grpSpPr>
              <a:xfrm>
                <a:off x="10193685" y="4258562"/>
                <a:ext cx="245873" cy="245876"/>
                <a:chOff x="8846763" y="5134202"/>
                <a:chExt cx="588412" cy="588417"/>
              </a:xfrm>
            </p:grpSpPr>
            <p:sp>
              <p:nvSpPr>
                <p:cNvPr id="26" name="Oval 25">
                  <a:extLst>
                    <a:ext uri="{FF2B5EF4-FFF2-40B4-BE49-F238E27FC236}">
                      <a16:creationId xmlns:a16="http://schemas.microsoft.com/office/drawing/2014/main" id="{3379B0F2-99F1-44A1-84B1-2E9A21853779}"/>
                    </a:ext>
                  </a:extLst>
                </p:cNvPr>
                <p:cNvSpPr/>
                <p:nvPr/>
              </p:nvSpPr>
              <p:spPr>
                <a:xfrm>
                  <a:off x="8846763"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AutoShape 18">
                  <a:extLst>
                    <a:ext uri="{FF2B5EF4-FFF2-40B4-BE49-F238E27FC236}">
                      <a16:creationId xmlns:a16="http://schemas.microsoft.com/office/drawing/2014/main" id="{0EC89C56-497B-4D85-97AB-18CA5B035D18}"/>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cxnSp>
          <p:nvCxnSpPr>
            <p:cNvPr id="18" name="Straight Connector 17">
              <a:extLst>
                <a:ext uri="{FF2B5EF4-FFF2-40B4-BE49-F238E27FC236}">
                  <a16:creationId xmlns:a16="http://schemas.microsoft.com/office/drawing/2014/main" id="{FFACAA74-BF36-4614-BE7B-0165B33284F6}"/>
                </a:ext>
              </a:extLst>
            </p:cNvPr>
            <p:cNvCxnSpPr>
              <a:cxnSpLocks/>
            </p:cNvCxnSpPr>
            <p:nvPr/>
          </p:nvCxnSpPr>
          <p:spPr>
            <a:xfrm>
              <a:off x="11297899" y="766537"/>
              <a:ext cx="0" cy="174685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75E4D6A-C5C7-4A3E-916D-F1189F79AD85}"/>
                </a:ext>
              </a:extLst>
            </p:cNvPr>
            <p:cNvCxnSpPr>
              <a:cxnSpLocks/>
            </p:cNvCxnSpPr>
            <p:nvPr/>
          </p:nvCxnSpPr>
          <p:spPr>
            <a:xfrm>
              <a:off x="11297899" y="4347780"/>
              <a:ext cx="0" cy="174685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5" name="Freeform: Shape 34">
            <a:extLst>
              <a:ext uri="{FF2B5EF4-FFF2-40B4-BE49-F238E27FC236}">
                <a16:creationId xmlns:a16="http://schemas.microsoft.com/office/drawing/2014/main" id="{35892354-5F94-46C2-9412-13BD4888EBF4}"/>
              </a:ext>
            </a:extLst>
          </p:cNvPr>
          <p:cNvSpPr/>
          <p:nvPr/>
        </p:nvSpPr>
        <p:spPr>
          <a:xfrm>
            <a:off x="5638800" y="0"/>
            <a:ext cx="4764992" cy="6858000"/>
          </a:xfrm>
          <a:custGeom>
            <a:avLst/>
            <a:gdLst>
              <a:gd name="connsiteX0" fmla="*/ 0 w 4764992"/>
              <a:gd name="connsiteY0" fmla="*/ 0 h 6858000"/>
              <a:gd name="connsiteX1" fmla="*/ 4764992 w 4764992"/>
              <a:gd name="connsiteY1" fmla="*/ 0 h 6858000"/>
              <a:gd name="connsiteX2" fmla="*/ 4764992 w 4764992"/>
              <a:gd name="connsiteY2" fmla="*/ 6858000 h 6858000"/>
              <a:gd name="connsiteX3" fmla="*/ 0 w 476499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64992" h="6858000">
                <a:moveTo>
                  <a:pt x="0" y="0"/>
                </a:moveTo>
                <a:lnTo>
                  <a:pt x="4764992" y="0"/>
                </a:lnTo>
                <a:lnTo>
                  <a:pt x="4764992" y="6858000"/>
                </a:lnTo>
                <a:lnTo>
                  <a:pt x="0" y="6858000"/>
                </a:lnTo>
                <a:close/>
              </a:path>
            </a:pathLst>
          </a:cu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5385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DCE0CC-C6A0-449E-B4CC-1C402A0F590A}"/>
              </a:ext>
            </a:extLst>
          </p:cNvPr>
          <p:cNvSpPr/>
          <p:nvPr/>
        </p:nvSpPr>
        <p:spPr>
          <a:xfrm>
            <a:off x="0" y="0"/>
            <a:ext cx="6096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Placeholder 35">
            <a:extLst>
              <a:ext uri="{FF2B5EF4-FFF2-40B4-BE49-F238E27FC236}">
                <a16:creationId xmlns:a16="http://schemas.microsoft.com/office/drawing/2014/main" id="{F599264D-6B7D-47D4-BD2B-72CB40E01DA4}"/>
              </a:ext>
            </a:extLst>
          </p:cNvPr>
          <p:cNvPicPr>
            <a:picLocks noGrp="1" noChangeAspect="1"/>
          </p:cNvPicPr>
          <p:nvPr>
            <p:ph type="pic" sz="quarter" idx="28"/>
          </p:nvPr>
        </p:nvPicPr>
        <p:blipFill>
          <a:blip r:embed="rId2"/>
          <a:srcRect l="6919" r="6919"/>
          <a:stretch>
            <a:fillRect/>
          </a:stretch>
        </p:blipFill>
        <p:spPr/>
      </p:pic>
      <p:grpSp>
        <p:nvGrpSpPr>
          <p:cNvPr id="26" name="Group 25">
            <a:extLst>
              <a:ext uri="{FF2B5EF4-FFF2-40B4-BE49-F238E27FC236}">
                <a16:creationId xmlns:a16="http://schemas.microsoft.com/office/drawing/2014/main" id="{10CE9570-3AC6-449C-A630-2245850AD41F}"/>
              </a:ext>
            </a:extLst>
          </p:cNvPr>
          <p:cNvGrpSpPr/>
          <p:nvPr/>
        </p:nvGrpSpPr>
        <p:grpSpPr>
          <a:xfrm>
            <a:off x="7840005" y="3848195"/>
            <a:ext cx="2607990" cy="2243270"/>
            <a:chOff x="1239028" y="3848195"/>
            <a:chExt cx="2607990" cy="2243270"/>
          </a:xfrm>
        </p:grpSpPr>
        <p:sp>
          <p:nvSpPr>
            <p:cNvPr id="27" name="TextBox 26">
              <a:extLst>
                <a:ext uri="{FF2B5EF4-FFF2-40B4-BE49-F238E27FC236}">
                  <a16:creationId xmlns:a16="http://schemas.microsoft.com/office/drawing/2014/main" id="{D07976F9-E81E-4153-A9E9-6E6443644053}"/>
                </a:ext>
              </a:extLst>
            </p:cNvPr>
            <p:cNvSpPr txBox="1"/>
            <p:nvPr/>
          </p:nvSpPr>
          <p:spPr>
            <a:xfrm>
              <a:off x="1730652" y="38481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28" name="Straight Connector 27">
              <a:extLst>
                <a:ext uri="{FF2B5EF4-FFF2-40B4-BE49-F238E27FC236}">
                  <a16:creationId xmlns:a16="http://schemas.microsoft.com/office/drawing/2014/main" id="{065C3D51-79F9-449E-88E3-50AC7BE575B6}"/>
                </a:ext>
              </a:extLst>
            </p:cNvPr>
            <p:cNvCxnSpPr>
              <a:cxnSpLocks/>
            </p:cNvCxnSpPr>
            <p:nvPr/>
          </p:nvCxnSpPr>
          <p:spPr>
            <a:xfrm>
              <a:off x="2310455" y="45370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0519E914-3E59-468E-BC52-3539913CC12D}"/>
                </a:ext>
              </a:extLst>
            </p:cNvPr>
            <p:cNvSpPr txBox="1"/>
            <p:nvPr/>
          </p:nvSpPr>
          <p:spPr>
            <a:xfrm>
              <a:off x="1239028" y="4832349"/>
              <a:ext cx="2607990" cy="680699"/>
            </a:xfrm>
            <a:prstGeom prst="rect">
              <a:avLst/>
            </a:prstGeom>
            <a:noFill/>
          </p:spPr>
          <p:txBody>
            <a:bodyPr wrap="square" rtlCol="0">
              <a:spAutoFit/>
            </a:bodyPr>
            <a:lstStyle/>
            <a:p>
              <a:pPr algn="ctr">
                <a:lnSpc>
                  <a:spcPts val="16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you'll, man wherein seas our man wherein creeping.</a:t>
              </a:r>
            </a:p>
          </p:txBody>
        </p:sp>
        <p:sp>
          <p:nvSpPr>
            <p:cNvPr id="30" name="AutoShape 1">
              <a:extLst>
                <a:ext uri="{FF2B5EF4-FFF2-40B4-BE49-F238E27FC236}">
                  <a16:creationId xmlns:a16="http://schemas.microsoft.com/office/drawing/2014/main" id="{BAE579D1-419C-4755-BA30-A14551EEBD27}"/>
                </a:ext>
              </a:extLst>
            </p:cNvPr>
            <p:cNvSpPr>
              <a:spLocks/>
            </p:cNvSpPr>
            <p:nvPr/>
          </p:nvSpPr>
          <p:spPr bwMode="auto">
            <a:xfrm>
              <a:off x="2417417" y="588730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lumMod val="65000"/>
                <a:lumOff val="35000"/>
              </a:schemeClr>
            </a:solidFill>
            <a:ln>
              <a:noFill/>
            </a:ln>
          </p:spPr>
          <p:txBody>
            <a:bodyPr lIns="0" tIns="0" rIns="0" bIns="0"/>
            <a:lstStyle/>
            <a:p>
              <a:endParaRPr lang="en-US"/>
            </a:p>
          </p:txBody>
        </p:sp>
      </p:grpSp>
      <p:sp>
        <p:nvSpPr>
          <p:cNvPr id="24" name="TextBox 23">
            <a:extLst>
              <a:ext uri="{FF2B5EF4-FFF2-40B4-BE49-F238E27FC236}">
                <a16:creationId xmlns:a16="http://schemas.microsoft.com/office/drawing/2014/main" id="{36692408-1C38-44FF-B70C-B51BADBEEFB5}"/>
              </a:ext>
            </a:extLst>
          </p:cNvPr>
          <p:cNvSpPr txBox="1"/>
          <p:nvPr/>
        </p:nvSpPr>
        <p:spPr>
          <a:xfrm>
            <a:off x="1180080" y="2038271"/>
            <a:ext cx="2686050" cy="892552"/>
          </a:xfrm>
          <a:prstGeom prst="rect">
            <a:avLst/>
          </a:prstGeom>
          <a:noFill/>
        </p:spPr>
        <p:txBody>
          <a:bodyPr wrap="square" rtlCol="0">
            <a:spAutoFit/>
          </a:bodyPr>
          <a:lstStyle/>
          <a:p>
            <a:r>
              <a:rPr lang="en-US" sz="2600" b="1" spc="500" dirty="0">
                <a:solidFill>
                  <a:schemeClr val="bg1"/>
                </a:solidFill>
                <a:latin typeface="Montserrat "/>
              </a:rPr>
              <a:t>MEET</a:t>
            </a:r>
          </a:p>
          <a:p>
            <a:r>
              <a:rPr lang="en-US" sz="2600" b="1" spc="500" dirty="0">
                <a:solidFill>
                  <a:schemeClr val="bg1"/>
                </a:solidFill>
                <a:latin typeface="Montserrat "/>
              </a:rPr>
              <a:t>JANE DEO</a:t>
            </a:r>
          </a:p>
        </p:txBody>
      </p:sp>
      <p:sp>
        <p:nvSpPr>
          <p:cNvPr id="25" name="TextBox 24">
            <a:extLst>
              <a:ext uri="{FF2B5EF4-FFF2-40B4-BE49-F238E27FC236}">
                <a16:creationId xmlns:a16="http://schemas.microsoft.com/office/drawing/2014/main" id="{5CD86713-F436-4F8D-8862-A29BD025FA5A}"/>
              </a:ext>
            </a:extLst>
          </p:cNvPr>
          <p:cNvSpPr txBox="1"/>
          <p:nvPr/>
        </p:nvSpPr>
        <p:spPr>
          <a:xfrm>
            <a:off x="1175448" y="1566509"/>
            <a:ext cx="1974800" cy="246221"/>
          </a:xfrm>
          <a:prstGeom prst="rect">
            <a:avLst/>
          </a:prstGeom>
          <a:noFill/>
        </p:spPr>
        <p:txBody>
          <a:bodyPr wrap="square" rtlCol="0">
            <a:spAutoFit/>
          </a:bodyPr>
          <a:lstStyle/>
          <a:p>
            <a:r>
              <a:rPr lang="en-US" sz="1000" b="1" spc="300" dirty="0">
                <a:solidFill>
                  <a:schemeClr val="bg1"/>
                </a:solidFill>
                <a:latin typeface="Montserrat "/>
              </a:rPr>
              <a:t>YOUR TITLE HERE</a:t>
            </a:r>
          </a:p>
        </p:txBody>
      </p:sp>
      <p:cxnSp>
        <p:nvCxnSpPr>
          <p:cNvPr id="31" name="Straight Connector 30">
            <a:extLst>
              <a:ext uri="{FF2B5EF4-FFF2-40B4-BE49-F238E27FC236}">
                <a16:creationId xmlns:a16="http://schemas.microsoft.com/office/drawing/2014/main" id="{D9CDC395-7D1C-4471-87AD-C04BA8CE5F1F}"/>
              </a:ext>
            </a:extLst>
          </p:cNvPr>
          <p:cNvCxnSpPr/>
          <p:nvPr/>
        </p:nvCxnSpPr>
        <p:spPr>
          <a:xfrm>
            <a:off x="778439" y="1455126"/>
            <a:ext cx="0" cy="46898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D97619BB-B019-472A-8C04-9CB6393CBCCF}"/>
              </a:ext>
            </a:extLst>
          </p:cNvPr>
          <p:cNvSpPr/>
          <p:nvPr/>
        </p:nvSpPr>
        <p:spPr>
          <a:xfrm>
            <a:off x="766534" y="4840687"/>
            <a:ext cx="1687132" cy="57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7EE18345-E761-45D2-AC5B-029DF4B8E750}"/>
              </a:ext>
            </a:extLst>
          </p:cNvPr>
          <p:cNvSpPr txBox="1"/>
          <p:nvPr/>
        </p:nvSpPr>
        <p:spPr>
          <a:xfrm>
            <a:off x="1175448" y="3373159"/>
            <a:ext cx="3535235" cy="885884"/>
          </a:xfrm>
          <a:prstGeom prst="rect">
            <a:avLst/>
          </a:prstGeom>
          <a:noFill/>
        </p:spPr>
        <p:txBody>
          <a:bodyPr wrap="square" rtlCol="0">
            <a:spAutoFit/>
          </a:bodyPr>
          <a:lstStyle/>
          <a:p>
            <a:pPr>
              <a:lnSpc>
                <a:spcPts val="1600"/>
              </a:lnSpc>
            </a:pPr>
            <a:r>
              <a:rPr lang="en-US" sz="800" dirty="0">
                <a:solidFill>
                  <a:schemeClr val="bg1">
                    <a:lumMod val="75000"/>
                  </a:schemeClr>
                </a:solidFill>
                <a:latin typeface="Montserrat Light" charset="0"/>
                <a:ea typeface="Montserrat Light" charset="0"/>
                <a:cs typeface="Montserrat Light" charset="0"/>
              </a:rPr>
              <a:t>Have them for one. Living grass to for can't gathered waters had you'll, man wherein seas our creeping. Very to seas. Have them for one. Living grass to for can't gathered waters had winged. man wherein seas our creeping.</a:t>
            </a:r>
          </a:p>
        </p:txBody>
      </p:sp>
      <p:grpSp>
        <p:nvGrpSpPr>
          <p:cNvPr id="34" name="Group 33">
            <a:extLst>
              <a:ext uri="{FF2B5EF4-FFF2-40B4-BE49-F238E27FC236}">
                <a16:creationId xmlns:a16="http://schemas.microsoft.com/office/drawing/2014/main" id="{4098CC49-7E7E-44A5-84F9-A7AF95F09BB6}"/>
              </a:ext>
            </a:extLst>
          </p:cNvPr>
          <p:cNvGrpSpPr/>
          <p:nvPr/>
        </p:nvGrpSpPr>
        <p:grpSpPr>
          <a:xfrm>
            <a:off x="1062937" y="5028381"/>
            <a:ext cx="1094327" cy="204162"/>
            <a:chOff x="7261321" y="5920055"/>
            <a:chExt cx="553653" cy="103292"/>
          </a:xfrm>
          <a:solidFill>
            <a:schemeClr val="tx1"/>
          </a:solidFill>
        </p:grpSpPr>
        <p:sp>
          <p:nvSpPr>
            <p:cNvPr id="35" name="AutoShape 1">
              <a:extLst>
                <a:ext uri="{FF2B5EF4-FFF2-40B4-BE49-F238E27FC236}">
                  <a16:creationId xmlns:a16="http://schemas.microsoft.com/office/drawing/2014/main" id="{54755A14-B826-46C2-957A-5DF4D1CEA84D}"/>
                </a:ext>
              </a:extLst>
            </p:cNvPr>
            <p:cNvSpPr>
              <a:spLocks/>
            </p:cNvSpPr>
            <p:nvPr/>
          </p:nvSpPr>
          <p:spPr bwMode="auto">
            <a:xfrm>
              <a:off x="7261321" y="5920055"/>
              <a:ext cx="127096" cy="1032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grpFill/>
            <a:ln>
              <a:noFill/>
            </a:ln>
          </p:spPr>
          <p:txBody>
            <a:bodyPr lIns="0" tIns="0" rIns="0" bIns="0"/>
            <a:lstStyle/>
            <a:p>
              <a:endParaRPr lang="en-US"/>
            </a:p>
          </p:txBody>
        </p:sp>
        <p:sp>
          <p:nvSpPr>
            <p:cNvPr id="37" name="AutoShape 21">
              <a:extLst>
                <a:ext uri="{FF2B5EF4-FFF2-40B4-BE49-F238E27FC236}">
                  <a16:creationId xmlns:a16="http://schemas.microsoft.com/office/drawing/2014/main" id="{94E95717-B068-4A93-9AD9-4EA4FE2A49A6}"/>
                </a:ext>
              </a:extLst>
            </p:cNvPr>
            <p:cNvSpPr>
              <a:spLocks/>
            </p:cNvSpPr>
            <p:nvPr/>
          </p:nvSpPr>
          <p:spPr bwMode="auto">
            <a:xfrm>
              <a:off x="7485389" y="5924972"/>
              <a:ext cx="93457" cy="934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grpFill/>
            <a:ln>
              <a:noFill/>
            </a:ln>
          </p:spPr>
          <p:txBody>
            <a:bodyPr lIns="0" tIns="0" rIns="0" bIns="0"/>
            <a:lstStyle/>
            <a:p>
              <a:endParaRPr lang="en-US"/>
            </a:p>
          </p:txBody>
        </p:sp>
        <p:sp>
          <p:nvSpPr>
            <p:cNvPr id="38" name="AutoShape 18">
              <a:extLst>
                <a:ext uri="{FF2B5EF4-FFF2-40B4-BE49-F238E27FC236}">
                  <a16:creationId xmlns:a16="http://schemas.microsoft.com/office/drawing/2014/main" id="{8914EE5F-AC38-44F0-B20C-AE18475DBF1B}"/>
                </a:ext>
              </a:extLst>
            </p:cNvPr>
            <p:cNvSpPr>
              <a:spLocks/>
            </p:cNvSpPr>
            <p:nvPr/>
          </p:nvSpPr>
          <p:spPr bwMode="auto">
            <a:xfrm>
              <a:off x="7675817" y="5927254"/>
              <a:ext cx="139157" cy="88896"/>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grpFill/>
            <a:ln>
              <a:noFill/>
            </a:ln>
          </p:spPr>
          <p:txBody>
            <a:bodyPr lIns="0" tIns="0" rIns="0" bIns="0"/>
            <a:lstStyle/>
            <a:p>
              <a:endParaRPr lang="en-US"/>
            </a:p>
          </p:txBody>
        </p:sp>
      </p:grpSp>
    </p:spTree>
    <p:extLst>
      <p:ext uri="{BB962C8B-B14F-4D97-AF65-F5344CB8AC3E}">
        <p14:creationId xmlns:p14="http://schemas.microsoft.com/office/powerpoint/2010/main" val="29958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83C1D4-8690-4A4D-83BF-A35033BF9CDB}"/>
              </a:ext>
            </a:extLst>
          </p:cNvPr>
          <p:cNvSpPr/>
          <p:nvPr/>
        </p:nvSpPr>
        <p:spPr>
          <a:xfrm>
            <a:off x="0" y="0"/>
            <a:ext cx="12192000" cy="202565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77722F63-45B4-4FE4-8C4E-0D362FB3EA88}"/>
              </a:ext>
            </a:extLst>
          </p:cNvPr>
          <p:cNvGrpSpPr/>
          <p:nvPr/>
        </p:nvGrpSpPr>
        <p:grpSpPr>
          <a:xfrm>
            <a:off x="1473760" y="3848195"/>
            <a:ext cx="2607990" cy="2243270"/>
            <a:chOff x="1239028" y="3848195"/>
            <a:chExt cx="2607990" cy="2243270"/>
          </a:xfrm>
        </p:grpSpPr>
        <p:sp>
          <p:nvSpPr>
            <p:cNvPr id="7" name="TextBox 6">
              <a:extLst>
                <a:ext uri="{FF2B5EF4-FFF2-40B4-BE49-F238E27FC236}">
                  <a16:creationId xmlns:a16="http://schemas.microsoft.com/office/drawing/2014/main" id="{C78EAFBF-A11B-4BB5-B257-3500071C911E}"/>
                </a:ext>
              </a:extLst>
            </p:cNvPr>
            <p:cNvSpPr txBox="1"/>
            <p:nvPr/>
          </p:nvSpPr>
          <p:spPr>
            <a:xfrm>
              <a:off x="1730652" y="38481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8" name="Straight Connector 7">
              <a:extLst>
                <a:ext uri="{FF2B5EF4-FFF2-40B4-BE49-F238E27FC236}">
                  <a16:creationId xmlns:a16="http://schemas.microsoft.com/office/drawing/2014/main" id="{92653998-02E7-4574-AC11-A4950E983FD5}"/>
                </a:ext>
              </a:extLst>
            </p:cNvPr>
            <p:cNvCxnSpPr>
              <a:cxnSpLocks/>
            </p:cNvCxnSpPr>
            <p:nvPr/>
          </p:nvCxnSpPr>
          <p:spPr>
            <a:xfrm>
              <a:off x="2310455" y="45370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C0D1DB1-137F-4A5E-89AC-9F860F3574A8}"/>
                </a:ext>
              </a:extLst>
            </p:cNvPr>
            <p:cNvSpPr txBox="1"/>
            <p:nvPr/>
          </p:nvSpPr>
          <p:spPr>
            <a:xfrm>
              <a:off x="1239028" y="4832349"/>
              <a:ext cx="2607990" cy="680699"/>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can't gathered waters had you'll, man wherein seas our man wherein creeping.</a:t>
              </a:r>
            </a:p>
          </p:txBody>
        </p:sp>
        <p:sp>
          <p:nvSpPr>
            <p:cNvPr id="10" name="AutoShape 1">
              <a:extLst>
                <a:ext uri="{FF2B5EF4-FFF2-40B4-BE49-F238E27FC236}">
                  <a16:creationId xmlns:a16="http://schemas.microsoft.com/office/drawing/2014/main" id="{26CF7CA2-2550-47F6-88B7-07858BCAEDA2}"/>
                </a:ext>
              </a:extLst>
            </p:cNvPr>
            <p:cNvSpPr>
              <a:spLocks/>
            </p:cNvSpPr>
            <p:nvPr/>
          </p:nvSpPr>
          <p:spPr bwMode="auto">
            <a:xfrm>
              <a:off x="2417417" y="588730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solidFill>
            <a:ln>
              <a:noFill/>
            </a:ln>
          </p:spPr>
          <p:txBody>
            <a:bodyPr lIns="0" tIns="0" rIns="0" bIns="0"/>
            <a:lstStyle/>
            <a:p>
              <a:endParaRPr lang="en-US"/>
            </a:p>
          </p:txBody>
        </p:sp>
      </p:grpSp>
      <p:grpSp>
        <p:nvGrpSpPr>
          <p:cNvPr id="14" name="Group 13">
            <a:extLst>
              <a:ext uri="{FF2B5EF4-FFF2-40B4-BE49-F238E27FC236}">
                <a16:creationId xmlns:a16="http://schemas.microsoft.com/office/drawing/2014/main" id="{B527B801-F333-4923-B419-1426AA094EA0}"/>
              </a:ext>
            </a:extLst>
          </p:cNvPr>
          <p:cNvGrpSpPr/>
          <p:nvPr/>
        </p:nvGrpSpPr>
        <p:grpSpPr>
          <a:xfrm>
            <a:off x="4769410" y="3848195"/>
            <a:ext cx="2607990" cy="2243270"/>
            <a:chOff x="1239028" y="3848195"/>
            <a:chExt cx="2607990" cy="2243270"/>
          </a:xfrm>
        </p:grpSpPr>
        <p:sp>
          <p:nvSpPr>
            <p:cNvPr id="16" name="TextBox 15">
              <a:extLst>
                <a:ext uri="{FF2B5EF4-FFF2-40B4-BE49-F238E27FC236}">
                  <a16:creationId xmlns:a16="http://schemas.microsoft.com/office/drawing/2014/main" id="{C5D96BE2-2C79-4C35-8341-858F65733505}"/>
                </a:ext>
              </a:extLst>
            </p:cNvPr>
            <p:cNvSpPr txBox="1"/>
            <p:nvPr/>
          </p:nvSpPr>
          <p:spPr>
            <a:xfrm>
              <a:off x="1730652" y="38481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17" name="Straight Connector 16">
              <a:extLst>
                <a:ext uri="{FF2B5EF4-FFF2-40B4-BE49-F238E27FC236}">
                  <a16:creationId xmlns:a16="http://schemas.microsoft.com/office/drawing/2014/main" id="{12545C8F-A03D-4F2E-A0A3-12844957D045}"/>
                </a:ext>
              </a:extLst>
            </p:cNvPr>
            <p:cNvCxnSpPr>
              <a:cxnSpLocks/>
            </p:cNvCxnSpPr>
            <p:nvPr/>
          </p:nvCxnSpPr>
          <p:spPr>
            <a:xfrm>
              <a:off x="2310455" y="45370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AA0CCBF3-7EA9-41C8-82A3-B3B4BE8C36B1}"/>
                </a:ext>
              </a:extLst>
            </p:cNvPr>
            <p:cNvSpPr txBox="1"/>
            <p:nvPr/>
          </p:nvSpPr>
          <p:spPr>
            <a:xfrm>
              <a:off x="1239028" y="4832349"/>
              <a:ext cx="2607990" cy="680699"/>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can't gathered waters had you'll, man wherein seas our man wherein creeping.</a:t>
              </a:r>
            </a:p>
          </p:txBody>
        </p:sp>
        <p:sp>
          <p:nvSpPr>
            <p:cNvPr id="19" name="AutoShape 1">
              <a:extLst>
                <a:ext uri="{FF2B5EF4-FFF2-40B4-BE49-F238E27FC236}">
                  <a16:creationId xmlns:a16="http://schemas.microsoft.com/office/drawing/2014/main" id="{826A28DE-5736-4E57-8D59-58E8ED3F5BBA}"/>
                </a:ext>
              </a:extLst>
            </p:cNvPr>
            <p:cNvSpPr>
              <a:spLocks/>
            </p:cNvSpPr>
            <p:nvPr/>
          </p:nvSpPr>
          <p:spPr bwMode="auto">
            <a:xfrm>
              <a:off x="2417417" y="588730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solidFill>
            <a:ln>
              <a:noFill/>
            </a:ln>
          </p:spPr>
          <p:txBody>
            <a:bodyPr lIns="0" tIns="0" rIns="0" bIns="0"/>
            <a:lstStyle/>
            <a:p>
              <a:endParaRPr lang="en-US"/>
            </a:p>
          </p:txBody>
        </p:sp>
      </p:grpSp>
      <p:grpSp>
        <p:nvGrpSpPr>
          <p:cNvPr id="21" name="Group 20">
            <a:extLst>
              <a:ext uri="{FF2B5EF4-FFF2-40B4-BE49-F238E27FC236}">
                <a16:creationId xmlns:a16="http://schemas.microsoft.com/office/drawing/2014/main" id="{0446F22C-0F2B-47DE-89F2-E6C63F794DFA}"/>
              </a:ext>
            </a:extLst>
          </p:cNvPr>
          <p:cNvGrpSpPr/>
          <p:nvPr/>
        </p:nvGrpSpPr>
        <p:grpSpPr>
          <a:xfrm>
            <a:off x="8110249" y="3848195"/>
            <a:ext cx="2607990" cy="2243270"/>
            <a:chOff x="1239028" y="3848195"/>
            <a:chExt cx="2607990" cy="2243270"/>
          </a:xfrm>
        </p:grpSpPr>
        <p:sp>
          <p:nvSpPr>
            <p:cNvPr id="26" name="TextBox 25">
              <a:extLst>
                <a:ext uri="{FF2B5EF4-FFF2-40B4-BE49-F238E27FC236}">
                  <a16:creationId xmlns:a16="http://schemas.microsoft.com/office/drawing/2014/main" id="{B93025C3-7E68-4D08-8DDB-7D58D40B9F11}"/>
                </a:ext>
              </a:extLst>
            </p:cNvPr>
            <p:cNvSpPr txBox="1"/>
            <p:nvPr/>
          </p:nvSpPr>
          <p:spPr>
            <a:xfrm>
              <a:off x="1730652" y="38481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27" name="Straight Connector 26">
              <a:extLst>
                <a:ext uri="{FF2B5EF4-FFF2-40B4-BE49-F238E27FC236}">
                  <a16:creationId xmlns:a16="http://schemas.microsoft.com/office/drawing/2014/main" id="{B0D6365D-1E9D-459F-8932-EEBFE444BC1C}"/>
                </a:ext>
              </a:extLst>
            </p:cNvPr>
            <p:cNvCxnSpPr>
              <a:cxnSpLocks/>
            </p:cNvCxnSpPr>
            <p:nvPr/>
          </p:nvCxnSpPr>
          <p:spPr>
            <a:xfrm>
              <a:off x="2310455" y="45370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3182EFB-256E-4D97-83CD-C2C13610388F}"/>
                </a:ext>
              </a:extLst>
            </p:cNvPr>
            <p:cNvSpPr txBox="1"/>
            <p:nvPr/>
          </p:nvSpPr>
          <p:spPr>
            <a:xfrm>
              <a:off x="1239028" y="4832349"/>
              <a:ext cx="2607990" cy="680699"/>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can't gathered waters had you'll, man wherein seas our man wherein creeping.</a:t>
              </a:r>
            </a:p>
          </p:txBody>
        </p:sp>
        <p:sp>
          <p:nvSpPr>
            <p:cNvPr id="29" name="AutoShape 1">
              <a:extLst>
                <a:ext uri="{FF2B5EF4-FFF2-40B4-BE49-F238E27FC236}">
                  <a16:creationId xmlns:a16="http://schemas.microsoft.com/office/drawing/2014/main" id="{5BC638E4-8E7F-4168-8AC6-08941C717607}"/>
                </a:ext>
              </a:extLst>
            </p:cNvPr>
            <p:cNvSpPr>
              <a:spLocks/>
            </p:cNvSpPr>
            <p:nvPr/>
          </p:nvSpPr>
          <p:spPr bwMode="auto">
            <a:xfrm>
              <a:off x="2417417" y="588730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solidFill>
            <a:ln>
              <a:noFill/>
            </a:ln>
          </p:spPr>
          <p:txBody>
            <a:bodyPr lIns="0" tIns="0" rIns="0" bIns="0"/>
            <a:lstStyle/>
            <a:p>
              <a:endParaRPr lang="en-US"/>
            </a:p>
          </p:txBody>
        </p:sp>
      </p:grpSp>
      <p:pic>
        <p:nvPicPr>
          <p:cNvPr id="33" name="Picture Placeholder 32">
            <a:extLst>
              <a:ext uri="{FF2B5EF4-FFF2-40B4-BE49-F238E27FC236}">
                <a16:creationId xmlns:a16="http://schemas.microsoft.com/office/drawing/2014/main" id="{F383EDF1-869A-43DC-821F-06BF3E39AD1E}"/>
              </a:ext>
            </a:extLst>
          </p:cNvPr>
          <p:cNvPicPr>
            <a:picLocks noGrp="1" noChangeAspect="1"/>
          </p:cNvPicPr>
          <p:nvPr>
            <p:ph type="pic" sz="quarter" idx="27"/>
          </p:nvPr>
        </p:nvPicPr>
        <p:blipFill>
          <a:blip r:embed="rId2"/>
          <a:srcRect l="6885" r="6885"/>
          <a:stretch>
            <a:fillRect/>
          </a:stretch>
        </p:blipFill>
        <p:spPr/>
      </p:pic>
      <p:pic>
        <p:nvPicPr>
          <p:cNvPr id="35" name="Picture Placeholder 34">
            <a:extLst>
              <a:ext uri="{FF2B5EF4-FFF2-40B4-BE49-F238E27FC236}">
                <a16:creationId xmlns:a16="http://schemas.microsoft.com/office/drawing/2014/main" id="{0D97C3AA-3977-4821-8ACD-227F1548D4FD}"/>
              </a:ext>
            </a:extLst>
          </p:cNvPr>
          <p:cNvPicPr>
            <a:picLocks noGrp="1" noChangeAspect="1"/>
          </p:cNvPicPr>
          <p:nvPr>
            <p:ph type="pic" sz="quarter" idx="28"/>
          </p:nvPr>
        </p:nvPicPr>
        <p:blipFill>
          <a:blip r:embed="rId3"/>
          <a:srcRect l="6885" r="6885"/>
          <a:stretch>
            <a:fillRect/>
          </a:stretch>
        </p:blipFill>
        <p:spPr/>
      </p:pic>
      <p:pic>
        <p:nvPicPr>
          <p:cNvPr id="37" name="Picture Placeholder 36">
            <a:extLst>
              <a:ext uri="{FF2B5EF4-FFF2-40B4-BE49-F238E27FC236}">
                <a16:creationId xmlns:a16="http://schemas.microsoft.com/office/drawing/2014/main" id="{98C2265A-DDF5-4301-8125-5A7EF7A95776}"/>
              </a:ext>
            </a:extLst>
          </p:cNvPr>
          <p:cNvPicPr>
            <a:picLocks noGrp="1" noChangeAspect="1"/>
          </p:cNvPicPr>
          <p:nvPr>
            <p:ph type="pic" sz="quarter" idx="29"/>
          </p:nvPr>
        </p:nvPicPr>
        <p:blipFill>
          <a:blip r:embed="rId4"/>
          <a:srcRect l="6885" r="6885"/>
          <a:stretch>
            <a:fillRect/>
          </a:stretch>
        </p:blipFill>
        <p:spPr/>
      </p:pic>
    </p:spTree>
    <p:extLst>
      <p:ext uri="{BB962C8B-B14F-4D97-AF65-F5344CB8AC3E}">
        <p14:creationId xmlns:p14="http://schemas.microsoft.com/office/powerpoint/2010/main" val="1740603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6C2D506-0A4D-48E6-803E-18AFB963D3A9}"/>
              </a:ext>
            </a:extLst>
          </p:cNvPr>
          <p:cNvSpPr txBox="1"/>
          <p:nvPr/>
        </p:nvSpPr>
        <p:spPr>
          <a:xfrm>
            <a:off x="5283628" y="45339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5" name="Straight Connector 4">
            <a:extLst>
              <a:ext uri="{FF2B5EF4-FFF2-40B4-BE49-F238E27FC236}">
                <a16:creationId xmlns:a16="http://schemas.microsoft.com/office/drawing/2014/main" id="{0E9E4E76-7925-4132-8A29-71E338DA2B22}"/>
              </a:ext>
            </a:extLst>
          </p:cNvPr>
          <p:cNvCxnSpPr>
            <a:cxnSpLocks/>
          </p:cNvCxnSpPr>
          <p:nvPr/>
        </p:nvCxnSpPr>
        <p:spPr>
          <a:xfrm>
            <a:off x="5863431" y="52228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D049F92-A92E-4F05-B4A7-F1C557C71090}"/>
              </a:ext>
            </a:extLst>
          </p:cNvPr>
          <p:cNvSpPr txBox="1"/>
          <p:nvPr/>
        </p:nvSpPr>
        <p:spPr>
          <a:xfrm>
            <a:off x="4792004" y="5410765"/>
            <a:ext cx="2607990" cy="680699"/>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can't gathered waters had you'll, man wherein seas our man wherein creeping.</a:t>
            </a:r>
          </a:p>
        </p:txBody>
      </p:sp>
      <p:sp>
        <p:nvSpPr>
          <p:cNvPr id="27" name="TextBox 26">
            <a:extLst>
              <a:ext uri="{FF2B5EF4-FFF2-40B4-BE49-F238E27FC236}">
                <a16:creationId xmlns:a16="http://schemas.microsoft.com/office/drawing/2014/main" id="{CFE3595A-8487-44C3-8ABE-25B886273797}"/>
              </a:ext>
            </a:extLst>
          </p:cNvPr>
          <p:cNvSpPr txBox="1"/>
          <p:nvPr/>
        </p:nvSpPr>
        <p:spPr>
          <a:xfrm>
            <a:off x="8836604" y="45339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28" name="Straight Connector 27">
            <a:extLst>
              <a:ext uri="{FF2B5EF4-FFF2-40B4-BE49-F238E27FC236}">
                <a16:creationId xmlns:a16="http://schemas.microsoft.com/office/drawing/2014/main" id="{1F19C0DD-2A44-4CB5-B77D-AD9AD01EC23F}"/>
              </a:ext>
            </a:extLst>
          </p:cNvPr>
          <p:cNvCxnSpPr>
            <a:cxnSpLocks/>
          </p:cNvCxnSpPr>
          <p:nvPr/>
        </p:nvCxnSpPr>
        <p:spPr>
          <a:xfrm>
            <a:off x="9416407" y="52228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332719C7-7C7A-4B8B-887D-52B23A034FCF}"/>
              </a:ext>
            </a:extLst>
          </p:cNvPr>
          <p:cNvSpPr txBox="1"/>
          <p:nvPr/>
        </p:nvSpPr>
        <p:spPr>
          <a:xfrm>
            <a:off x="8344980" y="5410765"/>
            <a:ext cx="2607990" cy="680699"/>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can't gathered waters had you'll, man wherein seas our man wherein creeping.</a:t>
            </a:r>
          </a:p>
        </p:txBody>
      </p:sp>
      <p:sp>
        <p:nvSpPr>
          <p:cNvPr id="33" name="TextBox 32">
            <a:extLst>
              <a:ext uri="{FF2B5EF4-FFF2-40B4-BE49-F238E27FC236}">
                <a16:creationId xmlns:a16="http://schemas.microsoft.com/office/drawing/2014/main" id="{84646212-BA01-47FE-8251-F9B705F147AD}"/>
              </a:ext>
            </a:extLst>
          </p:cNvPr>
          <p:cNvSpPr txBox="1"/>
          <p:nvPr/>
        </p:nvSpPr>
        <p:spPr>
          <a:xfrm>
            <a:off x="1730652" y="45339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34" name="Straight Connector 33">
            <a:extLst>
              <a:ext uri="{FF2B5EF4-FFF2-40B4-BE49-F238E27FC236}">
                <a16:creationId xmlns:a16="http://schemas.microsoft.com/office/drawing/2014/main" id="{584F5D8D-0008-4103-B6BC-86AAF69F5BB4}"/>
              </a:ext>
            </a:extLst>
          </p:cNvPr>
          <p:cNvCxnSpPr>
            <a:cxnSpLocks/>
          </p:cNvCxnSpPr>
          <p:nvPr/>
        </p:nvCxnSpPr>
        <p:spPr>
          <a:xfrm>
            <a:off x="2310455" y="52228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74BF3BDF-F3AF-4C28-B1CC-F5616095B12C}"/>
              </a:ext>
            </a:extLst>
          </p:cNvPr>
          <p:cNvSpPr txBox="1"/>
          <p:nvPr/>
        </p:nvSpPr>
        <p:spPr>
          <a:xfrm>
            <a:off x="1239028" y="5410765"/>
            <a:ext cx="2607990" cy="680699"/>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can't gathered waters had you'll, man wherein seas our man wherein creeping.</a:t>
            </a:r>
          </a:p>
        </p:txBody>
      </p:sp>
      <p:pic>
        <p:nvPicPr>
          <p:cNvPr id="10" name="Picture Placeholder 9">
            <a:extLst>
              <a:ext uri="{FF2B5EF4-FFF2-40B4-BE49-F238E27FC236}">
                <a16:creationId xmlns:a16="http://schemas.microsoft.com/office/drawing/2014/main" id="{66B7F446-2168-45C6-BEC6-B7FFC0B0B87A}"/>
              </a:ext>
            </a:extLst>
          </p:cNvPr>
          <p:cNvPicPr>
            <a:picLocks noGrp="1" noChangeAspect="1"/>
          </p:cNvPicPr>
          <p:nvPr>
            <p:ph type="pic" sz="quarter" idx="27"/>
          </p:nvPr>
        </p:nvPicPr>
        <p:blipFill rotWithShape="1">
          <a:blip r:embed="rId2">
            <a:grayscl/>
          </a:blip>
          <a:srcRect l="23249" t="3563" r="23249" b="20359"/>
          <a:stretch/>
        </p:blipFill>
        <p:spPr>
          <a:xfrm>
            <a:off x="766535" y="766536"/>
            <a:ext cx="3552976" cy="3367315"/>
          </a:xfrm>
        </p:spPr>
      </p:pic>
      <p:pic>
        <p:nvPicPr>
          <p:cNvPr id="12" name="Picture Placeholder 11">
            <a:extLst>
              <a:ext uri="{FF2B5EF4-FFF2-40B4-BE49-F238E27FC236}">
                <a16:creationId xmlns:a16="http://schemas.microsoft.com/office/drawing/2014/main" id="{3F462209-3A9C-4D62-BA4D-33A112A96879}"/>
              </a:ext>
            </a:extLst>
          </p:cNvPr>
          <p:cNvPicPr>
            <a:picLocks noGrp="1" noChangeAspect="1"/>
          </p:cNvPicPr>
          <p:nvPr>
            <p:ph type="pic" sz="quarter" idx="28"/>
          </p:nvPr>
        </p:nvPicPr>
        <p:blipFill rotWithShape="1">
          <a:blip r:embed="rId3">
            <a:grayscl/>
          </a:blip>
          <a:srcRect l="26832" t="29" r="15616" b="18156"/>
          <a:stretch/>
        </p:blipFill>
        <p:spPr>
          <a:xfrm>
            <a:off x="4319511" y="766536"/>
            <a:ext cx="3552976" cy="3367315"/>
          </a:xfrm>
        </p:spPr>
      </p:pic>
      <p:pic>
        <p:nvPicPr>
          <p:cNvPr id="16" name="Picture Placeholder 15">
            <a:extLst>
              <a:ext uri="{FF2B5EF4-FFF2-40B4-BE49-F238E27FC236}">
                <a16:creationId xmlns:a16="http://schemas.microsoft.com/office/drawing/2014/main" id="{9F1E3C2C-EBCC-47FA-B42D-B30B5FC3D1A8}"/>
              </a:ext>
            </a:extLst>
          </p:cNvPr>
          <p:cNvPicPr>
            <a:picLocks noGrp="1" noChangeAspect="1"/>
          </p:cNvPicPr>
          <p:nvPr>
            <p:ph type="pic" sz="quarter" idx="29"/>
          </p:nvPr>
        </p:nvPicPr>
        <p:blipFill rotWithShape="1">
          <a:blip r:embed="rId4">
            <a:grayscl/>
          </a:blip>
          <a:srcRect l="18401" t="1937" r="25717" b="18727"/>
          <a:stretch/>
        </p:blipFill>
        <p:spPr>
          <a:xfrm>
            <a:off x="7872487" y="766536"/>
            <a:ext cx="3552976" cy="3367315"/>
          </a:xfrm>
        </p:spPr>
      </p:pic>
    </p:spTree>
    <p:extLst>
      <p:ext uri="{BB962C8B-B14F-4D97-AF65-F5344CB8AC3E}">
        <p14:creationId xmlns:p14="http://schemas.microsoft.com/office/powerpoint/2010/main" val="2980162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880A2714-4774-4EEC-AF3E-8A6FF6535B2C}"/>
              </a:ext>
            </a:extLst>
          </p:cNvPr>
          <p:cNvPicPr>
            <a:picLocks noGrp="1" noChangeAspect="1"/>
          </p:cNvPicPr>
          <p:nvPr>
            <p:ph type="pic" sz="quarter" idx="27"/>
          </p:nvPr>
        </p:nvPicPr>
        <p:blipFill>
          <a:blip r:embed="rId2"/>
          <a:srcRect t="45" b="45"/>
          <a:stretch>
            <a:fillRect/>
          </a:stretch>
        </p:blipFill>
        <p:spPr>
          <a:xfrm>
            <a:off x="766535" y="766536"/>
            <a:ext cx="3552976" cy="5324929"/>
          </a:xfrm>
        </p:spPr>
      </p:pic>
      <p:pic>
        <p:nvPicPr>
          <p:cNvPr id="13" name="Picture Placeholder 12">
            <a:extLst>
              <a:ext uri="{FF2B5EF4-FFF2-40B4-BE49-F238E27FC236}">
                <a16:creationId xmlns:a16="http://schemas.microsoft.com/office/drawing/2014/main" id="{BF2FCB29-24EE-478B-B66B-245D10A98BA5}"/>
              </a:ext>
            </a:extLst>
          </p:cNvPr>
          <p:cNvPicPr>
            <a:picLocks noGrp="1" noChangeAspect="1"/>
          </p:cNvPicPr>
          <p:nvPr>
            <p:ph type="pic" sz="quarter" idx="28"/>
          </p:nvPr>
        </p:nvPicPr>
        <p:blipFill>
          <a:blip r:embed="rId3"/>
          <a:srcRect t="45" b="45"/>
          <a:stretch>
            <a:fillRect/>
          </a:stretch>
        </p:blipFill>
        <p:spPr/>
      </p:pic>
      <p:pic>
        <p:nvPicPr>
          <p:cNvPr id="15" name="Picture Placeholder 14">
            <a:extLst>
              <a:ext uri="{FF2B5EF4-FFF2-40B4-BE49-F238E27FC236}">
                <a16:creationId xmlns:a16="http://schemas.microsoft.com/office/drawing/2014/main" id="{1F48B30D-5BC7-4340-AE28-76846BBB1486}"/>
              </a:ext>
            </a:extLst>
          </p:cNvPr>
          <p:cNvPicPr>
            <a:picLocks noGrp="1" noChangeAspect="1"/>
          </p:cNvPicPr>
          <p:nvPr>
            <p:ph type="pic" sz="quarter" idx="29"/>
          </p:nvPr>
        </p:nvPicPr>
        <p:blipFill>
          <a:blip r:embed="rId4"/>
          <a:srcRect t="45" b="45"/>
          <a:stretch>
            <a:fillRect/>
          </a:stretch>
        </p:blipFill>
        <p:spPr/>
      </p:pic>
      <p:grpSp>
        <p:nvGrpSpPr>
          <p:cNvPr id="3" name="Group 2">
            <a:extLst>
              <a:ext uri="{FF2B5EF4-FFF2-40B4-BE49-F238E27FC236}">
                <a16:creationId xmlns:a16="http://schemas.microsoft.com/office/drawing/2014/main" id="{0E95994D-75F8-4406-9C99-CABCAC48A149}"/>
              </a:ext>
            </a:extLst>
          </p:cNvPr>
          <p:cNvGrpSpPr/>
          <p:nvPr/>
        </p:nvGrpSpPr>
        <p:grpSpPr>
          <a:xfrm>
            <a:off x="1297817" y="2952750"/>
            <a:ext cx="2490412" cy="952500"/>
            <a:chOff x="1297817" y="2952750"/>
            <a:chExt cx="2490412" cy="952500"/>
          </a:xfrm>
        </p:grpSpPr>
        <p:sp>
          <p:nvSpPr>
            <p:cNvPr id="2" name="Rectangle 1">
              <a:extLst>
                <a:ext uri="{FF2B5EF4-FFF2-40B4-BE49-F238E27FC236}">
                  <a16:creationId xmlns:a16="http://schemas.microsoft.com/office/drawing/2014/main" id="{8B51B465-77A2-45C9-8457-222EB1496080}"/>
                </a:ext>
              </a:extLst>
            </p:cNvPr>
            <p:cNvSpPr/>
            <p:nvPr/>
          </p:nvSpPr>
          <p:spPr>
            <a:xfrm>
              <a:off x="1297817" y="2952750"/>
              <a:ext cx="2490412" cy="952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9042433-A6AE-43D4-9296-9C79DEEA9A75}"/>
                </a:ext>
              </a:extLst>
            </p:cNvPr>
            <p:cNvSpPr txBox="1"/>
            <p:nvPr/>
          </p:nvSpPr>
          <p:spPr>
            <a:xfrm>
              <a:off x="1730652" y="314334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grpSp>
      <p:grpSp>
        <p:nvGrpSpPr>
          <p:cNvPr id="8" name="Group 7">
            <a:extLst>
              <a:ext uri="{FF2B5EF4-FFF2-40B4-BE49-F238E27FC236}">
                <a16:creationId xmlns:a16="http://schemas.microsoft.com/office/drawing/2014/main" id="{2C13D83E-9840-4C4F-8A3D-84DA2FACC8AD}"/>
              </a:ext>
            </a:extLst>
          </p:cNvPr>
          <p:cNvGrpSpPr/>
          <p:nvPr/>
        </p:nvGrpSpPr>
        <p:grpSpPr>
          <a:xfrm>
            <a:off x="4850793" y="2952750"/>
            <a:ext cx="2490412" cy="952500"/>
            <a:chOff x="1297817" y="2952750"/>
            <a:chExt cx="2490412" cy="952500"/>
          </a:xfrm>
        </p:grpSpPr>
        <p:sp>
          <p:nvSpPr>
            <p:cNvPr id="9" name="Rectangle 8">
              <a:extLst>
                <a:ext uri="{FF2B5EF4-FFF2-40B4-BE49-F238E27FC236}">
                  <a16:creationId xmlns:a16="http://schemas.microsoft.com/office/drawing/2014/main" id="{AD5E42A1-D6F5-4E5E-B136-EFA35E9DD6F2}"/>
                </a:ext>
              </a:extLst>
            </p:cNvPr>
            <p:cNvSpPr/>
            <p:nvPr/>
          </p:nvSpPr>
          <p:spPr>
            <a:xfrm>
              <a:off x="1297817" y="2952750"/>
              <a:ext cx="2490412" cy="952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D503A7-F60F-4315-859F-EB47350D7036}"/>
                </a:ext>
              </a:extLst>
            </p:cNvPr>
            <p:cNvSpPr txBox="1"/>
            <p:nvPr/>
          </p:nvSpPr>
          <p:spPr>
            <a:xfrm>
              <a:off x="1730652" y="314334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grpSp>
      <p:grpSp>
        <p:nvGrpSpPr>
          <p:cNvPr id="12" name="Group 11">
            <a:extLst>
              <a:ext uri="{FF2B5EF4-FFF2-40B4-BE49-F238E27FC236}">
                <a16:creationId xmlns:a16="http://schemas.microsoft.com/office/drawing/2014/main" id="{4806FE58-3AA9-48F2-8F5C-E93351183F34}"/>
              </a:ext>
            </a:extLst>
          </p:cNvPr>
          <p:cNvGrpSpPr/>
          <p:nvPr/>
        </p:nvGrpSpPr>
        <p:grpSpPr>
          <a:xfrm>
            <a:off x="8403769" y="2952750"/>
            <a:ext cx="2490412" cy="952500"/>
            <a:chOff x="1297817" y="2952750"/>
            <a:chExt cx="2490412" cy="952500"/>
          </a:xfrm>
        </p:grpSpPr>
        <p:sp>
          <p:nvSpPr>
            <p:cNvPr id="14" name="Rectangle 13">
              <a:extLst>
                <a:ext uri="{FF2B5EF4-FFF2-40B4-BE49-F238E27FC236}">
                  <a16:creationId xmlns:a16="http://schemas.microsoft.com/office/drawing/2014/main" id="{277EB386-A2EB-4BB7-9288-C43AF23E6403}"/>
                </a:ext>
              </a:extLst>
            </p:cNvPr>
            <p:cNvSpPr/>
            <p:nvPr/>
          </p:nvSpPr>
          <p:spPr>
            <a:xfrm>
              <a:off x="1297817" y="2952750"/>
              <a:ext cx="2490412" cy="952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E978EFC6-497E-4C4A-8EE5-2B32E265797A}"/>
                </a:ext>
              </a:extLst>
            </p:cNvPr>
            <p:cNvSpPr txBox="1"/>
            <p:nvPr/>
          </p:nvSpPr>
          <p:spPr>
            <a:xfrm>
              <a:off x="1730652" y="314334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grpSp>
    </p:spTree>
    <p:extLst>
      <p:ext uri="{BB962C8B-B14F-4D97-AF65-F5344CB8AC3E}">
        <p14:creationId xmlns:p14="http://schemas.microsoft.com/office/powerpoint/2010/main" val="36301828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0E1A6C01-E915-42D9-A1FF-D34BE714559D}"/>
              </a:ext>
            </a:extLst>
          </p:cNvPr>
          <p:cNvPicPr>
            <a:picLocks noGrp="1" noChangeAspect="1"/>
          </p:cNvPicPr>
          <p:nvPr>
            <p:ph type="pic" sz="quarter" idx="27"/>
          </p:nvPr>
        </p:nvPicPr>
        <p:blipFill>
          <a:blip r:embed="rId2"/>
          <a:srcRect t="32878" b="32878"/>
          <a:stretch>
            <a:fillRect/>
          </a:stretch>
        </p:blipFill>
        <p:spPr/>
      </p:pic>
      <p:cxnSp>
        <p:nvCxnSpPr>
          <p:cNvPr id="7" name="Straight Connector 6">
            <a:extLst>
              <a:ext uri="{FF2B5EF4-FFF2-40B4-BE49-F238E27FC236}">
                <a16:creationId xmlns:a16="http://schemas.microsoft.com/office/drawing/2014/main" id="{308DE976-930D-4FA3-B281-92B306DE2D3E}"/>
              </a:ext>
            </a:extLst>
          </p:cNvPr>
          <p:cNvCxnSpPr>
            <a:cxnSpLocks/>
          </p:cNvCxnSpPr>
          <p:nvPr/>
        </p:nvCxnSpPr>
        <p:spPr>
          <a:xfrm>
            <a:off x="1330468" y="925284"/>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56AC1BA-D4AC-44E9-A9E5-E61F371FD535}"/>
              </a:ext>
            </a:extLst>
          </p:cNvPr>
          <p:cNvSpPr txBox="1"/>
          <p:nvPr/>
        </p:nvSpPr>
        <p:spPr>
          <a:xfrm>
            <a:off x="1239028" y="1289137"/>
            <a:ext cx="2607990" cy="680699"/>
          </a:xfrm>
          <a:prstGeom prst="rect">
            <a:avLst/>
          </a:prstGeom>
          <a:noFill/>
        </p:spPr>
        <p:txBody>
          <a:bodyPr wrap="square" rtlCol="0">
            <a:spAutoFit/>
          </a:bodyPr>
          <a:lstStyle/>
          <a:p>
            <a:pPr>
              <a:lnSpc>
                <a:spcPts val="1600"/>
              </a:lnSpc>
            </a:pPr>
            <a:r>
              <a:rPr lang="en-US" sz="800" dirty="0">
                <a:latin typeface="Montserrat Light" charset="0"/>
                <a:ea typeface="Montserrat Light" charset="0"/>
                <a:cs typeface="Montserrat Light" charset="0"/>
              </a:rPr>
              <a:t>Have them for one. Living grass to for can't gathered waters had you'll, man wherein seas our man wherein creeping.</a:t>
            </a:r>
          </a:p>
        </p:txBody>
      </p:sp>
      <p:grpSp>
        <p:nvGrpSpPr>
          <p:cNvPr id="19" name="Group 18">
            <a:extLst>
              <a:ext uri="{FF2B5EF4-FFF2-40B4-BE49-F238E27FC236}">
                <a16:creationId xmlns:a16="http://schemas.microsoft.com/office/drawing/2014/main" id="{43FDCE9C-9A10-4B7B-8F61-28AE1C95016D}"/>
              </a:ext>
            </a:extLst>
          </p:cNvPr>
          <p:cNvGrpSpPr/>
          <p:nvPr/>
        </p:nvGrpSpPr>
        <p:grpSpPr>
          <a:xfrm>
            <a:off x="1239028" y="3032130"/>
            <a:ext cx="2324396" cy="317099"/>
            <a:chOff x="766536" y="3544911"/>
            <a:chExt cx="2324396" cy="317099"/>
          </a:xfrm>
        </p:grpSpPr>
        <p:sp>
          <p:nvSpPr>
            <p:cNvPr id="30" name="TextBox 29">
              <a:extLst>
                <a:ext uri="{FF2B5EF4-FFF2-40B4-BE49-F238E27FC236}">
                  <a16:creationId xmlns:a16="http://schemas.microsoft.com/office/drawing/2014/main" id="{62A4E49F-44E6-49C2-B547-A3EF536D003F}"/>
                </a:ext>
              </a:extLst>
            </p:cNvPr>
            <p:cNvSpPr txBox="1"/>
            <p:nvPr/>
          </p:nvSpPr>
          <p:spPr>
            <a:xfrm>
              <a:off x="766536" y="3544911"/>
              <a:ext cx="1051377" cy="230832"/>
            </a:xfrm>
            <a:prstGeom prst="rect">
              <a:avLst/>
            </a:prstGeom>
            <a:noFill/>
          </p:spPr>
          <p:txBody>
            <a:bodyPr wrap="square" rtlCol="0">
              <a:spAutoFit/>
            </a:bodyPr>
            <a:lstStyle/>
            <a:p>
              <a:r>
                <a:rPr lang="en-US" sz="900" spc="100" dirty="0">
                  <a:solidFill>
                    <a:schemeClr val="tx1">
                      <a:lumMod val="50000"/>
                      <a:lumOff val="50000"/>
                    </a:schemeClr>
                  </a:solidFill>
                  <a:latin typeface="Montserrat Light" charset="0"/>
                  <a:ea typeface="Montserrat Light" charset="0"/>
                  <a:cs typeface="Montserrat Light" charset="0"/>
                </a:rPr>
                <a:t>HMTL/ CSS</a:t>
              </a:r>
            </a:p>
          </p:txBody>
        </p:sp>
        <p:sp>
          <p:nvSpPr>
            <p:cNvPr id="31" name="TextBox 30">
              <a:extLst>
                <a:ext uri="{FF2B5EF4-FFF2-40B4-BE49-F238E27FC236}">
                  <a16:creationId xmlns:a16="http://schemas.microsoft.com/office/drawing/2014/main" id="{C5023654-235D-4705-9E52-F5F8A48B6DAC}"/>
                </a:ext>
              </a:extLst>
            </p:cNvPr>
            <p:cNvSpPr txBox="1"/>
            <p:nvPr/>
          </p:nvSpPr>
          <p:spPr>
            <a:xfrm>
              <a:off x="2584450" y="3544911"/>
              <a:ext cx="506481" cy="230832"/>
            </a:xfrm>
            <a:prstGeom prst="rect">
              <a:avLst/>
            </a:prstGeom>
            <a:noFill/>
          </p:spPr>
          <p:txBody>
            <a:bodyPr wrap="square" rtlCol="0">
              <a:spAutoFit/>
            </a:bodyPr>
            <a:lstStyle/>
            <a:p>
              <a:r>
                <a:rPr lang="en-US" sz="900" spc="100" dirty="0">
                  <a:solidFill>
                    <a:schemeClr val="tx1">
                      <a:lumMod val="85000"/>
                      <a:lumOff val="15000"/>
                    </a:schemeClr>
                  </a:solidFill>
                  <a:latin typeface="Montserrat Light" panose="00000400000000000000" pitchFamily="50" charset="0"/>
                  <a:ea typeface="Montserrat Light" charset="0"/>
                  <a:cs typeface="Montserrat Light" charset="0"/>
                </a:rPr>
                <a:t>70%</a:t>
              </a:r>
            </a:p>
          </p:txBody>
        </p:sp>
        <p:cxnSp>
          <p:nvCxnSpPr>
            <p:cNvPr id="32" name="Straight Connector 31">
              <a:extLst>
                <a:ext uri="{FF2B5EF4-FFF2-40B4-BE49-F238E27FC236}">
                  <a16:creationId xmlns:a16="http://schemas.microsoft.com/office/drawing/2014/main" id="{405A1CC5-8B97-4F19-9CE4-B1E9B4FD67B2}"/>
                </a:ext>
              </a:extLst>
            </p:cNvPr>
            <p:cNvCxnSpPr>
              <a:cxnSpLocks/>
            </p:cNvCxnSpPr>
            <p:nvPr/>
          </p:nvCxnSpPr>
          <p:spPr>
            <a:xfrm flipH="1">
              <a:off x="869500" y="3862010"/>
              <a:ext cx="1507940" cy="0"/>
            </a:xfrm>
            <a:prstGeom prst="line">
              <a:avLst/>
            </a:prstGeom>
            <a:ln w="412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CCB7C0C-65C9-425D-9489-C3F441501FCA}"/>
                </a:ext>
              </a:extLst>
            </p:cNvPr>
            <p:cNvCxnSpPr>
              <a:cxnSpLocks/>
            </p:cNvCxnSpPr>
            <p:nvPr/>
          </p:nvCxnSpPr>
          <p:spPr>
            <a:xfrm flipH="1">
              <a:off x="2377440" y="3862010"/>
              <a:ext cx="713492" cy="0"/>
            </a:xfrm>
            <a:prstGeom prst="line">
              <a:avLst/>
            </a:prstGeom>
            <a:ln w="412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62D83285-2226-4F6C-B375-11FEFCD2D284}"/>
              </a:ext>
            </a:extLst>
          </p:cNvPr>
          <p:cNvGrpSpPr/>
          <p:nvPr/>
        </p:nvGrpSpPr>
        <p:grpSpPr>
          <a:xfrm>
            <a:off x="1239028" y="3666106"/>
            <a:ext cx="2324396" cy="317099"/>
            <a:chOff x="766536" y="3544911"/>
            <a:chExt cx="2324396" cy="317099"/>
          </a:xfrm>
        </p:grpSpPr>
        <p:sp>
          <p:nvSpPr>
            <p:cNvPr id="26" name="TextBox 25">
              <a:extLst>
                <a:ext uri="{FF2B5EF4-FFF2-40B4-BE49-F238E27FC236}">
                  <a16:creationId xmlns:a16="http://schemas.microsoft.com/office/drawing/2014/main" id="{7892E663-B4C3-4548-9523-1D0BBF76C4FC}"/>
                </a:ext>
              </a:extLst>
            </p:cNvPr>
            <p:cNvSpPr txBox="1"/>
            <p:nvPr/>
          </p:nvSpPr>
          <p:spPr>
            <a:xfrm>
              <a:off x="766536" y="3544911"/>
              <a:ext cx="1051377" cy="230832"/>
            </a:xfrm>
            <a:prstGeom prst="rect">
              <a:avLst/>
            </a:prstGeom>
            <a:noFill/>
          </p:spPr>
          <p:txBody>
            <a:bodyPr wrap="square" rtlCol="0">
              <a:spAutoFit/>
            </a:bodyPr>
            <a:lstStyle/>
            <a:p>
              <a:r>
                <a:rPr lang="en-US" sz="900" spc="100" dirty="0">
                  <a:solidFill>
                    <a:schemeClr val="tx1">
                      <a:lumMod val="50000"/>
                      <a:lumOff val="50000"/>
                    </a:schemeClr>
                  </a:solidFill>
                  <a:latin typeface="Montserrat Light" charset="0"/>
                  <a:ea typeface="Montserrat Light" charset="0"/>
                  <a:cs typeface="Montserrat Light" charset="0"/>
                </a:rPr>
                <a:t>Photoshop</a:t>
              </a:r>
            </a:p>
          </p:txBody>
        </p:sp>
        <p:sp>
          <p:nvSpPr>
            <p:cNvPr id="27" name="TextBox 26">
              <a:extLst>
                <a:ext uri="{FF2B5EF4-FFF2-40B4-BE49-F238E27FC236}">
                  <a16:creationId xmlns:a16="http://schemas.microsoft.com/office/drawing/2014/main" id="{94CE17C9-212D-4113-8CB9-0E9FCF72D3FE}"/>
                </a:ext>
              </a:extLst>
            </p:cNvPr>
            <p:cNvSpPr txBox="1"/>
            <p:nvPr/>
          </p:nvSpPr>
          <p:spPr>
            <a:xfrm>
              <a:off x="2584450" y="3544911"/>
              <a:ext cx="506481" cy="230832"/>
            </a:xfrm>
            <a:prstGeom prst="rect">
              <a:avLst/>
            </a:prstGeom>
            <a:noFill/>
          </p:spPr>
          <p:txBody>
            <a:bodyPr wrap="square" rtlCol="0">
              <a:spAutoFit/>
            </a:bodyPr>
            <a:lstStyle/>
            <a:p>
              <a:r>
                <a:rPr lang="en-US" sz="900" spc="100" dirty="0">
                  <a:solidFill>
                    <a:schemeClr val="tx1">
                      <a:lumMod val="85000"/>
                      <a:lumOff val="15000"/>
                    </a:schemeClr>
                  </a:solidFill>
                  <a:latin typeface="Montserrat Light" panose="00000400000000000000" pitchFamily="50" charset="0"/>
                  <a:ea typeface="Montserrat Light" charset="0"/>
                  <a:cs typeface="Montserrat Light" charset="0"/>
                </a:rPr>
                <a:t>80%</a:t>
              </a:r>
            </a:p>
          </p:txBody>
        </p:sp>
        <p:cxnSp>
          <p:nvCxnSpPr>
            <p:cNvPr id="28" name="Straight Connector 27">
              <a:extLst>
                <a:ext uri="{FF2B5EF4-FFF2-40B4-BE49-F238E27FC236}">
                  <a16:creationId xmlns:a16="http://schemas.microsoft.com/office/drawing/2014/main" id="{527F9403-6995-4208-93C5-01E26B7A6669}"/>
                </a:ext>
              </a:extLst>
            </p:cNvPr>
            <p:cNvCxnSpPr>
              <a:cxnSpLocks/>
            </p:cNvCxnSpPr>
            <p:nvPr/>
          </p:nvCxnSpPr>
          <p:spPr>
            <a:xfrm flipH="1">
              <a:off x="869500" y="3862010"/>
              <a:ext cx="1714950" cy="0"/>
            </a:xfrm>
            <a:prstGeom prst="line">
              <a:avLst/>
            </a:prstGeom>
            <a:ln w="412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9D43285-699A-419C-9446-B66D8F168CFC}"/>
                </a:ext>
              </a:extLst>
            </p:cNvPr>
            <p:cNvCxnSpPr>
              <a:cxnSpLocks/>
            </p:cNvCxnSpPr>
            <p:nvPr/>
          </p:nvCxnSpPr>
          <p:spPr>
            <a:xfrm flipH="1">
              <a:off x="2584450" y="3862010"/>
              <a:ext cx="506482" cy="0"/>
            </a:xfrm>
            <a:prstGeom prst="line">
              <a:avLst/>
            </a:prstGeom>
            <a:ln w="412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Group 38">
            <a:extLst>
              <a:ext uri="{FF2B5EF4-FFF2-40B4-BE49-F238E27FC236}">
                <a16:creationId xmlns:a16="http://schemas.microsoft.com/office/drawing/2014/main" id="{19BF96C5-6C65-47A1-AFFD-D15107254C31}"/>
              </a:ext>
            </a:extLst>
          </p:cNvPr>
          <p:cNvGrpSpPr/>
          <p:nvPr/>
        </p:nvGrpSpPr>
        <p:grpSpPr>
          <a:xfrm>
            <a:off x="1330468" y="2334704"/>
            <a:ext cx="882056" cy="245876"/>
            <a:chOff x="3737318" y="5352459"/>
            <a:chExt cx="574436" cy="160126"/>
          </a:xfrm>
        </p:grpSpPr>
        <p:grpSp>
          <p:nvGrpSpPr>
            <p:cNvPr id="40" name="Group 39">
              <a:extLst>
                <a:ext uri="{FF2B5EF4-FFF2-40B4-BE49-F238E27FC236}">
                  <a16:creationId xmlns:a16="http://schemas.microsoft.com/office/drawing/2014/main" id="{5D3E7818-89AD-49B3-8A4D-106D2ADBB067}"/>
                </a:ext>
              </a:extLst>
            </p:cNvPr>
            <p:cNvGrpSpPr/>
            <p:nvPr/>
          </p:nvGrpSpPr>
          <p:grpSpPr>
            <a:xfrm>
              <a:off x="3737318" y="5352459"/>
              <a:ext cx="160124" cy="160126"/>
              <a:chOff x="7136966" y="5134202"/>
              <a:chExt cx="588412" cy="588417"/>
            </a:xfrm>
          </p:grpSpPr>
          <p:sp>
            <p:nvSpPr>
              <p:cNvPr id="47" name="Oval 46">
                <a:extLst>
                  <a:ext uri="{FF2B5EF4-FFF2-40B4-BE49-F238E27FC236}">
                    <a16:creationId xmlns:a16="http://schemas.microsoft.com/office/drawing/2014/main" id="{67237560-9302-48F6-A835-012EE477AACE}"/>
                  </a:ext>
                </a:extLst>
              </p:cNvPr>
              <p:cNvSpPr/>
              <p:nvPr/>
            </p:nvSpPr>
            <p:spPr>
              <a:xfrm>
                <a:off x="7136966"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AutoShape 1">
                <a:extLst>
                  <a:ext uri="{FF2B5EF4-FFF2-40B4-BE49-F238E27FC236}">
                    <a16:creationId xmlns:a16="http://schemas.microsoft.com/office/drawing/2014/main" id="{46CE1771-4E43-473F-AFC4-7E7F2EDEDEA6}"/>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41" name="Group 40">
              <a:extLst>
                <a:ext uri="{FF2B5EF4-FFF2-40B4-BE49-F238E27FC236}">
                  <a16:creationId xmlns:a16="http://schemas.microsoft.com/office/drawing/2014/main" id="{07A92376-B3FE-4235-B196-B2E4DFE30840}"/>
                </a:ext>
              </a:extLst>
            </p:cNvPr>
            <p:cNvGrpSpPr/>
            <p:nvPr/>
          </p:nvGrpSpPr>
          <p:grpSpPr>
            <a:xfrm>
              <a:off x="3944474" y="5352459"/>
              <a:ext cx="160124" cy="160126"/>
              <a:chOff x="7991862" y="5134202"/>
              <a:chExt cx="588412" cy="588417"/>
            </a:xfrm>
          </p:grpSpPr>
          <p:sp>
            <p:nvSpPr>
              <p:cNvPr id="45" name="Oval 44">
                <a:extLst>
                  <a:ext uri="{FF2B5EF4-FFF2-40B4-BE49-F238E27FC236}">
                    <a16:creationId xmlns:a16="http://schemas.microsoft.com/office/drawing/2014/main" id="{2C1B5638-929A-4225-9148-D1ACE1DF4F27}"/>
                  </a:ext>
                </a:extLst>
              </p:cNvPr>
              <p:cNvSpPr/>
              <p:nvPr/>
            </p:nvSpPr>
            <p:spPr>
              <a:xfrm>
                <a:off x="7991862"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AutoShape 21">
                <a:extLst>
                  <a:ext uri="{FF2B5EF4-FFF2-40B4-BE49-F238E27FC236}">
                    <a16:creationId xmlns:a16="http://schemas.microsoft.com/office/drawing/2014/main" id="{8C47CA09-3716-4ABD-A3B1-66A99947D835}"/>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42" name="Group 41">
              <a:extLst>
                <a:ext uri="{FF2B5EF4-FFF2-40B4-BE49-F238E27FC236}">
                  <a16:creationId xmlns:a16="http://schemas.microsoft.com/office/drawing/2014/main" id="{B44E1BD8-3623-4222-9002-AB4928BCBF80}"/>
                </a:ext>
              </a:extLst>
            </p:cNvPr>
            <p:cNvGrpSpPr/>
            <p:nvPr/>
          </p:nvGrpSpPr>
          <p:grpSpPr>
            <a:xfrm>
              <a:off x="4151630" y="5352459"/>
              <a:ext cx="160124" cy="160126"/>
              <a:chOff x="8846763" y="5134202"/>
              <a:chExt cx="588412" cy="588417"/>
            </a:xfrm>
          </p:grpSpPr>
          <p:sp>
            <p:nvSpPr>
              <p:cNvPr id="43" name="Oval 42">
                <a:extLst>
                  <a:ext uri="{FF2B5EF4-FFF2-40B4-BE49-F238E27FC236}">
                    <a16:creationId xmlns:a16="http://schemas.microsoft.com/office/drawing/2014/main" id="{F09B33F4-5B5D-4BFE-A40A-32DC406E1C3F}"/>
                  </a:ext>
                </a:extLst>
              </p:cNvPr>
              <p:cNvSpPr/>
              <p:nvPr/>
            </p:nvSpPr>
            <p:spPr>
              <a:xfrm>
                <a:off x="8846763"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AutoShape 18">
                <a:extLst>
                  <a:ext uri="{FF2B5EF4-FFF2-40B4-BE49-F238E27FC236}">
                    <a16:creationId xmlns:a16="http://schemas.microsoft.com/office/drawing/2014/main" id="{6FAB73B9-F117-45AD-848E-13587CFEC2E1}"/>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cxnSp>
        <p:nvCxnSpPr>
          <p:cNvPr id="51" name="Straight Connector 50">
            <a:extLst>
              <a:ext uri="{FF2B5EF4-FFF2-40B4-BE49-F238E27FC236}">
                <a16:creationId xmlns:a16="http://schemas.microsoft.com/office/drawing/2014/main" id="{D65B7199-0282-4839-A98E-4424B5F1579F}"/>
              </a:ext>
            </a:extLst>
          </p:cNvPr>
          <p:cNvCxnSpPr>
            <a:cxnSpLocks/>
          </p:cNvCxnSpPr>
          <p:nvPr/>
        </p:nvCxnSpPr>
        <p:spPr>
          <a:xfrm>
            <a:off x="4883445" y="925284"/>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46B29752-11D9-43D6-9AA5-A915275350D1}"/>
              </a:ext>
            </a:extLst>
          </p:cNvPr>
          <p:cNvSpPr txBox="1"/>
          <p:nvPr/>
        </p:nvSpPr>
        <p:spPr>
          <a:xfrm>
            <a:off x="4792005" y="1289137"/>
            <a:ext cx="2607990" cy="680699"/>
          </a:xfrm>
          <a:prstGeom prst="rect">
            <a:avLst/>
          </a:prstGeom>
          <a:noFill/>
        </p:spPr>
        <p:txBody>
          <a:bodyPr wrap="square" rtlCol="0">
            <a:spAutoFit/>
          </a:bodyPr>
          <a:lstStyle/>
          <a:p>
            <a:pPr>
              <a:lnSpc>
                <a:spcPts val="1600"/>
              </a:lnSpc>
            </a:pPr>
            <a:r>
              <a:rPr lang="en-US" sz="800" dirty="0">
                <a:latin typeface="Montserrat Light" charset="0"/>
                <a:ea typeface="Montserrat Light" charset="0"/>
                <a:cs typeface="Montserrat Light" charset="0"/>
              </a:rPr>
              <a:t>Have them for one. Living grass to for can't gathered waters had you'll, man wherein seas our man wherein creeping.</a:t>
            </a:r>
          </a:p>
        </p:txBody>
      </p:sp>
      <p:grpSp>
        <p:nvGrpSpPr>
          <p:cNvPr id="64" name="Group 63">
            <a:extLst>
              <a:ext uri="{FF2B5EF4-FFF2-40B4-BE49-F238E27FC236}">
                <a16:creationId xmlns:a16="http://schemas.microsoft.com/office/drawing/2014/main" id="{A4639AB4-8989-4E2F-9ACB-F0E60068CC9A}"/>
              </a:ext>
            </a:extLst>
          </p:cNvPr>
          <p:cNvGrpSpPr/>
          <p:nvPr/>
        </p:nvGrpSpPr>
        <p:grpSpPr>
          <a:xfrm>
            <a:off x="4792005" y="3032130"/>
            <a:ext cx="2324396" cy="317099"/>
            <a:chOff x="766536" y="3544911"/>
            <a:chExt cx="2324396" cy="317099"/>
          </a:xfrm>
        </p:grpSpPr>
        <p:sp>
          <p:nvSpPr>
            <p:cNvPr id="75" name="TextBox 74">
              <a:extLst>
                <a:ext uri="{FF2B5EF4-FFF2-40B4-BE49-F238E27FC236}">
                  <a16:creationId xmlns:a16="http://schemas.microsoft.com/office/drawing/2014/main" id="{948D01BE-29DA-43BC-BCFC-207CB05F465B}"/>
                </a:ext>
              </a:extLst>
            </p:cNvPr>
            <p:cNvSpPr txBox="1"/>
            <p:nvPr/>
          </p:nvSpPr>
          <p:spPr>
            <a:xfrm>
              <a:off x="766536" y="3544911"/>
              <a:ext cx="1051377" cy="230832"/>
            </a:xfrm>
            <a:prstGeom prst="rect">
              <a:avLst/>
            </a:prstGeom>
            <a:noFill/>
          </p:spPr>
          <p:txBody>
            <a:bodyPr wrap="square" rtlCol="0">
              <a:spAutoFit/>
            </a:bodyPr>
            <a:lstStyle/>
            <a:p>
              <a:r>
                <a:rPr lang="en-US" sz="900" spc="100" dirty="0">
                  <a:solidFill>
                    <a:schemeClr val="tx1">
                      <a:lumMod val="50000"/>
                      <a:lumOff val="50000"/>
                    </a:schemeClr>
                  </a:solidFill>
                  <a:latin typeface="Montserrat Light" charset="0"/>
                  <a:ea typeface="Montserrat Light" charset="0"/>
                  <a:cs typeface="Montserrat Light" charset="0"/>
                </a:rPr>
                <a:t>HMTL/ CSS</a:t>
              </a:r>
            </a:p>
          </p:txBody>
        </p:sp>
        <p:sp>
          <p:nvSpPr>
            <p:cNvPr id="76" name="TextBox 75">
              <a:extLst>
                <a:ext uri="{FF2B5EF4-FFF2-40B4-BE49-F238E27FC236}">
                  <a16:creationId xmlns:a16="http://schemas.microsoft.com/office/drawing/2014/main" id="{2E3F7F3D-D7E9-4953-8B3B-82726DFBF1F1}"/>
                </a:ext>
              </a:extLst>
            </p:cNvPr>
            <p:cNvSpPr txBox="1"/>
            <p:nvPr/>
          </p:nvSpPr>
          <p:spPr>
            <a:xfrm>
              <a:off x="2584450" y="3544911"/>
              <a:ext cx="506481" cy="230832"/>
            </a:xfrm>
            <a:prstGeom prst="rect">
              <a:avLst/>
            </a:prstGeom>
            <a:noFill/>
          </p:spPr>
          <p:txBody>
            <a:bodyPr wrap="square" rtlCol="0">
              <a:spAutoFit/>
            </a:bodyPr>
            <a:lstStyle/>
            <a:p>
              <a:r>
                <a:rPr lang="en-US" sz="900" spc="100" dirty="0">
                  <a:solidFill>
                    <a:schemeClr val="tx1">
                      <a:lumMod val="85000"/>
                      <a:lumOff val="15000"/>
                    </a:schemeClr>
                  </a:solidFill>
                  <a:latin typeface="Montserrat Light" panose="00000400000000000000" pitchFamily="50" charset="0"/>
                  <a:ea typeface="Montserrat Light" charset="0"/>
                  <a:cs typeface="Montserrat Light" charset="0"/>
                </a:rPr>
                <a:t>70%</a:t>
              </a:r>
            </a:p>
          </p:txBody>
        </p:sp>
        <p:cxnSp>
          <p:nvCxnSpPr>
            <p:cNvPr id="77" name="Straight Connector 76">
              <a:extLst>
                <a:ext uri="{FF2B5EF4-FFF2-40B4-BE49-F238E27FC236}">
                  <a16:creationId xmlns:a16="http://schemas.microsoft.com/office/drawing/2014/main" id="{C32FD747-3184-454D-89F5-B4527AA7DC95}"/>
                </a:ext>
              </a:extLst>
            </p:cNvPr>
            <p:cNvCxnSpPr>
              <a:cxnSpLocks/>
            </p:cNvCxnSpPr>
            <p:nvPr/>
          </p:nvCxnSpPr>
          <p:spPr>
            <a:xfrm flipH="1">
              <a:off x="869500" y="3862010"/>
              <a:ext cx="1507940" cy="0"/>
            </a:xfrm>
            <a:prstGeom prst="line">
              <a:avLst/>
            </a:prstGeom>
            <a:ln w="412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8D6B01E8-45F7-4359-B666-57A1003DA09F}"/>
                </a:ext>
              </a:extLst>
            </p:cNvPr>
            <p:cNvCxnSpPr>
              <a:cxnSpLocks/>
            </p:cNvCxnSpPr>
            <p:nvPr/>
          </p:nvCxnSpPr>
          <p:spPr>
            <a:xfrm flipH="1">
              <a:off x="2377440" y="3862010"/>
              <a:ext cx="713492" cy="0"/>
            </a:xfrm>
            <a:prstGeom prst="line">
              <a:avLst/>
            </a:prstGeom>
            <a:ln w="412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id="{C354811D-1EB8-48BE-B507-4BDD9F932092}"/>
              </a:ext>
            </a:extLst>
          </p:cNvPr>
          <p:cNvGrpSpPr/>
          <p:nvPr/>
        </p:nvGrpSpPr>
        <p:grpSpPr>
          <a:xfrm>
            <a:off x="4792005" y="3666106"/>
            <a:ext cx="2324396" cy="317099"/>
            <a:chOff x="766536" y="3544911"/>
            <a:chExt cx="2324396" cy="317099"/>
          </a:xfrm>
        </p:grpSpPr>
        <p:sp>
          <p:nvSpPr>
            <p:cNvPr id="71" name="TextBox 70">
              <a:extLst>
                <a:ext uri="{FF2B5EF4-FFF2-40B4-BE49-F238E27FC236}">
                  <a16:creationId xmlns:a16="http://schemas.microsoft.com/office/drawing/2014/main" id="{780316F3-5A60-45E1-8ECC-11BAE21CA0D1}"/>
                </a:ext>
              </a:extLst>
            </p:cNvPr>
            <p:cNvSpPr txBox="1"/>
            <p:nvPr/>
          </p:nvSpPr>
          <p:spPr>
            <a:xfrm>
              <a:off x="766536" y="3544911"/>
              <a:ext cx="1051377" cy="230832"/>
            </a:xfrm>
            <a:prstGeom prst="rect">
              <a:avLst/>
            </a:prstGeom>
            <a:noFill/>
          </p:spPr>
          <p:txBody>
            <a:bodyPr wrap="square" rtlCol="0">
              <a:spAutoFit/>
            </a:bodyPr>
            <a:lstStyle/>
            <a:p>
              <a:r>
                <a:rPr lang="en-US" sz="900" spc="100" dirty="0">
                  <a:solidFill>
                    <a:schemeClr val="tx1">
                      <a:lumMod val="50000"/>
                      <a:lumOff val="50000"/>
                    </a:schemeClr>
                  </a:solidFill>
                  <a:latin typeface="Montserrat Light" charset="0"/>
                  <a:ea typeface="Montserrat Light" charset="0"/>
                  <a:cs typeface="Montserrat Light" charset="0"/>
                </a:rPr>
                <a:t>Photoshop</a:t>
              </a:r>
            </a:p>
          </p:txBody>
        </p:sp>
        <p:sp>
          <p:nvSpPr>
            <p:cNvPr id="72" name="TextBox 71">
              <a:extLst>
                <a:ext uri="{FF2B5EF4-FFF2-40B4-BE49-F238E27FC236}">
                  <a16:creationId xmlns:a16="http://schemas.microsoft.com/office/drawing/2014/main" id="{4323B334-528E-4E06-8158-E7CEFA2E4187}"/>
                </a:ext>
              </a:extLst>
            </p:cNvPr>
            <p:cNvSpPr txBox="1"/>
            <p:nvPr/>
          </p:nvSpPr>
          <p:spPr>
            <a:xfrm>
              <a:off x="2584450" y="3544911"/>
              <a:ext cx="506481" cy="230832"/>
            </a:xfrm>
            <a:prstGeom prst="rect">
              <a:avLst/>
            </a:prstGeom>
            <a:noFill/>
          </p:spPr>
          <p:txBody>
            <a:bodyPr wrap="square" rtlCol="0">
              <a:spAutoFit/>
            </a:bodyPr>
            <a:lstStyle/>
            <a:p>
              <a:r>
                <a:rPr lang="en-US" sz="900" spc="100" dirty="0">
                  <a:solidFill>
                    <a:schemeClr val="tx1">
                      <a:lumMod val="85000"/>
                      <a:lumOff val="15000"/>
                    </a:schemeClr>
                  </a:solidFill>
                  <a:latin typeface="Montserrat Light" panose="00000400000000000000" pitchFamily="50" charset="0"/>
                  <a:ea typeface="Montserrat Light" charset="0"/>
                  <a:cs typeface="Montserrat Light" charset="0"/>
                </a:rPr>
                <a:t>80%</a:t>
              </a:r>
            </a:p>
          </p:txBody>
        </p:sp>
        <p:cxnSp>
          <p:nvCxnSpPr>
            <p:cNvPr id="73" name="Straight Connector 72">
              <a:extLst>
                <a:ext uri="{FF2B5EF4-FFF2-40B4-BE49-F238E27FC236}">
                  <a16:creationId xmlns:a16="http://schemas.microsoft.com/office/drawing/2014/main" id="{49AE5575-DA19-4AFF-AA20-48E3EFBB2DDB}"/>
                </a:ext>
              </a:extLst>
            </p:cNvPr>
            <p:cNvCxnSpPr>
              <a:cxnSpLocks/>
            </p:cNvCxnSpPr>
            <p:nvPr/>
          </p:nvCxnSpPr>
          <p:spPr>
            <a:xfrm flipH="1">
              <a:off x="869500" y="3862010"/>
              <a:ext cx="1714950" cy="0"/>
            </a:xfrm>
            <a:prstGeom prst="line">
              <a:avLst/>
            </a:prstGeom>
            <a:ln w="412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A4788B94-5246-4BC5-9116-F7F7BB489347}"/>
                </a:ext>
              </a:extLst>
            </p:cNvPr>
            <p:cNvCxnSpPr>
              <a:cxnSpLocks/>
            </p:cNvCxnSpPr>
            <p:nvPr/>
          </p:nvCxnSpPr>
          <p:spPr>
            <a:xfrm flipH="1">
              <a:off x="2584450" y="3862010"/>
              <a:ext cx="506482" cy="0"/>
            </a:xfrm>
            <a:prstGeom prst="line">
              <a:avLst/>
            </a:prstGeom>
            <a:ln w="412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id="{1130B6B5-E23A-4AFE-A9C0-2A737AA6907A}"/>
              </a:ext>
            </a:extLst>
          </p:cNvPr>
          <p:cNvGrpSpPr/>
          <p:nvPr/>
        </p:nvGrpSpPr>
        <p:grpSpPr>
          <a:xfrm>
            <a:off x="4883445" y="2334704"/>
            <a:ext cx="882056" cy="245876"/>
            <a:chOff x="3737318" y="5352459"/>
            <a:chExt cx="574436" cy="160126"/>
          </a:xfrm>
        </p:grpSpPr>
        <p:grpSp>
          <p:nvGrpSpPr>
            <p:cNvPr id="55" name="Group 54">
              <a:extLst>
                <a:ext uri="{FF2B5EF4-FFF2-40B4-BE49-F238E27FC236}">
                  <a16:creationId xmlns:a16="http://schemas.microsoft.com/office/drawing/2014/main" id="{75ADFC00-2CA6-4356-A050-1A738ECA224D}"/>
                </a:ext>
              </a:extLst>
            </p:cNvPr>
            <p:cNvGrpSpPr/>
            <p:nvPr/>
          </p:nvGrpSpPr>
          <p:grpSpPr>
            <a:xfrm>
              <a:off x="3737318" y="5352459"/>
              <a:ext cx="160124" cy="160126"/>
              <a:chOff x="7136966" y="5134202"/>
              <a:chExt cx="588412" cy="588417"/>
            </a:xfrm>
          </p:grpSpPr>
          <p:sp>
            <p:nvSpPr>
              <p:cNvPr id="62" name="Oval 61">
                <a:extLst>
                  <a:ext uri="{FF2B5EF4-FFF2-40B4-BE49-F238E27FC236}">
                    <a16:creationId xmlns:a16="http://schemas.microsoft.com/office/drawing/2014/main" id="{A0290C76-6409-4395-9A68-75371AE74206}"/>
                  </a:ext>
                </a:extLst>
              </p:cNvPr>
              <p:cNvSpPr/>
              <p:nvPr/>
            </p:nvSpPr>
            <p:spPr>
              <a:xfrm>
                <a:off x="7136966"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AutoShape 1">
                <a:extLst>
                  <a:ext uri="{FF2B5EF4-FFF2-40B4-BE49-F238E27FC236}">
                    <a16:creationId xmlns:a16="http://schemas.microsoft.com/office/drawing/2014/main" id="{6FDCA897-8680-4E9B-BCAF-A43B2516D092}"/>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56" name="Group 55">
              <a:extLst>
                <a:ext uri="{FF2B5EF4-FFF2-40B4-BE49-F238E27FC236}">
                  <a16:creationId xmlns:a16="http://schemas.microsoft.com/office/drawing/2014/main" id="{1AA3A1FE-6986-47E6-91BC-87E4C09FE8A0}"/>
                </a:ext>
              </a:extLst>
            </p:cNvPr>
            <p:cNvGrpSpPr/>
            <p:nvPr/>
          </p:nvGrpSpPr>
          <p:grpSpPr>
            <a:xfrm>
              <a:off x="3944474" y="5352459"/>
              <a:ext cx="160124" cy="160126"/>
              <a:chOff x="7991862" y="5134202"/>
              <a:chExt cx="588412" cy="588417"/>
            </a:xfrm>
          </p:grpSpPr>
          <p:sp>
            <p:nvSpPr>
              <p:cNvPr id="60" name="Oval 59">
                <a:extLst>
                  <a:ext uri="{FF2B5EF4-FFF2-40B4-BE49-F238E27FC236}">
                    <a16:creationId xmlns:a16="http://schemas.microsoft.com/office/drawing/2014/main" id="{CABDD24D-433F-4CDD-8EA2-1B119057C56B}"/>
                  </a:ext>
                </a:extLst>
              </p:cNvPr>
              <p:cNvSpPr/>
              <p:nvPr/>
            </p:nvSpPr>
            <p:spPr>
              <a:xfrm>
                <a:off x="7991862"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AutoShape 21">
                <a:extLst>
                  <a:ext uri="{FF2B5EF4-FFF2-40B4-BE49-F238E27FC236}">
                    <a16:creationId xmlns:a16="http://schemas.microsoft.com/office/drawing/2014/main" id="{9BDDB81C-EC41-4781-8167-D126CE70B054}"/>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57" name="Group 56">
              <a:extLst>
                <a:ext uri="{FF2B5EF4-FFF2-40B4-BE49-F238E27FC236}">
                  <a16:creationId xmlns:a16="http://schemas.microsoft.com/office/drawing/2014/main" id="{CFA29695-23E6-4E56-A50D-5E6C1CAD5167}"/>
                </a:ext>
              </a:extLst>
            </p:cNvPr>
            <p:cNvGrpSpPr/>
            <p:nvPr/>
          </p:nvGrpSpPr>
          <p:grpSpPr>
            <a:xfrm>
              <a:off x="4151630" y="5352459"/>
              <a:ext cx="160124" cy="160126"/>
              <a:chOff x="8846763" y="5134202"/>
              <a:chExt cx="588412" cy="588417"/>
            </a:xfrm>
          </p:grpSpPr>
          <p:sp>
            <p:nvSpPr>
              <p:cNvPr id="58" name="Oval 57">
                <a:extLst>
                  <a:ext uri="{FF2B5EF4-FFF2-40B4-BE49-F238E27FC236}">
                    <a16:creationId xmlns:a16="http://schemas.microsoft.com/office/drawing/2014/main" id="{893D902F-F253-460B-AECC-50E2F4783827}"/>
                  </a:ext>
                </a:extLst>
              </p:cNvPr>
              <p:cNvSpPr/>
              <p:nvPr/>
            </p:nvSpPr>
            <p:spPr>
              <a:xfrm>
                <a:off x="8846763"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AutoShape 18">
                <a:extLst>
                  <a:ext uri="{FF2B5EF4-FFF2-40B4-BE49-F238E27FC236}">
                    <a16:creationId xmlns:a16="http://schemas.microsoft.com/office/drawing/2014/main" id="{EC97F9B4-9079-4FCB-B924-807881F6E03E}"/>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cxnSp>
        <p:nvCxnSpPr>
          <p:cNvPr id="81" name="Straight Connector 80">
            <a:extLst>
              <a:ext uri="{FF2B5EF4-FFF2-40B4-BE49-F238E27FC236}">
                <a16:creationId xmlns:a16="http://schemas.microsoft.com/office/drawing/2014/main" id="{41A93E94-E90C-441D-B38C-99BBAE49C116}"/>
              </a:ext>
            </a:extLst>
          </p:cNvPr>
          <p:cNvCxnSpPr>
            <a:cxnSpLocks/>
          </p:cNvCxnSpPr>
          <p:nvPr/>
        </p:nvCxnSpPr>
        <p:spPr>
          <a:xfrm>
            <a:off x="8436422" y="925284"/>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148E5DE0-3149-4711-A078-F5DBB6CAFA62}"/>
              </a:ext>
            </a:extLst>
          </p:cNvPr>
          <p:cNvSpPr txBox="1"/>
          <p:nvPr/>
        </p:nvSpPr>
        <p:spPr>
          <a:xfrm>
            <a:off x="8344982" y="1289137"/>
            <a:ext cx="2607990" cy="680699"/>
          </a:xfrm>
          <a:prstGeom prst="rect">
            <a:avLst/>
          </a:prstGeom>
          <a:noFill/>
        </p:spPr>
        <p:txBody>
          <a:bodyPr wrap="square" rtlCol="0">
            <a:spAutoFit/>
          </a:bodyPr>
          <a:lstStyle/>
          <a:p>
            <a:pPr>
              <a:lnSpc>
                <a:spcPts val="1600"/>
              </a:lnSpc>
            </a:pPr>
            <a:r>
              <a:rPr lang="en-US" sz="800" dirty="0">
                <a:latin typeface="Montserrat Light" charset="0"/>
                <a:ea typeface="Montserrat Light" charset="0"/>
                <a:cs typeface="Montserrat Light" charset="0"/>
              </a:rPr>
              <a:t>Have them for one. Living grass to for can't gathered waters had you'll, man wherein seas our man wherein creeping.</a:t>
            </a:r>
          </a:p>
        </p:txBody>
      </p:sp>
      <p:grpSp>
        <p:nvGrpSpPr>
          <p:cNvPr id="94" name="Group 93">
            <a:extLst>
              <a:ext uri="{FF2B5EF4-FFF2-40B4-BE49-F238E27FC236}">
                <a16:creationId xmlns:a16="http://schemas.microsoft.com/office/drawing/2014/main" id="{DF07EC39-AB33-407A-95A4-F1A08ED2B167}"/>
              </a:ext>
            </a:extLst>
          </p:cNvPr>
          <p:cNvGrpSpPr/>
          <p:nvPr/>
        </p:nvGrpSpPr>
        <p:grpSpPr>
          <a:xfrm>
            <a:off x="8344982" y="3032130"/>
            <a:ext cx="2324396" cy="317099"/>
            <a:chOff x="766536" y="3544911"/>
            <a:chExt cx="2324396" cy="317099"/>
          </a:xfrm>
        </p:grpSpPr>
        <p:sp>
          <p:nvSpPr>
            <p:cNvPr id="105" name="TextBox 104">
              <a:extLst>
                <a:ext uri="{FF2B5EF4-FFF2-40B4-BE49-F238E27FC236}">
                  <a16:creationId xmlns:a16="http://schemas.microsoft.com/office/drawing/2014/main" id="{F9A3AD86-FD8E-43FF-9B32-DB68B429C222}"/>
                </a:ext>
              </a:extLst>
            </p:cNvPr>
            <p:cNvSpPr txBox="1"/>
            <p:nvPr/>
          </p:nvSpPr>
          <p:spPr>
            <a:xfrm>
              <a:off x="766536" y="3544911"/>
              <a:ext cx="1051377" cy="230832"/>
            </a:xfrm>
            <a:prstGeom prst="rect">
              <a:avLst/>
            </a:prstGeom>
            <a:noFill/>
          </p:spPr>
          <p:txBody>
            <a:bodyPr wrap="square" rtlCol="0">
              <a:spAutoFit/>
            </a:bodyPr>
            <a:lstStyle/>
            <a:p>
              <a:r>
                <a:rPr lang="en-US" sz="900" spc="100" dirty="0">
                  <a:solidFill>
                    <a:schemeClr val="tx1">
                      <a:lumMod val="50000"/>
                      <a:lumOff val="50000"/>
                    </a:schemeClr>
                  </a:solidFill>
                  <a:latin typeface="Montserrat Light" charset="0"/>
                  <a:ea typeface="Montserrat Light" charset="0"/>
                  <a:cs typeface="Montserrat Light" charset="0"/>
                </a:rPr>
                <a:t>HMTL/ CSS</a:t>
              </a:r>
            </a:p>
          </p:txBody>
        </p:sp>
        <p:sp>
          <p:nvSpPr>
            <p:cNvPr id="106" name="TextBox 105">
              <a:extLst>
                <a:ext uri="{FF2B5EF4-FFF2-40B4-BE49-F238E27FC236}">
                  <a16:creationId xmlns:a16="http://schemas.microsoft.com/office/drawing/2014/main" id="{530B7FFF-B533-47DD-9D54-6E20387FCA1D}"/>
                </a:ext>
              </a:extLst>
            </p:cNvPr>
            <p:cNvSpPr txBox="1"/>
            <p:nvPr/>
          </p:nvSpPr>
          <p:spPr>
            <a:xfrm>
              <a:off x="2584450" y="3544911"/>
              <a:ext cx="506481" cy="230832"/>
            </a:xfrm>
            <a:prstGeom prst="rect">
              <a:avLst/>
            </a:prstGeom>
            <a:noFill/>
          </p:spPr>
          <p:txBody>
            <a:bodyPr wrap="square" rtlCol="0">
              <a:spAutoFit/>
            </a:bodyPr>
            <a:lstStyle/>
            <a:p>
              <a:r>
                <a:rPr lang="en-US" sz="900" spc="100" dirty="0">
                  <a:solidFill>
                    <a:schemeClr val="tx1">
                      <a:lumMod val="85000"/>
                      <a:lumOff val="15000"/>
                    </a:schemeClr>
                  </a:solidFill>
                  <a:latin typeface="Montserrat Light" panose="00000400000000000000" pitchFamily="50" charset="0"/>
                  <a:ea typeface="Montserrat Light" charset="0"/>
                  <a:cs typeface="Montserrat Light" charset="0"/>
                </a:rPr>
                <a:t>70%</a:t>
              </a:r>
            </a:p>
          </p:txBody>
        </p:sp>
        <p:cxnSp>
          <p:nvCxnSpPr>
            <p:cNvPr id="107" name="Straight Connector 106">
              <a:extLst>
                <a:ext uri="{FF2B5EF4-FFF2-40B4-BE49-F238E27FC236}">
                  <a16:creationId xmlns:a16="http://schemas.microsoft.com/office/drawing/2014/main" id="{69D1194D-9A95-4376-BD3E-93775E1973C8}"/>
                </a:ext>
              </a:extLst>
            </p:cNvPr>
            <p:cNvCxnSpPr>
              <a:cxnSpLocks/>
            </p:cNvCxnSpPr>
            <p:nvPr/>
          </p:nvCxnSpPr>
          <p:spPr>
            <a:xfrm flipH="1">
              <a:off x="869500" y="3862010"/>
              <a:ext cx="1507940" cy="0"/>
            </a:xfrm>
            <a:prstGeom prst="line">
              <a:avLst/>
            </a:prstGeom>
            <a:ln w="412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78058D79-EBE4-44FD-B0E1-B204ADCF5947}"/>
                </a:ext>
              </a:extLst>
            </p:cNvPr>
            <p:cNvCxnSpPr>
              <a:cxnSpLocks/>
            </p:cNvCxnSpPr>
            <p:nvPr/>
          </p:nvCxnSpPr>
          <p:spPr>
            <a:xfrm flipH="1">
              <a:off x="2377440" y="3862010"/>
              <a:ext cx="713492" cy="0"/>
            </a:xfrm>
            <a:prstGeom prst="line">
              <a:avLst/>
            </a:prstGeom>
            <a:ln w="412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5" name="Group 94">
            <a:extLst>
              <a:ext uri="{FF2B5EF4-FFF2-40B4-BE49-F238E27FC236}">
                <a16:creationId xmlns:a16="http://schemas.microsoft.com/office/drawing/2014/main" id="{F36F6E8A-481F-4FA2-8EE9-421F8771A0C1}"/>
              </a:ext>
            </a:extLst>
          </p:cNvPr>
          <p:cNvGrpSpPr/>
          <p:nvPr/>
        </p:nvGrpSpPr>
        <p:grpSpPr>
          <a:xfrm>
            <a:off x="8344982" y="3666106"/>
            <a:ext cx="2324396" cy="317099"/>
            <a:chOff x="766536" y="3544911"/>
            <a:chExt cx="2324396" cy="317099"/>
          </a:xfrm>
        </p:grpSpPr>
        <p:sp>
          <p:nvSpPr>
            <p:cNvPr id="101" name="TextBox 100">
              <a:extLst>
                <a:ext uri="{FF2B5EF4-FFF2-40B4-BE49-F238E27FC236}">
                  <a16:creationId xmlns:a16="http://schemas.microsoft.com/office/drawing/2014/main" id="{061E8F75-7589-4B1C-836A-B5717FC03AB8}"/>
                </a:ext>
              </a:extLst>
            </p:cNvPr>
            <p:cNvSpPr txBox="1"/>
            <p:nvPr/>
          </p:nvSpPr>
          <p:spPr>
            <a:xfrm>
              <a:off x="766536" y="3544911"/>
              <a:ext cx="1051377" cy="230832"/>
            </a:xfrm>
            <a:prstGeom prst="rect">
              <a:avLst/>
            </a:prstGeom>
            <a:noFill/>
          </p:spPr>
          <p:txBody>
            <a:bodyPr wrap="square" rtlCol="0">
              <a:spAutoFit/>
            </a:bodyPr>
            <a:lstStyle/>
            <a:p>
              <a:r>
                <a:rPr lang="en-US" sz="900" spc="100" dirty="0">
                  <a:solidFill>
                    <a:schemeClr val="tx1">
                      <a:lumMod val="50000"/>
                      <a:lumOff val="50000"/>
                    </a:schemeClr>
                  </a:solidFill>
                  <a:latin typeface="Montserrat Light" charset="0"/>
                  <a:ea typeface="Montserrat Light" charset="0"/>
                  <a:cs typeface="Montserrat Light" charset="0"/>
                </a:rPr>
                <a:t>Photoshop</a:t>
              </a:r>
            </a:p>
          </p:txBody>
        </p:sp>
        <p:sp>
          <p:nvSpPr>
            <p:cNvPr id="102" name="TextBox 101">
              <a:extLst>
                <a:ext uri="{FF2B5EF4-FFF2-40B4-BE49-F238E27FC236}">
                  <a16:creationId xmlns:a16="http://schemas.microsoft.com/office/drawing/2014/main" id="{010AEF6E-AF10-48CF-8EA2-45994616CAEF}"/>
                </a:ext>
              </a:extLst>
            </p:cNvPr>
            <p:cNvSpPr txBox="1"/>
            <p:nvPr/>
          </p:nvSpPr>
          <p:spPr>
            <a:xfrm>
              <a:off x="2584450" y="3544911"/>
              <a:ext cx="506481" cy="230832"/>
            </a:xfrm>
            <a:prstGeom prst="rect">
              <a:avLst/>
            </a:prstGeom>
            <a:noFill/>
          </p:spPr>
          <p:txBody>
            <a:bodyPr wrap="square" rtlCol="0">
              <a:spAutoFit/>
            </a:bodyPr>
            <a:lstStyle/>
            <a:p>
              <a:r>
                <a:rPr lang="en-US" sz="900" spc="100" dirty="0">
                  <a:solidFill>
                    <a:schemeClr val="tx1">
                      <a:lumMod val="85000"/>
                      <a:lumOff val="15000"/>
                    </a:schemeClr>
                  </a:solidFill>
                  <a:latin typeface="Montserrat Light" panose="00000400000000000000" pitchFamily="50" charset="0"/>
                  <a:ea typeface="Montserrat Light" charset="0"/>
                  <a:cs typeface="Montserrat Light" charset="0"/>
                </a:rPr>
                <a:t>80%</a:t>
              </a:r>
            </a:p>
          </p:txBody>
        </p:sp>
        <p:cxnSp>
          <p:nvCxnSpPr>
            <p:cNvPr id="103" name="Straight Connector 102">
              <a:extLst>
                <a:ext uri="{FF2B5EF4-FFF2-40B4-BE49-F238E27FC236}">
                  <a16:creationId xmlns:a16="http://schemas.microsoft.com/office/drawing/2014/main" id="{825D34A1-6472-414B-B8A0-62B83A817D2B}"/>
                </a:ext>
              </a:extLst>
            </p:cNvPr>
            <p:cNvCxnSpPr>
              <a:cxnSpLocks/>
            </p:cNvCxnSpPr>
            <p:nvPr/>
          </p:nvCxnSpPr>
          <p:spPr>
            <a:xfrm flipH="1">
              <a:off x="869500" y="3862010"/>
              <a:ext cx="1714950" cy="0"/>
            </a:xfrm>
            <a:prstGeom prst="line">
              <a:avLst/>
            </a:prstGeom>
            <a:ln w="412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66730FF1-49A8-4A7E-B594-306F42B552D3}"/>
                </a:ext>
              </a:extLst>
            </p:cNvPr>
            <p:cNvCxnSpPr>
              <a:cxnSpLocks/>
            </p:cNvCxnSpPr>
            <p:nvPr/>
          </p:nvCxnSpPr>
          <p:spPr>
            <a:xfrm flipH="1">
              <a:off x="2584450" y="3862010"/>
              <a:ext cx="506482" cy="0"/>
            </a:xfrm>
            <a:prstGeom prst="line">
              <a:avLst/>
            </a:prstGeom>
            <a:ln w="412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4" name="Group 83">
            <a:extLst>
              <a:ext uri="{FF2B5EF4-FFF2-40B4-BE49-F238E27FC236}">
                <a16:creationId xmlns:a16="http://schemas.microsoft.com/office/drawing/2014/main" id="{9B7602CE-FF33-4805-B902-FD270D41A90F}"/>
              </a:ext>
            </a:extLst>
          </p:cNvPr>
          <p:cNvGrpSpPr/>
          <p:nvPr/>
        </p:nvGrpSpPr>
        <p:grpSpPr>
          <a:xfrm>
            <a:off x="8436422" y="2334704"/>
            <a:ext cx="882056" cy="245876"/>
            <a:chOff x="3737318" y="5352459"/>
            <a:chExt cx="574436" cy="160126"/>
          </a:xfrm>
        </p:grpSpPr>
        <p:grpSp>
          <p:nvGrpSpPr>
            <p:cNvPr id="85" name="Group 84">
              <a:extLst>
                <a:ext uri="{FF2B5EF4-FFF2-40B4-BE49-F238E27FC236}">
                  <a16:creationId xmlns:a16="http://schemas.microsoft.com/office/drawing/2014/main" id="{D5D5D2E8-A3CF-4D16-B852-A206FEF8050E}"/>
                </a:ext>
              </a:extLst>
            </p:cNvPr>
            <p:cNvGrpSpPr/>
            <p:nvPr/>
          </p:nvGrpSpPr>
          <p:grpSpPr>
            <a:xfrm>
              <a:off x="3737318" y="5352459"/>
              <a:ext cx="160124" cy="160126"/>
              <a:chOff x="7136966" y="5134202"/>
              <a:chExt cx="588412" cy="588417"/>
            </a:xfrm>
          </p:grpSpPr>
          <p:sp>
            <p:nvSpPr>
              <p:cNvPr id="92" name="Oval 91">
                <a:extLst>
                  <a:ext uri="{FF2B5EF4-FFF2-40B4-BE49-F238E27FC236}">
                    <a16:creationId xmlns:a16="http://schemas.microsoft.com/office/drawing/2014/main" id="{6DD789A9-B68C-485D-B789-3F35E46675EC}"/>
                  </a:ext>
                </a:extLst>
              </p:cNvPr>
              <p:cNvSpPr/>
              <p:nvPr/>
            </p:nvSpPr>
            <p:spPr>
              <a:xfrm>
                <a:off x="7136966"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AutoShape 1">
                <a:extLst>
                  <a:ext uri="{FF2B5EF4-FFF2-40B4-BE49-F238E27FC236}">
                    <a16:creationId xmlns:a16="http://schemas.microsoft.com/office/drawing/2014/main" id="{2CF46BFD-AF23-4169-B5DC-E331AF52BAAA}"/>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86" name="Group 85">
              <a:extLst>
                <a:ext uri="{FF2B5EF4-FFF2-40B4-BE49-F238E27FC236}">
                  <a16:creationId xmlns:a16="http://schemas.microsoft.com/office/drawing/2014/main" id="{4BDE4882-2F47-4875-9F50-7D41445B9C4B}"/>
                </a:ext>
              </a:extLst>
            </p:cNvPr>
            <p:cNvGrpSpPr/>
            <p:nvPr/>
          </p:nvGrpSpPr>
          <p:grpSpPr>
            <a:xfrm>
              <a:off x="3944474" y="5352459"/>
              <a:ext cx="160124" cy="160126"/>
              <a:chOff x="7991862" y="5134202"/>
              <a:chExt cx="588412" cy="588417"/>
            </a:xfrm>
          </p:grpSpPr>
          <p:sp>
            <p:nvSpPr>
              <p:cNvPr id="90" name="Oval 89">
                <a:extLst>
                  <a:ext uri="{FF2B5EF4-FFF2-40B4-BE49-F238E27FC236}">
                    <a16:creationId xmlns:a16="http://schemas.microsoft.com/office/drawing/2014/main" id="{246FBD2E-3B2B-4B05-9AC2-BB727C409714}"/>
                  </a:ext>
                </a:extLst>
              </p:cNvPr>
              <p:cNvSpPr/>
              <p:nvPr/>
            </p:nvSpPr>
            <p:spPr>
              <a:xfrm>
                <a:off x="7991862"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AutoShape 21">
                <a:extLst>
                  <a:ext uri="{FF2B5EF4-FFF2-40B4-BE49-F238E27FC236}">
                    <a16:creationId xmlns:a16="http://schemas.microsoft.com/office/drawing/2014/main" id="{54824DFE-769D-40CD-82F7-9BE199D32410}"/>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87" name="Group 86">
              <a:extLst>
                <a:ext uri="{FF2B5EF4-FFF2-40B4-BE49-F238E27FC236}">
                  <a16:creationId xmlns:a16="http://schemas.microsoft.com/office/drawing/2014/main" id="{D4E7EBF2-F77A-4D99-97F8-2CB758754080}"/>
                </a:ext>
              </a:extLst>
            </p:cNvPr>
            <p:cNvGrpSpPr/>
            <p:nvPr/>
          </p:nvGrpSpPr>
          <p:grpSpPr>
            <a:xfrm>
              <a:off x="4151630" y="5352459"/>
              <a:ext cx="160124" cy="160126"/>
              <a:chOff x="8846763" y="5134202"/>
              <a:chExt cx="588412" cy="588417"/>
            </a:xfrm>
          </p:grpSpPr>
          <p:sp>
            <p:nvSpPr>
              <p:cNvPr id="88" name="Oval 87">
                <a:extLst>
                  <a:ext uri="{FF2B5EF4-FFF2-40B4-BE49-F238E27FC236}">
                    <a16:creationId xmlns:a16="http://schemas.microsoft.com/office/drawing/2014/main" id="{470EE17B-75C1-48F9-BC47-F5F578263D82}"/>
                  </a:ext>
                </a:extLst>
              </p:cNvPr>
              <p:cNvSpPr/>
              <p:nvPr/>
            </p:nvSpPr>
            <p:spPr>
              <a:xfrm>
                <a:off x="8846763"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AutoShape 18">
                <a:extLst>
                  <a:ext uri="{FF2B5EF4-FFF2-40B4-BE49-F238E27FC236}">
                    <a16:creationId xmlns:a16="http://schemas.microsoft.com/office/drawing/2014/main" id="{3F07B867-5591-4B00-BE6C-6CCB93512FC7}"/>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spTree>
    <p:extLst>
      <p:ext uri="{BB962C8B-B14F-4D97-AF65-F5344CB8AC3E}">
        <p14:creationId xmlns:p14="http://schemas.microsoft.com/office/powerpoint/2010/main" val="72931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7D148099-5F7F-4720-B52E-92C8DBC72D7F}"/>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463967B6-F82F-4EB3-B828-C0D38F755EF0}"/>
              </a:ext>
            </a:extLst>
          </p:cNvPr>
          <p:cNvGrpSpPr/>
          <p:nvPr/>
        </p:nvGrpSpPr>
        <p:grpSpPr>
          <a:xfrm>
            <a:off x="1482748" y="3892626"/>
            <a:ext cx="9226504" cy="2243270"/>
            <a:chOff x="1482748" y="3892626"/>
            <a:chExt cx="9226504" cy="2243270"/>
          </a:xfrm>
        </p:grpSpPr>
        <p:grpSp>
          <p:nvGrpSpPr>
            <p:cNvPr id="7" name="Group 6">
              <a:extLst>
                <a:ext uri="{FF2B5EF4-FFF2-40B4-BE49-F238E27FC236}">
                  <a16:creationId xmlns:a16="http://schemas.microsoft.com/office/drawing/2014/main" id="{C05F2CCC-3999-44A8-9D4D-E974C177B177}"/>
                </a:ext>
              </a:extLst>
            </p:cNvPr>
            <p:cNvGrpSpPr/>
            <p:nvPr/>
          </p:nvGrpSpPr>
          <p:grpSpPr>
            <a:xfrm>
              <a:off x="4792005" y="3892626"/>
              <a:ext cx="2607990" cy="2243270"/>
              <a:chOff x="1239028" y="3848195"/>
              <a:chExt cx="2607990" cy="2243270"/>
            </a:xfrm>
          </p:grpSpPr>
          <p:sp>
            <p:nvSpPr>
              <p:cNvPr id="8" name="TextBox 7">
                <a:extLst>
                  <a:ext uri="{FF2B5EF4-FFF2-40B4-BE49-F238E27FC236}">
                    <a16:creationId xmlns:a16="http://schemas.microsoft.com/office/drawing/2014/main" id="{9B5CC560-1237-4219-A7BF-5F9CCC890EFC}"/>
                  </a:ext>
                </a:extLst>
              </p:cNvPr>
              <p:cNvSpPr txBox="1"/>
              <p:nvPr/>
            </p:nvSpPr>
            <p:spPr>
              <a:xfrm>
                <a:off x="1730652" y="3848195"/>
                <a:ext cx="1624742" cy="571310"/>
              </a:xfrm>
              <a:prstGeom prst="rect">
                <a:avLst/>
              </a:prstGeom>
              <a:noFill/>
            </p:spPr>
            <p:txBody>
              <a:bodyPr wrap="square" rtlCol="0">
                <a:spAutoFit/>
              </a:bodyPr>
              <a:lstStyle/>
              <a:p>
                <a:pPr algn="ctr">
                  <a:lnSpc>
                    <a:spcPts val="2000"/>
                  </a:lnSpc>
                </a:pPr>
                <a:r>
                  <a:rPr lang="en-US" sz="1000" b="1" spc="300" dirty="0">
                    <a:solidFill>
                      <a:schemeClr val="bg1"/>
                    </a:solidFill>
                    <a:latin typeface="Montserrat "/>
                  </a:rPr>
                  <a:t>YOUR TITLE</a:t>
                </a:r>
              </a:p>
              <a:p>
                <a:pPr algn="ctr">
                  <a:lnSpc>
                    <a:spcPts val="2000"/>
                  </a:lnSpc>
                </a:pPr>
                <a:r>
                  <a:rPr lang="en-US" sz="1000" b="1" spc="300" dirty="0">
                    <a:solidFill>
                      <a:schemeClr val="bg1"/>
                    </a:solidFill>
                    <a:latin typeface="Montserrat "/>
                  </a:rPr>
                  <a:t>HERE</a:t>
                </a:r>
              </a:p>
            </p:txBody>
          </p:sp>
          <p:cxnSp>
            <p:nvCxnSpPr>
              <p:cNvPr id="9" name="Straight Connector 8">
                <a:extLst>
                  <a:ext uri="{FF2B5EF4-FFF2-40B4-BE49-F238E27FC236}">
                    <a16:creationId xmlns:a16="http://schemas.microsoft.com/office/drawing/2014/main" id="{56EC86FA-EB2E-4DA9-A3E3-1798607C4379}"/>
                  </a:ext>
                </a:extLst>
              </p:cNvPr>
              <p:cNvCxnSpPr>
                <a:cxnSpLocks/>
              </p:cNvCxnSpPr>
              <p:nvPr/>
            </p:nvCxnSpPr>
            <p:spPr>
              <a:xfrm>
                <a:off x="2310455" y="4537076"/>
                <a:ext cx="46513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14FE2EB-DCA0-4E77-9B66-95F691D15261}"/>
                  </a:ext>
                </a:extLst>
              </p:cNvPr>
              <p:cNvSpPr txBox="1"/>
              <p:nvPr/>
            </p:nvSpPr>
            <p:spPr>
              <a:xfrm>
                <a:off x="1239028" y="4832349"/>
                <a:ext cx="2607990" cy="680699"/>
              </a:xfrm>
              <a:prstGeom prst="rect">
                <a:avLst/>
              </a:prstGeom>
              <a:noFill/>
            </p:spPr>
            <p:txBody>
              <a:bodyPr wrap="square" rtlCol="0">
                <a:spAutoFit/>
              </a:bodyPr>
              <a:lstStyle/>
              <a:p>
                <a:pPr algn="ctr">
                  <a:lnSpc>
                    <a:spcPts val="1600"/>
                  </a:lnSpc>
                </a:pPr>
                <a:r>
                  <a:rPr lang="en-US" sz="800" dirty="0">
                    <a:solidFill>
                      <a:schemeClr val="bg1">
                        <a:lumMod val="75000"/>
                      </a:schemeClr>
                    </a:solidFill>
                    <a:latin typeface="Montserrat Light" charset="0"/>
                    <a:ea typeface="Montserrat Light" charset="0"/>
                    <a:cs typeface="Montserrat Light" charset="0"/>
                  </a:rPr>
                  <a:t>Have them for one. Living grass to for can't gathered waters had you'll, man wherein seas our man wherein creeping.</a:t>
                </a:r>
              </a:p>
            </p:txBody>
          </p:sp>
          <p:sp>
            <p:nvSpPr>
              <p:cNvPr id="12" name="AutoShape 1">
                <a:extLst>
                  <a:ext uri="{FF2B5EF4-FFF2-40B4-BE49-F238E27FC236}">
                    <a16:creationId xmlns:a16="http://schemas.microsoft.com/office/drawing/2014/main" id="{4F746A32-4A5E-4408-AD86-411B3A5E888A}"/>
                  </a:ext>
                </a:extLst>
              </p:cNvPr>
              <p:cNvSpPr>
                <a:spLocks/>
              </p:cNvSpPr>
              <p:nvPr/>
            </p:nvSpPr>
            <p:spPr bwMode="auto">
              <a:xfrm>
                <a:off x="2417417" y="588730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75000"/>
                </a:schemeClr>
              </a:solidFill>
              <a:ln>
                <a:noFill/>
              </a:ln>
            </p:spPr>
            <p:txBody>
              <a:bodyPr lIns="0" tIns="0" rIns="0" bIns="0"/>
              <a:lstStyle/>
              <a:p>
                <a:endParaRPr lang="en-US"/>
              </a:p>
            </p:txBody>
          </p:sp>
        </p:grpSp>
        <p:grpSp>
          <p:nvGrpSpPr>
            <p:cNvPr id="15" name="Group 14">
              <a:extLst>
                <a:ext uri="{FF2B5EF4-FFF2-40B4-BE49-F238E27FC236}">
                  <a16:creationId xmlns:a16="http://schemas.microsoft.com/office/drawing/2014/main" id="{0F9F8931-52FE-4033-ACE5-1C5760E2A671}"/>
                </a:ext>
              </a:extLst>
            </p:cNvPr>
            <p:cNvGrpSpPr/>
            <p:nvPr/>
          </p:nvGrpSpPr>
          <p:grpSpPr>
            <a:xfrm>
              <a:off x="8101262" y="3892626"/>
              <a:ext cx="2607990" cy="2243270"/>
              <a:chOff x="1239028" y="3848195"/>
              <a:chExt cx="2607990" cy="2243270"/>
            </a:xfrm>
          </p:grpSpPr>
          <p:sp>
            <p:nvSpPr>
              <p:cNvPr id="19" name="TextBox 18">
                <a:extLst>
                  <a:ext uri="{FF2B5EF4-FFF2-40B4-BE49-F238E27FC236}">
                    <a16:creationId xmlns:a16="http://schemas.microsoft.com/office/drawing/2014/main" id="{77C2DFCA-6EB3-4458-A70F-F1DC15B747DB}"/>
                  </a:ext>
                </a:extLst>
              </p:cNvPr>
              <p:cNvSpPr txBox="1"/>
              <p:nvPr/>
            </p:nvSpPr>
            <p:spPr>
              <a:xfrm>
                <a:off x="1730652" y="3848195"/>
                <a:ext cx="1624742" cy="571310"/>
              </a:xfrm>
              <a:prstGeom prst="rect">
                <a:avLst/>
              </a:prstGeom>
              <a:noFill/>
            </p:spPr>
            <p:txBody>
              <a:bodyPr wrap="square" rtlCol="0">
                <a:spAutoFit/>
              </a:bodyPr>
              <a:lstStyle/>
              <a:p>
                <a:pPr algn="ctr">
                  <a:lnSpc>
                    <a:spcPts val="2000"/>
                  </a:lnSpc>
                </a:pPr>
                <a:r>
                  <a:rPr lang="en-US" sz="1000" b="1" spc="300" dirty="0">
                    <a:solidFill>
                      <a:schemeClr val="bg1"/>
                    </a:solidFill>
                    <a:latin typeface="Montserrat "/>
                  </a:rPr>
                  <a:t>YOUR TITLE</a:t>
                </a:r>
              </a:p>
              <a:p>
                <a:pPr algn="ctr">
                  <a:lnSpc>
                    <a:spcPts val="2000"/>
                  </a:lnSpc>
                </a:pPr>
                <a:r>
                  <a:rPr lang="en-US" sz="1000" b="1" spc="300" dirty="0">
                    <a:solidFill>
                      <a:schemeClr val="bg1"/>
                    </a:solidFill>
                    <a:latin typeface="Montserrat "/>
                  </a:rPr>
                  <a:t>HERE</a:t>
                </a:r>
              </a:p>
            </p:txBody>
          </p:sp>
          <p:cxnSp>
            <p:nvCxnSpPr>
              <p:cNvPr id="20" name="Straight Connector 19">
                <a:extLst>
                  <a:ext uri="{FF2B5EF4-FFF2-40B4-BE49-F238E27FC236}">
                    <a16:creationId xmlns:a16="http://schemas.microsoft.com/office/drawing/2014/main" id="{58D3328E-C921-441A-B1C6-B60059A12AD7}"/>
                  </a:ext>
                </a:extLst>
              </p:cNvPr>
              <p:cNvCxnSpPr>
                <a:cxnSpLocks/>
              </p:cNvCxnSpPr>
              <p:nvPr/>
            </p:nvCxnSpPr>
            <p:spPr>
              <a:xfrm>
                <a:off x="2310455" y="4537076"/>
                <a:ext cx="46513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4738542D-B635-42F3-97FC-9BBAE9FEC281}"/>
                  </a:ext>
                </a:extLst>
              </p:cNvPr>
              <p:cNvSpPr txBox="1"/>
              <p:nvPr/>
            </p:nvSpPr>
            <p:spPr>
              <a:xfrm>
                <a:off x="1239028" y="4832349"/>
                <a:ext cx="2607990" cy="680699"/>
              </a:xfrm>
              <a:prstGeom prst="rect">
                <a:avLst/>
              </a:prstGeom>
              <a:noFill/>
            </p:spPr>
            <p:txBody>
              <a:bodyPr wrap="square" rtlCol="0">
                <a:spAutoFit/>
              </a:bodyPr>
              <a:lstStyle/>
              <a:p>
                <a:pPr algn="ctr">
                  <a:lnSpc>
                    <a:spcPts val="1600"/>
                  </a:lnSpc>
                </a:pPr>
                <a:r>
                  <a:rPr lang="en-US" sz="800" dirty="0">
                    <a:solidFill>
                      <a:schemeClr val="bg1">
                        <a:lumMod val="75000"/>
                      </a:schemeClr>
                    </a:solidFill>
                    <a:latin typeface="Montserrat Light" charset="0"/>
                    <a:ea typeface="Montserrat Light" charset="0"/>
                    <a:cs typeface="Montserrat Light" charset="0"/>
                  </a:rPr>
                  <a:t>Have them for one. Living grass to for can't gathered waters had you'll, man wherein seas our man wherein creeping.</a:t>
                </a:r>
              </a:p>
            </p:txBody>
          </p:sp>
          <p:sp>
            <p:nvSpPr>
              <p:cNvPr id="22" name="AutoShape 1">
                <a:extLst>
                  <a:ext uri="{FF2B5EF4-FFF2-40B4-BE49-F238E27FC236}">
                    <a16:creationId xmlns:a16="http://schemas.microsoft.com/office/drawing/2014/main" id="{9188ACEE-8A09-4DFA-B081-87D665D35665}"/>
                  </a:ext>
                </a:extLst>
              </p:cNvPr>
              <p:cNvSpPr>
                <a:spLocks/>
              </p:cNvSpPr>
              <p:nvPr/>
            </p:nvSpPr>
            <p:spPr bwMode="auto">
              <a:xfrm>
                <a:off x="2417417" y="588730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75000"/>
                </a:schemeClr>
              </a:solidFill>
              <a:ln>
                <a:noFill/>
              </a:ln>
            </p:spPr>
            <p:txBody>
              <a:bodyPr lIns="0" tIns="0" rIns="0" bIns="0"/>
              <a:lstStyle/>
              <a:p>
                <a:endParaRPr lang="en-US"/>
              </a:p>
            </p:txBody>
          </p:sp>
        </p:grpSp>
        <p:grpSp>
          <p:nvGrpSpPr>
            <p:cNvPr id="25" name="Group 24">
              <a:extLst>
                <a:ext uri="{FF2B5EF4-FFF2-40B4-BE49-F238E27FC236}">
                  <a16:creationId xmlns:a16="http://schemas.microsoft.com/office/drawing/2014/main" id="{6F54C3BA-2396-4346-BA4A-FEA7B83D6D69}"/>
                </a:ext>
              </a:extLst>
            </p:cNvPr>
            <p:cNvGrpSpPr/>
            <p:nvPr/>
          </p:nvGrpSpPr>
          <p:grpSpPr>
            <a:xfrm>
              <a:off x="1482748" y="3892626"/>
              <a:ext cx="2607990" cy="2243270"/>
              <a:chOff x="1239028" y="3848195"/>
              <a:chExt cx="2607990" cy="2243270"/>
            </a:xfrm>
          </p:grpSpPr>
          <p:sp>
            <p:nvSpPr>
              <p:cNvPr id="26" name="TextBox 25">
                <a:extLst>
                  <a:ext uri="{FF2B5EF4-FFF2-40B4-BE49-F238E27FC236}">
                    <a16:creationId xmlns:a16="http://schemas.microsoft.com/office/drawing/2014/main" id="{A7929E97-5EDA-4290-987C-B30FDE36F55E}"/>
                  </a:ext>
                </a:extLst>
              </p:cNvPr>
              <p:cNvSpPr txBox="1"/>
              <p:nvPr/>
            </p:nvSpPr>
            <p:spPr>
              <a:xfrm>
                <a:off x="1730652" y="3848195"/>
                <a:ext cx="1624742" cy="571310"/>
              </a:xfrm>
              <a:prstGeom prst="rect">
                <a:avLst/>
              </a:prstGeom>
              <a:noFill/>
            </p:spPr>
            <p:txBody>
              <a:bodyPr wrap="square" rtlCol="0">
                <a:spAutoFit/>
              </a:bodyPr>
              <a:lstStyle/>
              <a:p>
                <a:pPr algn="ctr">
                  <a:lnSpc>
                    <a:spcPts val="2000"/>
                  </a:lnSpc>
                </a:pPr>
                <a:r>
                  <a:rPr lang="en-US" sz="1000" b="1" spc="300" dirty="0">
                    <a:solidFill>
                      <a:schemeClr val="bg1"/>
                    </a:solidFill>
                    <a:latin typeface="Montserrat "/>
                  </a:rPr>
                  <a:t>YOUR TITLE</a:t>
                </a:r>
              </a:p>
              <a:p>
                <a:pPr algn="ctr">
                  <a:lnSpc>
                    <a:spcPts val="2000"/>
                  </a:lnSpc>
                </a:pPr>
                <a:r>
                  <a:rPr lang="en-US" sz="1000" b="1" spc="300" dirty="0">
                    <a:solidFill>
                      <a:schemeClr val="bg1"/>
                    </a:solidFill>
                    <a:latin typeface="Montserrat "/>
                  </a:rPr>
                  <a:t>HERE</a:t>
                </a:r>
              </a:p>
            </p:txBody>
          </p:sp>
          <p:cxnSp>
            <p:nvCxnSpPr>
              <p:cNvPr id="27" name="Straight Connector 26">
                <a:extLst>
                  <a:ext uri="{FF2B5EF4-FFF2-40B4-BE49-F238E27FC236}">
                    <a16:creationId xmlns:a16="http://schemas.microsoft.com/office/drawing/2014/main" id="{EF179D22-5898-4CA3-BF46-C209321621A7}"/>
                  </a:ext>
                </a:extLst>
              </p:cNvPr>
              <p:cNvCxnSpPr>
                <a:cxnSpLocks/>
              </p:cNvCxnSpPr>
              <p:nvPr/>
            </p:nvCxnSpPr>
            <p:spPr>
              <a:xfrm>
                <a:off x="2310455" y="4537076"/>
                <a:ext cx="46513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F0D6DFA1-DADB-4B39-8B05-A27836E18AFB}"/>
                  </a:ext>
                </a:extLst>
              </p:cNvPr>
              <p:cNvSpPr txBox="1"/>
              <p:nvPr/>
            </p:nvSpPr>
            <p:spPr>
              <a:xfrm>
                <a:off x="1239028" y="4832349"/>
                <a:ext cx="2607990" cy="680699"/>
              </a:xfrm>
              <a:prstGeom prst="rect">
                <a:avLst/>
              </a:prstGeom>
              <a:noFill/>
            </p:spPr>
            <p:txBody>
              <a:bodyPr wrap="square" rtlCol="0">
                <a:spAutoFit/>
              </a:bodyPr>
              <a:lstStyle/>
              <a:p>
                <a:pPr algn="ctr">
                  <a:lnSpc>
                    <a:spcPts val="1600"/>
                  </a:lnSpc>
                </a:pPr>
                <a:r>
                  <a:rPr lang="en-US" sz="800" dirty="0">
                    <a:solidFill>
                      <a:schemeClr val="bg1">
                        <a:lumMod val="75000"/>
                      </a:schemeClr>
                    </a:solidFill>
                    <a:latin typeface="Montserrat Light" charset="0"/>
                    <a:ea typeface="Montserrat Light" charset="0"/>
                    <a:cs typeface="Montserrat Light" charset="0"/>
                  </a:rPr>
                  <a:t>Have them for one. Living grass to for can't gathered waters had you'll, man wherein seas our man wherein creeping.</a:t>
                </a:r>
              </a:p>
            </p:txBody>
          </p:sp>
          <p:sp>
            <p:nvSpPr>
              <p:cNvPr id="29" name="AutoShape 1">
                <a:extLst>
                  <a:ext uri="{FF2B5EF4-FFF2-40B4-BE49-F238E27FC236}">
                    <a16:creationId xmlns:a16="http://schemas.microsoft.com/office/drawing/2014/main" id="{31267CF1-B096-4CC5-9B8C-61E8956C469C}"/>
                  </a:ext>
                </a:extLst>
              </p:cNvPr>
              <p:cNvSpPr>
                <a:spLocks/>
              </p:cNvSpPr>
              <p:nvPr/>
            </p:nvSpPr>
            <p:spPr bwMode="auto">
              <a:xfrm>
                <a:off x="2417417" y="588730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75000"/>
                </a:schemeClr>
              </a:solidFill>
              <a:ln>
                <a:noFill/>
              </a:ln>
            </p:spPr>
            <p:txBody>
              <a:bodyPr lIns="0" tIns="0" rIns="0" bIns="0"/>
              <a:lstStyle/>
              <a:p>
                <a:endParaRPr lang="en-US"/>
              </a:p>
            </p:txBody>
          </p:sp>
        </p:grpSp>
      </p:grpSp>
      <p:pic>
        <p:nvPicPr>
          <p:cNvPr id="16" name="Picture Placeholder 15">
            <a:extLst>
              <a:ext uri="{FF2B5EF4-FFF2-40B4-BE49-F238E27FC236}">
                <a16:creationId xmlns:a16="http://schemas.microsoft.com/office/drawing/2014/main" id="{3FDF2684-A8D5-491A-BCB3-93073FBF50CD}"/>
              </a:ext>
            </a:extLst>
          </p:cNvPr>
          <p:cNvPicPr>
            <a:picLocks noGrp="1" noChangeAspect="1"/>
          </p:cNvPicPr>
          <p:nvPr>
            <p:ph type="pic" sz="quarter" idx="27"/>
          </p:nvPr>
        </p:nvPicPr>
        <p:blipFill>
          <a:blip r:embed="rId2">
            <a:grayscl/>
          </a:blip>
          <a:srcRect t="10405" b="10405"/>
          <a:stretch>
            <a:fillRect/>
          </a:stretch>
        </p:blipFill>
        <p:spPr/>
      </p:pic>
      <p:pic>
        <p:nvPicPr>
          <p:cNvPr id="18" name="Picture Placeholder 17">
            <a:extLst>
              <a:ext uri="{FF2B5EF4-FFF2-40B4-BE49-F238E27FC236}">
                <a16:creationId xmlns:a16="http://schemas.microsoft.com/office/drawing/2014/main" id="{CC41E141-6591-4EBD-8334-FF26B7D34152}"/>
              </a:ext>
            </a:extLst>
          </p:cNvPr>
          <p:cNvPicPr>
            <a:picLocks noGrp="1" noChangeAspect="1"/>
          </p:cNvPicPr>
          <p:nvPr>
            <p:ph type="pic" sz="quarter" idx="28"/>
          </p:nvPr>
        </p:nvPicPr>
        <p:blipFill>
          <a:blip r:embed="rId3">
            <a:grayscl/>
          </a:blip>
          <a:srcRect t="7007" b="7007"/>
          <a:stretch>
            <a:fillRect/>
          </a:stretch>
        </p:blipFill>
        <p:spPr/>
      </p:pic>
      <p:pic>
        <p:nvPicPr>
          <p:cNvPr id="31" name="Picture Placeholder 30">
            <a:extLst>
              <a:ext uri="{FF2B5EF4-FFF2-40B4-BE49-F238E27FC236}">
                <a16:creationId xmlns:a16="http://schemas.microsoft.com/office/drawing/2014/main" id="{074C393C-FE97-454F-A5D6-10E5EF69D328}"/>
              </a:ext>
            </a:extLst>
          </p:cNvPr>
          <p:cNvPicPr>
            <a:picLocks noGrp="1" noChangeAspect="1"/>
          </p:cNvPicPr>
          <p:nvPr>
            <p:ph type="pic" sz="quarter" idx="29"/>
          </p:nvPr>
        </p:nvPicPr>
        <p:blipFill>
          <a:blip r:embed="rId4">
            <a:grayscl/>
          </a:blip>
          <a:srcRect t="6985" b="6985"/>
          <a:stretch>
            <a:fillRect/>
          </a:stretch>
        </p:blipFill>
        <p:spPr/>
      </p:pic>
    </p:spTree>
    <p:extLst>
      <p:ext uri="{BB962C8B-B14F-4D97-AF65-F5344CB8AC3E}">
        <p14:creationId xmlns:p14="http://schemas.microsoft.com/office/powerpoint/2010/main" val="2942438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D89EA8F-86ED-4095-AFA2-391592B9381F}"/>
              </a:ext>
            </a:extLst>
          </p:cNvPr>
          <p:cNvGrpSpPr/>
          <p:nvPr/>
        </p:nvGrpSpPr>
        <p:grpSpPr>
          <a:xfrm>
            <a:off x="4792004" y="1329295"/>
            <a:ext cx="2607990" cy="1536945"/>
            <a:chOff x="4792004" y="766535"/>
            <a:chExt cx="2607990" cy="1536945"/>
          </a:xfrm>
        </p:grpSpPr>
        <p:sp>
          <p:nvSpPr>
            <p:cNvPr id="13" name="TextBox 12">
              <a:extLst>
                <a:ext uri="{FF2B5EF4-FFF2-40B4-BE49-F238E27FC236}">
                  <a16:creationId xmlns:a16="http://schemas.microsoft.com/office/drawing/2014/main" id="{ACB85060-76CE-497B-B5C5-5F030675E17E}"/>
                </a:ext>
              </a:extLst>
            </p:cNvPr>
            <p:cNvSpPr txBox="1"/>
            <p:nvPr/>
          </p:nvSpPr>
          <p:spPr>
            <a:xfrm>
              <a:off x="5283629" y="76653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sp>
          <p:nvSpPr>
            <p:cNvPr id="14" name="TextBox 13">
              <a:extLst>
                <a:ext uri="{FF2B5EF4-FFF2-40B4-BE49-F238E27FC236}">
                  <a16:creationId xmlns:a16="http://schemas.microsoft.com/office/drawing/2014/main" id="{357697B8-CD28-4AE0-A73C-D4248B1AFD55}"/>
                </a:ext>
              </a:extLst>
            </p:cNvPr>
            <p:cNvSpPr txBox="1"/>
            <p:nvPr/>
          </p:nvSpPr>
          <p:spPr>
            <a:xfrm>
              <a:off x="4792004" y="1622781"/>
              <a:ext cx="2607990" cy="680699"/>
            </a:xfrm>
            <a:prstGeom prst="rect">
              <a:avLst/>
            </a:prstGeom>
            <a:noFill/>
          </p:spPr>
          <p:txBody>
            <a:bodyPr wrap="square" rtlCol="0">
              <a:spAutoFit/>
            </a:bodyPr>
            <a:lstStyle/>
            <a:p>
              <a:pPr algn="ctr">
                <a:lnSpc>
                  <a:spcPts val="16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you'll, man wherein seas our man wherein creeping.</a:t>
              </a:r>
            </a:p>
          </p:txBody>
        </p:sp>
      </p:grpSp>
      <p:grpSp>
        <p:nvGrpSpPr>
          <p:cNvPr id="4" name="Group 3">
            <a:extLst>
              <a:ext uri="{FF2B5EF4-FFF2-40B4-BE49-F238E27FC236}">
                <a16:creationId xmlns:a16="http://schemas.microsoft.com/office/drawing/2014/main" id="{25253965-C8BE-415A-941B-50579CE90E15}"/>
              </a:ext>
            </a:extLst>
          </p:cNvPr>
          <p:cNvGrpSpPr/>
          <p:nvPr/>
        </p:nvGrpSpPr>
        <p:grpSpPr>
          <a:xfrm>
            <a:off x="8344980" y="3991760"/>
            <a:ext cx="2607990" cy="1536945"/>
            <a:chOff x="8344980" y="3921653"/>
            <a:chExt cx="2607990" cy="1536945"/>
          </a:xfrm>
        </p:grpSpPr>
        <p:sp>
          <p:nvSpPr>
            <p:cNvPr id="29" name="TextBox 28">
              <a:extLst>
                <a:ext uri="{FF2B5EF4-FFF2-40B4-BE49-F238E27FC236}">
                  <a16:creationId xmlns:a16="http://schemas.microsoft.com/office/drawing/2014/main" id="{F348ED1C-D3E9-4717-949C-630450B928BE}"/>
                </a:ext>
              </a:extLst>
            </p:cNvPr>
            <p:cNvSpPr txBox="1"/>
            <p:nvPr/>
          </p:nvSpPr>
          <p:spPr>
            <a:xfrm>
              <a:off x="8344980" y="3921653"/>
              <a:ext cx="1624742" cy="571310"/>
            </a:xfrm>
            <a:prstGeom prst="rect">
              <a:avLst/>
            </a:prstGeom>
            <a:noFill/>
          </p:spPr>
          <p:txBody>
            <a:bodyPr wrap="square" rtlCol="0">
              <a:spAutoFit/>
            </a:bodyPr>
            <a:lstStyle/>
            <a:p>
              <a:pPr>
                <a:lnSpc>
                  <a:spcPts val="2000"/>
                </a:lnSpc>
              </a:pPr>
              <a:r>
                <a:rPr lang="en-US" sz="1000" b="1" spc="300" dirty="0">
                  <a:latin typeface="Montserrat "/>
                </a:rPr>
                <a:t>YOUR TITLE</a:t>
              </a:r>
            </a:p>
            <a:p>
              <a:pPr>
                <a:lnSpc>
                  <a:spcPts val="2000"/>
                </a:lnSpc>
              </a:pPr>
              <a:r>
                <a:rPr lang="en-US" sz="1000" b="1" spc="300" dirty="0">
                  <a:latin typeface="Montserrat "/>
                </a:rPr>
                <a:t>HERE</a:t>
              </a:r>
            </a:p>
          </p:txBody>
        </p:sp>
        <p:sp>
          <p:nvSpPr>
            <p:cNvPr id="30" name="TextBox 29">
              <a:extLst>
                <a:ext uri="{FF2B5EF4-FFF2-40B4-BE49-F238E27FC236}">
                  <a16:creationId xmlns:a16="http://schemas.microsoft.com/office/drawing/2014/main" id="{30266F68-5663-42F9-909D-4BC2472D251F}"/>
                </a:ext>
              </a:extLst>
            </p:cNvPr>
            <p:cNvSpPr txBox="1"/>
            <p:nvPr/>
          </p:nvSpPr>
          <p:spPr>
            <a:xfrm>
              <a:off x="8344980" y="4777899"/>
              <a:ext cx="2607990" cy="680699"/>
            </a:xfrm>
            <a:prstGeom prst="rect">
              <a:avLst/>
            </a:prstGeom>
            <a:noFill/>
          </p:spPr>
          <p:txBody>
            <a:bodyPr wrap="square" rtlCol="0">
              <a:spAutoFit/>
            </a:bodyPr>
            <a:lstStyle/>
            <a:p>
              <a:pPr>
                <a:lnSpc>
                  <a:spcPts val="16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you'll, man wherein seas our man wherein creeping.</a:t>
              </a:r>
            </a:p>
          </p:txBody>
        </p:sp>
      </p:grpSp>
      <p:grpSp>
        <p:nvGrpSpPr>
          <p:cNvPr id="3" name="Group 2">
            <a:extLst>
              <a:ext uri="{FF2B5EF4-FFF2-40B4-BE49-F238E27FC236}">
                <a16:creationId xmlns:a16="http://schemas.microsoft.com/office/drawing/2014/main" id="{7B457796-4CC1-4215-8727-B0FFF7019F6D}"/>
              </a:ext>
            </a:extLst>
          </p:cNvPr>
          <p:cNvGrpSpPr/>
          <p:nvPr/>
        </p:nvGrpSpPr>
        <p:grpSpPr>
          <a:xfrm>
            <a:off x="1239028" y="3991760"/>
            <a:ext cx="2607990" cy="1536945"/>
            <a:chOff x="1239028" y="3921653"/>
            <a:chExt cx="2607990" cy="1536945"/>
          </a:xfrm>
        </p:grpSpPr>
        <p:sp>
          <p:nvSpPr>
            <p:cNvPr id="42" name="TextBox 41">
              <a:extLst>
                <a:ext uri="{FF2B5EF4-FFF2-40B4-BE49-F238E27FC236}">
                  <a16:creationId xmlns:a16="http://schemas.microsoft.com/office/drawing/2014/main" id="{5D697EDC-5E8E-406E-92E6-95261930E4A6}"/>
                </a:ext>
              </a:extLst>
            </p:cNvPr>
            <p:cNvSpPr txBox="1"/>
            <p:nvPr/>
          </p:nvSpPr>
          <p:spPr>
            <a:xfrm>
              <a:off x="2222276" y="3921653"/>
              <a:ext cx="1624742" cy="571310"/>
            </a:xfrm>
            <a:prstGeom prst="rect">
              <a:avLst/>
            </a:prstGeom>
            <a:noFill/>
          </p:spPr>
          <p:txBody>
            <a:bodyPr wrap="square" rtlCol="0">
              <a:spAutoFit/>
            </a:bodyPr>
            <a:lstStyle/>
            <a:p>
              <a:pPr algn="r">
                <a:lnSpc>
                  <a:spcPts val="2000"/>
                </a:lnSpc>
              </a:pPr>
              <a:r>
                <a:rPr lang="en-US" sz="1000" b="1" spc="300" dirty="0">
                  <a:latin typeface="Montserrat "/>
                </a:rPr>
                <a:t>YOUR TITLE</a:t>
              </a:r>
            </a:p>
            <a:p>
              <a:pPr algn="r">
                <a:lnSpc>
                  <a:spcPts val="2000"/>
                </a:lnSpc>
              </a:pPr>
              <a:r>
                <a:rPr lang="en-US" sz="1000" b="1" spc="300" dirty="0">
                  <a:latin typeface="Montserrat "/>
                </a:rPr>
                <a:t>HERE</a:t>
              </a:r>
            </a:p>
          </p:txBody>
        </p:sp>
        <p:sp>
          <p:nvSpPr>
            <p:cNvPr id="43" name="TextBox 42">
              <a:extLst>
                <a:ext uri="{FF2B5EF4-FFF2-40B4-BE49-F238E27FC236}">
                  <a16:creationId xmlns:a16="http://schemas.microsoft.com/office/drawing/2014/main" id="{6B200F78-74A0-4145-923D-E99A561E2AB4}"/>
                </a:ext>
              </a:extLst>
            </p:cNvPr>
            <p:cNvSpPr txBox="1"/>
            <p:nvPr/>
          </p:nvSpPr>
          <p:spPr>
            <a:xfrm>
              <a:off x="1239028" y="4777899"/>
              <a:ext cx="2607990" cy="680699"/>
            </a:xfrm>
            <a:prstGeom prst="rect">
              <a:avLst/>
            </a:prstGeom>
            <a:noFill/>
          </p:spPr>
          <p:txBody>
            <a:bodyPr wrap="square" rtlCol="0">
              <a:spAutoFit/>
            </a:bodyPr>
            <a:lstStyle/>
            <a:p>
              <a:pPr algn="r">
                <a:lnSpc>
                  <a:spcPts val="16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you'll, man wherein seas our man wherein creeping.</a:t>
              </a:r>
            </a:p>
          </p:txBody>
        </p:sp>
      </p:grpSp>
      <p:pic>
        <p:nvPicPr>
          <p:cNvPr id="79" name="Picture Placeholder 78">
            <a:extLst>
              <a:ext uri="{FF2B5EF4-FFF2-40B4-BE49-F238E27FC236}">
                <a16:creationId xmlns:a16="http://schemas.microsoft.com/office/drawing/2014/main" id="{11B562BB-2798-4256-8FCA-9569A040469D}"/>
              </a:ext>
            </a:extLst>
          </p:cNvPr>
          <p:cNvPicPr>
            <a:picLocks noGrp="1" noChangeAspect="1"/>
          </p:cNvPicPr>
          <p:nvPr>
            <p:ph type="pic" sz="quarter" idx="27"/>
          </p:nvPr>
        </p:nvPicPr>
        <p:blipFill>
          <a:blip r:embed="rId2"/>
          <a:srcRect l="1150" r="1150"/>
          <a:stretch>
            <a:fillRect/>
          </a:stretch>
        </p:blipFill>
        <p:spPr/>
      </p:pic>
      <p:pic>
        <p:nvPicPr>
          <p:cNvPr id="81" name="Picture Placeholder 80">
            <a:extLst>
              <a:ext uri="{FF2B5EF4-FFF2-40B4-BE49-F238E27FC236}">
                <a16:creationId xmlns:a16="http://schemas.microsoft.com/office/drawing/2014/main" id="{81615DA1-4889-47DD-B699-AF43E0ECC14C}"/>
              </a:ext>
            </a:extLst>
          </p:cNvPr>
          <p:cNvPicPr>
            <a:picLocks noGrp="1" noChangeAspect="1"/>
          </p:cNvPicPr>
          <p:nvPr>
            <p:ph type="pic" sz="quarter" idx="29"/>
          </p:nvPr>
        </p:nvPicPr>
        <p:blipFill>
          <a:blip r:embed="rId3"/>
          <a:srcRect l="27" r="27"/>
          <a:stretch>
            <a:fillRect/>
          </a:stretch>
        </p:blipFill>
        <p:spPr/>
      </p:pic>
      <p:pic>
        <p:nvPicPr>
          <p:cNvPr id="83" name="Picture Placeholder 82">
            <a:extLst>
              <a:ext uri="{FF2B5EF4-FFF2-40B4-BE49-F238E27FC236}">
                <a16:creationId xmlns:a16="http://schemas.microsoft.com/office/drawing/2014/main" id="{418DD992-94AE-49E1-98B9-6C5D7454DF4B}"/>
              </a:ext>
            </a:extLst>
          </p:cNvPr>
          <p:cNvPicPr>
            <a:picLocks noGrp="1" noChangeAspect="1"/>
          </p:cNvPicPr>
          <p:nvPr>
            <p:ph type="pic" sz="quarter" idx="28"/>
          </p:nvPr>
        </p:nvPicPr>
        <p:blipFill>
          <a:blip r:embed="rId4"/>
          <a:srcRect l="27" r="27"/>
          <a:stretch>
            <a:fillRect/>
          </a:stretch>
        </p:blipFill>
        <p:spPr/>
      </p:pic>
    </p:spTree>
    <p:extLst>
      <p:ext uri="{BB962C8B-B14F-4D97-AF65-F5344CB8AC3E}">
        <p14:creationId xmlns:p14="http://schemas.microsoft.com/office/powerpoint/2010/main" val="1527725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547966F5-B71F-41EC-9B79-46AAF00D2EE5}"/>
              </a:ext>
            </a:extLst>
          </p:cNvPr>
          <p:cNvPicPr>
            <a:picLocks noGrp="1" noChangeAspect="1"/>
          </p:cNvPicPr>
          <p:nvPr>
            <p:ph type="pic" sz="quarter" idx="31"/>
          </p:nvPr>
        </p:nvPicPr>
        <p:blipFill>
          <a:blip r:embed="rId2"/>
          <a:srcRect t="30" b="30"/>
          <a:stretch>
            <a:fillRect/>
          </a:stretch>
        </p:blipFill>
        <p:spPr/>
      </p:pic>
      <p:pic>
        <p:nvPicPr>
          <p:cNvPr id="10" name="Picture Placeholder 9">
            <a:extLst>
              <a:ext uri="{FF2B5EF4-FFF2-40B4-BE49-F238E27FC236}">
                <a16:creationId xmlns:a16="http://schemas.microsoft.com/office/drawing/2014/main" id="{9684A763-634E-49FB-A835-80BD83EE402D}"/>
              </a:ext>
            </a:extLst>
          </p:cNvPr>
          <p:cNvPicPr>
            <a:picLocks noGrp="1" noChangeAspect="1"/>
          </p:cNvPicPr>
          <p:nvPr>
            <p:ph type="pic" sz="quarter" idx="33"/>
          </p:nvPr>
        </p:nvPicPr>
        <p:blipFill>
          <a:blip r:embed="rId3"/>
          <a:srcRect/>
          <a:stretch>
            <a:fillRect/>
          </a:stretch>
        </p:blipFill>
        <p:spPr/>
      </p:pic>
      <p:pic>
        <p:nvPicPr>
          <p:cNvPr id="14" name="Picture Placeholder 13">
            <a:extLst>
              <a:ext uri="{FF2B5EF4-FFF2-40B4-BE49-F238E27FC236}">
                <a16:creationId xmlns:a16="http://schemas.microsoft.com/office/drawing/2014/main" id="{E95C870D-B631-424C-80BA-7290527123E3}"/>
              </a:ext>
            </a:extLst>
          </p:cNvPr>
          <p:cNvPicPr>
            <a:picLocks noGrp="1" noChangeAspect="1"/>
          </p:cNvPicPr>
          <p:nvPr>
            <p:ph type="pic" sz="quarter" idx="32"/>
          </p:nvPr>
        </p:nvPicPr>
        <p:blipFill>
          <a:blip r:embed="rId4"/>
          <a:srcRect/>
          <a:stretch>
            <a:fillRect/>
          </a:stretch>
        </p:blipFill>
        <p:spPr/>
      </p:pic>
      <p:sp>
        <p:nvSpPr>
          <p:cNvPr id="90" name="TextBox 89">
            <a:extLst>
              <a:ext uri="{FF2B5EF4-FFF2-40B4-BE49-F238E27FC236}">
                <a16:creationId xmlns:a16="http://schemas.microsoft.com/office/drawing/2014/main" id="{D4AFE702-F3A3-42DF-BF73-68F8FD166444}"/>
              </a:ext>
            </a:extLst>
          </p:cNvPr>
          <p:cNvSpPr txBox="1"/>
          <p:nvPr/>
        </p:nvSpPr>
        <p:spPr>
          <a:xfrm>
            <a:off x="5283629" y="3921654"/>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sp>
        <p:nvSpPr>
          <p:cNvPr id="91" name="TextBox 90">
            <a:extLst>
              <a:ext uri="{FF2B5EF4-FFF2-40B4-BE49-F238E27FC236}">
                <a16:creationId xmlns:a16="http://schemas.microsoft.com/office/drawing/2014/main" id="{B1582534-989E-45EF-A79C-78E3B4D3A1C0}"/>
              </a:ext>
            </a:extLst>
          </p:cNvPr>
          <p:cNvSpPr txBox="1"/>
          <p:nvPr/>
        </p:nvSpPr>
        <p:spPr>
          <a:xfrm>
            <a:off x="4792004" y="4777900"/>
            <a:ext cx="2607990" cy="680699"/>
          </a:xfrm>
          <a:prstGeom prst="rect">
            <a:avLst/>
          </a:prstGeom>
          <a:noFill/>
        </p:spPr>
        <p:txBody>
          <a:bodyPr wrap="square" rtlCol="0">
            <a:spAutoFit/>
          </a:bodyPr>
          <a:lstStyle/>
          <a:p>
            <a:pPr algn="ctr">
              <a:lnSpc>
                <a:spcPts val="16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you'll, man wherein seas our man wherein creeping.</a:t>
            </a:r>
          </a:p>
        </p:txBody>
      </p:sp>
      <p:grpSp>
        <p:nvGrpSpPr>
          <p:cNvPr id="92" name="Group 91">
            <a:extLst>
              <a:ext uri="{FF2B5EF4-FFF2-40B4-BE49-F238E27FC236}">
                <a16:creationId xmlns:a16="http://schemas.microsoft.com/office/drawing/2014/main" id="{3A8B14B8-BBA9-482C-B91A-069C2F22460A}"/>
              </a:ext>
            </a:extLst>
          </p:cNvPr>
          <p:cNvGrpSpPr/>
          <p:nvPr/>
        </p:nvGrpSpPr>
        <p:grpSpPr>
          <a:xfrm>
            <a:off x="5654971" y="5845590"/>
            <a:ext cx="882056" cy="245876"/>
            <a:chOff x="3737318" y="5352459"/>
            <a:chExt cx="574436" cy="160126"/>
          </a:xfrm>
        </p:grpSpPr>
        <p:grpSp>
          <p:nvGrpSpPr>
            <p:cNvPr id="93" name="Group 92">
              <a:extLst>
                <a:ext uri="{FF2B5EF4-FFF2-40B4-BE49-F238E27FC236}">
                  <a16:creationId xmlns:a16="http://schemas.microsoft.com/office/drawing/2014/main" id="{BEDAD70A-0E7A-4220-BB2D-910F149F7129}"/>
                </a:ext>
              </a:extLst>
            </p:cNvPr>
            <p:cNvGrpSpPr/>
            <p:nvPr/>
          </p:nvGrpSpPr>
          <p:grpSpPr>
            <a:xfrm>
              <a:off x="3737318" y="5352459"/>
              <a:ext cx="160124" cy="160126"/>
              <a:chOff x="7136966" y="5134202"/>
              <a:chExt cx="588412" cy="588417"/>
            </a:xfrm>
          </p:grpSpPr>
          <p:sp>
            <p:nvSpPr>
              <p:cNvPr id="100" name="Oval 99">
                <a:extLst>
                  <a:ext uri="{FF2B5EF4-FFF2-40B4-BE49-F238E27FC236}">
                    <a16:creationId xmlns:a16="http://schemas.microsoft.com/office/drawing/2014/main" id="{42225E94-3431-42D2-A62E-23A2A782A376}"/>
                  </a:ext>
                </a:extLst>
              </p:cNvPr>
              <p:cNvSpPr/>
              <p:nvPr/>
            </p:nvSpPr>
            <p:spPr>
              <a:xfrm>
                <a:off x="7136966"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AutoShape 1">
                <a:extLst>
                  <a:ext uri="{FF2B5EF4-FFF2-40B4-BE49-F238E27FC236}">
                    <a16:creationId xmlns:a16="http://schemas.microsoft.com/office/drawing/2014/main" id="{2438726F-0EF1-4E5A-85A8-ACB274AA50D9}"/>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94" name="Group 93">
              <a:extLst>
                <a:ext uri="{FF2B5EF4-FFF2-40B4-BE49-F238E27FC236}">
                  <a16:creationId xmlns:a16="http://schemas.microsoft.com/office/drawing/2014/main" id="{75C6F16E-B23D-439B-A621-4A7BEB137C1C}"/>
                </a:ext>
              </a:extLst>
            </p:cNvPr>
            <p:cNvGrpSpPr/>
            <p:nvPr/>
          </p:nvGrpSpPr>
          <p:grpSpPr>
            <a:xfrm>
              <a:off x="3944474" y="5352459"/>
              <a:ext cx="160124" cy="160126"/>
              <a:chOff x="7991862" y="5134202"/>
              <a:chExt cx="588412" cy="588417"/>
            </a:xfrm>
          </p:grpSpPr>
          <p:sp>
            <p:nvSpPr>
              <p:cNvPr id="98" name="Oval 97">
                <a:extLst>
                  <a:ext uri="{FF2B5EF4-FFF2-40B4-BE49-F238E27FC236}">
                    <a16:creationId xmlns:a16="http://schemas.microsoft.com/office/drawing/2014/main" id="{8EEC8B95-B3EE-4FD9-9C9C-5D37780D8D59}"/>
                  </a:ext>
                </a:extLst>
              </p:cNvPr>
              <p:cNvSpPr/>
              <p:nvPr/>
            </p:nvSpPr>
            <p:spPr>
              <a:xfrm>
                <a:off x="7991862"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AutoShape 21">
                <a:extLst>
                  <a:ext uri="{FF2B5EF4-FFF2-40B4-BE49-F238E27FC236}">
                    <a16:creationId xmlns:a16="http://schemas.microsoft.com/office/drawing/2014/main" id="{AA2056FA-AB8B-457C-A7CF-29B25BD02276}"/>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95" name="Group 94">
              <a:extLst>
                <a:ext uri="{FF2B5EF4-FFF2-40B4-BE49-F238E27FC236}">
                  <a16:creationId xmlns:a16="http://schemas.microsoft.com/office/drawing/2014/main" id="{184F6191-BB9C-439D-9F83-56227BDF60B3}"/>
                </a:ext>
              </a:extLst>
            </p:cNvPr>
            <p:cNvGrpSpPr/>
            <p:nvPr/>
          </p:nvGrpSpPr>
          <p:grpSpPr>
            <a:xfrm>
              <a:off x="4151630" y="5352459"/>
              <a:ext cx="160124" cy="160126"/>
              <a:chOff x="8846763" y="5134202"/>
              <a:chExt cx="588412" cy="588417"/>
            </a:xfrm>
          </p:grpSpPr>
          <p:sp>
            <p:nvSpPr>
              <p:cNvPr id="96" name="Oval 95">
                <a:extLst>
                  <a:ext uri="{FF2B5EF4-FFF2-40B4-BE49-F238E27FC236}">
                    <a16:creationId xmlns:a16="http://schemas.microsoft.com/office/drawing/2014/main" id="{72D96719-0D01-413B-802D-D2968CB96D40}"/>
                  </a:ext>
                </a:extLst>
              </p:cNvPr>
              <p:cNvSpPr/>
              <p:nvPr/>
            </p:nvSpPr>
            <p:spPr>
              <a:xfrm>
                <a:off x="8846763"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AutoShape 18">
                <a:extLst>
                  <a:ext uri="{FF2B5EF4-FFF2-40B4-BE49-F238E27FC236}">
                    <a16:creationId xmlns:a16="http://schemas.microsoft.com/office/drawing/2014/main" id="{EDDF3EED-BAB3-418D-9CCF-5ADF6BFE8050}"/>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sp>
        <p:nvSpPr>
          <p:cNvPr id="102" name="TextBox 101">
            <a:extLst>
              <a:ext uri="{FF2B5EF4-FFF2-40B4-BE49-F238E27FC236}">
                <a16:creationId xmlns:a16="http://schemas.microsoft.com/office/drawing/2014/main" id="{CDA78629-35F9-4F10-9666-B8BE846E9E17}"/>
              </a:ext>
            </a:extLst>
          </p:cNvPr>
          <p:cNvSpPr txBox="1"/>
          <p:nvPr/>
        </p:nvSpPr>
        <p:spPr>
          <a:xfrm>
            <a:off x="7872487" y="3921654"/>
            <a:ext cx="1624742" cy="571310"/>
          </a:xfrm>
          <a:prstGeom prst="rect">
            <a:avLst/>
          </a:prstGeom>
          <a:noFill/>
        </p:spPr>
        <p:txBody>
          <a:bodyPr wrap="square" rtlCol="0">
            <a:spAutoFit/>
          </a:bodyPr>
          <a:lstStyle/>
          <a:p>
            <a:pPr>
              <a:lnSpc>
                <a:spcPts val="2000"/>
              </a:lnSpc>
            </a:pPr>
            <a:r>
              <a:rPr lang="en-US" sz="1000" b="1" spc="300" dirty="0">
                <a:latin typeface="Montserrat "/>
              </a:rPr>
              <a:t>YOUR TITLE</a:t>
            </a:r>
          </a:p>
          <a:p>
            <a:pPr>
              <a:lnSpc>
                <a:spcPts val="2000"/>
              </a:lnSpc>
            </a:pPr>
            <a:r>
              <a:rPr lang="en-US" sz="1000" b="1" spc="300" dirty="0">
                <a:latin typeface="Montserrat "/>
              </a:rPr>
              <a:t>HERE</a:t>
            </a:r>
          </a:p>
        </p:txBody>
      </p:sp>
      <p:sp>
        <p:nvSpPr>
          <p:cNvPr id="103" name="TextBox 102">
            <a:extLst>
              <a:ext uri="{FF2B5EF4-FFF2-40B4-BE49-F238E27FC236}">
                <a16:creationId xmlns:a16="http://schemas.microsoft.com/office/drawing/2014/main" id="{9E2BE7EC-BACA-450E-9A03-25969F1BC3DB}"/>
              </a:ext>
            </a:extLst>
          </p:cNvPr>
          <p:cNvSpPr txBox="1"/>
          <p:nvPr/>
        </p:nvSpPr>
        <p:spPr>
          <a:xfrm>
            <a:off x="7872487" y="4777900"/>
            <a:ext cx="2607990" cy="680699"/>
          </a:xfrm>
          <a:prstGeom prst="rect">
            <a:avLst/>
          </a:prstGeom>
          <a:noFill/>
        </p:spPr>
        <p:txBody>
          <a:bodyPr wrap="square" rtlCol="0">
            <a:spAutoFit/>
          </a:bodyPr>
          <a:lstStyle/>
          <a:p>
            <a:pPr>
              <a:lnSpc>
                <a:spcPts val="16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you'll, man wherein seas our man wherein creeping.</a:t>
            </a:r>
          </a:p>
        </p:txBody>
      </p:sp>
      <p:grpSp>
        <p:nvGrpSpPr>
          <p:cNvPr id="104" name="Group 103">
            <a:extLst>
              <a:ext uri="{FF2B5EF4-FFF2-40B4-BE49-F238E27FC236}">
                <a16:creationId xmlns:a16="http://schemas.microsoft.com/office/drawing/2014/main" id="{C11CBB49-C9AC-40BE-A2D3-D95ABD386334}"/>
              </a:ext>
            </a:extLst>
          </p:cNvPr>
          <p:cNvGrpSpPr/>
          <p:nvPr/>
        </p:nvGrpSpPr>
        <p:grpSpPr>
          <a:xfrm>
            <a:off x="7960288" y="5845590"/>
            <a:ext cx="882056" cy="245876"/>
            <a:chOff x="3737318" y="5352459"/>
            <a:chExt cx="574436" cy="160126"/>
          </a:xfrm>
        </p:grpSpPr>
        <p:grpSp>
          <p:nvGrpSpPr>
            <p:cNvPr id="105" name="Group 104">
              <a:extLst>
                <a:ext uri="{FF2B5EF4-FFF2-40B4-BE49-F238E27FC236}">
                  <a16:creationId xmlns:a16="http://schemas.microsoft.com/office/drawing/2014/main" id="{FAAB8D9B-3F62-4E7E-9B90-48A513D01A99}"/>
                </a:ext>
              </a:extLst>
            </p:cNvPr>
            <p:cNvGrpSpPr/>
            <p:nvPr/>
          </p:nvGrpSpPr>
          <p:grpSpPr>
            <a:xfrm>
              <a:off x="3737318" y="5352459"/>
              <a:ext cx="160124" cy="160126"/>
              <a:chOff x="7136966" y="5134202"/>
              <a:chExt cx="588412" cy="588417"/>
            </a:xfrm>
          </p:grpSpPr>
          <p:sp>
            <p:nvSpPr>
              <p:cNvPr id="112" name="Oval 111">
                <a:extLst>
                  <a:ext uri="{FF2B5EF4-FFF2-40B4-BE49-F238E27FC236}">
                    <a16:creationId xmlns:a16="http://schemas.microsoft.com/office/drawing/2014/main" id="{E20D50B8-0C49-47DA-B1F2-8B911857D64A}"/>
                  </a:ext>
                </a:extLst>
              </p:cNvPr>
              <p:cNvSpPr/>
              <p:nvPr/>
            </p:nvSpPr>
            <p:spPr>
              <a:xfrm>
                <a:off x="7136966"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AutoShape 1">
                <a:extLst>
                  <a:ext uri="{FF2B5EF4-FFF2-40B4-BE49-F238E27FC236}">
                    <a16:creationId xmlns:a16="http://schemas.microsoft.com/office/drawing/2014/main" id="{0AFF9281-7484-4D2E-B8EB-D1052AF6C1DC}"/>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106" name="Group 105">
              <a:extLst>
                <a:ext uri="{FF2B5EF4-FFF2-40B4-BE49-F238E27FC236}">
                  <a16:creationId xmlns:a16="http://schemas.microsoft.com/office/drawing/2014/main" id="{957DA596-7A73-4CF9-A96E-00D8AED6D115}"/>
                </a:ext>
              </a:extLst>
            </p:cNvPr>
            <p:cNvGrpSpPr/>
            <p:nvPr/>
          </p:nvGrpSpPr>
          <p:grpSpPr>
            <a:xfrm>
              <a:off x="3944474" y="5352459"/>
              <a:ext cx="160124" cy="160126"/>
              <a:chOff x="7991862" y="5134202"/>
              <a:chExt cx="588412" cy="588417"/>
            </a:xfrm>
          </p:grpSpPr>
          <p:sp>
            <p:nvSpPr>
              <p:cNvPr id="110" name="Oval 109">
                <a:extLst>
                  <a:ext uri="{FF2B5EF4-FFF2-40B4-BE49-F238E27FC236}">
                    <a16:creationId xmlns:a16="http://schemas.microsoft.com/office/drawing/2014/main" id="{999D6BC2-3191-458E-BA69-4E54AF91B80F}"/>
                  </a:ext>
                </a:extLst>
              </p:cNvPr>
              <p:cNvSpPr/>
              <p:nvPr/>
            </p:nvSpPr>
            <p:spPr>
              <a:xfrm>
                <a:off x="7991862"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AutoShape 21">
                <a:extLst>
                  <a:ext uri="{FF2B5EF4-FFF2-40B4-BE49-F238E27FC236}">
                    <a16:creationId xmlns:a16="http://schemas.microsoft.com/office/drawing/2014/main" id="{AC203C71-BFA9-4246-A5F9-6098D640ADE8}"/>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07" name="Group 106">
              <a:extLst>
                <a:ext uri="{FF2B5EF4-FFF2-40B4-BE49-F238E27FC236}">
                  <a16:creationId xmlns:a16="http://schemas.microsoft.com/office/drawing/2014/main" id="{C54CF876-CA78-49F3-B47E-2FA33452C44D}"/>
                </a:ext>
              </a:extLst>
            </p:cNvPr>
            <p:cNvGrpSpPr/>
            <p:nvPr/>
          </p:nvGrpSpPr>
          <p:grpSpPr>
            <a:xfrm>
              <a:off x="4151630" y="5352459"/>
              <a:ext cx="160124" cy="160126"/>
              <a:chOff x="8846763" y="5134202"/>
              <a:chExt cx="588412" cy="588417"/>
            </a:xfrm>
          </p:grpSpPr>
          <p:sp>
            <p:nvSpPr>
              <p:cNvPr id="108" name="Oval 107">
                <a:extLst>
                  <a:ext uri="{FF2B5EF4-FFF2-40B4-BE49-F238E27FC236}">
                    <a16:creationId xmlns:a16="http://schemas.microsoft.com/office/drawing/2014/main" id="{4E06C623-BA79-4EE0-9A07-BA355CE215DE}"/>
                  </a:ext>
                </a:extLst>
              </p:cNvPr>
              <p:cNvSpPr/>
              <p:nvPr/>
            </p:nvSpPr>
            <p:spPr>
              <a:xfrm>
                <a:off x="8846763"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AutoShape 18">
                <a:extLst>
                  <a:ext uri="{FF2B5EF4-FFF2-40B4-BE49-F238E27FC236}">
                    <a16:creationId xmlns:a16="http://schemas.microsoft.com/office/drawing/2014/main" id="{BAF12318-EAD3-42AF-9B79-5B7625157D0B}"/>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sp>
        <p:nvSpPr>
          <p:cNvPr id="114" name="TextBox 113">
            <a:extLst>
              <a:ext uri="{FF2B5EF4-FFF2-40B4-BE49-F238E27FC236}">
                <a16:creationId xmlns:a16="http://schemas.microsoft.com/office/drawing/2014/main" id="{E5A8AAE5-37D1-4C03-BEF1-63877142CF2D}"/>
              </a:ext>
            </a:extLst>
          </p:cNvPr>
          <p:cNvSpPr txBox="1"/>
          <p:nvPr/>
        </p:nvSpPr>
        <p:spPr>
          <a:xfrm>
            <a:off x="2694769" y="3921654"/>
            <a:ext cx="1624742" cy="571310"/>
          </a:xfrm>
          <a:prstGeom prst="rect">
            <a:avLst/>
          </a:prstGeom>
          <a:noFill/>
        </p:spPr>
        <p:txBody>
          <a:bodyPr wrap="square" rtlCol="0">
            <a:spAutoFit/>
          </a:bodyPr>
          <a:lstStyle/>
          <a:p>
            <a:pPr algn="r">
              <a:lnSpc>
                <a:spcPts val="2000"/>
              </a:lnSpc>
            </a:pPr>
            <a:r>
              <a:rPr lang="en-US" sz="1000" b="1" spc="300" dirty="0">
                <a:latin typeface="Montserrat "/>
              </a:rPr>
              <a:t>YOUR TITLE</a:t>
            </a:r>
          </a:p>
          <a:p>
            <a:pPr algn="r">
              <a:lnSpc>
                <a:spcPts val="2000"/>
              </a:lnSpc>
            </a:pPr>
            <a:r>
              <a:rPr lang="en-US" sz="1000" b="1" spc="300" dirty="0">
                <a:latin typeface="Montserrat "/>
              </a:rPr>
              <a:t>HERE</a:t>
            </a:r>
          </a:p>
        </p:txBody>
      </p:sp>
      <p:sp>
        <p:nvSpPr>
          <p:cNvPr id="115" name="TextBox 114">
            <a:extLst>
              <a:ext uri="{FF2B5EF4-FFF2-40B4-BE49-F238E27FC236}">
                <a16:creationId xmlns:a16="http://schemas.microsoft.com/office/drawing/2014/main" id="{FCD2E249-8BC8-4C64-BEA5-849FA9A2023C}"/>
              </a:ext>
            </a:extLst>
          </p:cNvPr>
          <p:cNvSpPr txBox="1"/>
          <p:nvPr/>
        </p:nvSpPr>
        <p:spPr>
          <a:xfrm>
            <a:off x="1711521" y="4777900"/>
            <a:ext cx="2607990" cy="680699"/>
          </a:xfrm>
          <a:prstGeom prst="rect">
            <a:avLst/>
          </a:prstGeom>
          <a:noFill/>
        </p:spPr>
        <p:txBody>
          <a:bodyPr wrap="square" rtlCol="0">
            <a:spAutoFit/>
          </a:bodyPr>
          <a:lstStyle/>
          <a:p>
            <a:pPr algn="r">
              <a:lnSpc>
                <a:spcPts val="16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you'll, man wherein seas our man wherein creeping.</a:t>
            </a:r>
          </a:p>
        </p:txBody>
      </p:sp>
      <p:grpSp>
        <p:nvGrpSpPr>
          <p:cNvPr id="116" name="Group 115">
            <a:extLst>
              <a:ext uri="{FF2B5EF4-FFF2-40B4-BE49-F238E27FC236}">
                <a16:creationId xmlns:a16="http://schemas.microsoft.com/office/drawing/2014/main" id="{373ABBF0-7A54-4ADB-A552-339A18E2BBC9}"/>
              </a:ext>
            </a:extLst>
          </p:cNvPr>
          <p:cNvGrpSpPr/>
          <p:nvPr/>
        </p:nvGrpSpPr>
        <p:grpSpPr>
          <a:xfrm>
            <a:off x="3332680" y="5845590"/>
            <a:ext cx="882056" cy="245876"/>
            <a:chOff x="3737318" y="5352459"/>
            <a:chExt cx="574436" cy="160126"/>
          </a:xfrm>
        </p:grpSpPr>
        <p:grpSp>
          <p:nvGrpSpPr>
            <p:cNvPr id="117" name="Group 116">
              <a:extLst>
                <a:ext uri="{FF2B5EF4-FFF2-40B4-BE49-F238E27FC236}">
                  <a16:creationId xmlns:a16="http://schemas.microsoft.com/office/drawing/2014/main" id="{DA6A7E82-6753-4016-B2BC-2367C274EE0D}"/>
                </a:ext>
              </a:extLst>
            </p:cNvPr>
            <p:cNvGrpSpPr/>
            <p:nvPr/>
          </p:nvGrpSpPr>
          <p:grpSpPr>
            <a:xfrm>
              <a:off x="3737318" y="5352459"/>
              <a:ext cx="160124" cy="160126"/>
              <a:chOff x="7136966" y="5134202"/>
              <a:chExt cx="588412" cy="588417"/>
            </a:xfrm>
          </p:grpSpPr>
          <p:sp>
            <p:nvSpPr>
              <p:cNvPr id="124" name="Oval 123">
                <a:extLst>
                  <a:ext uri="{FF2B5EF4-FFF2-40B4-BE49-F238E27FC236}">
                    <a16:creationId xmlns:a16="http://schemas.microsoft.com/office/drawing/2014/main" id="{F803AAE9-5C09-4CC3-A33D-CA8CF6FD525F}"/>
                  </a:ext>
                </a:extLst>
              </p:cNvPr>
              <p:cNvSpPr/>
              <p:nvPr/>
            </p:nvSpPr>
            <p:spPr>
              <a:xfrm>
                <a:off x="7136966"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AutoShape 1">
                <a:extLst>
                  <a:ext uri="{FF2B5EF4-FFF2-40B4-BE49-F238E27FC236}">
                    <a16:creationId xmlns:a16="http://schemas.microsoft.com/office/drawing/2014/main" id="{E624973E-F669-41CF-B074-50F8F09F719D}"/>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118" name="Group 117">
              <a:extLst>
                <a:ext uri="{FF2B5EF4-FFF2-40B4-BE49-F238E27FC236}">
                  <a16:creationId xmlns:a16="http://schemas.microsoft.com/office/drawing/2014/main" id="{5A31846D-FA4D-4EED-95BD-BBAB78D91F05}"/>
                </a:ext>
              </a:extLst>
            </p:cNvPr>
            <p:cNvGrpSpPr/>
            <p:nvPr/>
          </p:nvGrpSpPr>
          <p:grpSpPr>
            <a:xfrm>
              <a:off x="3944474" y="5352459"/>
              <a:ext cx="160124" cy="160126"/>
              <a:chOff x="7991862" y="5134202"/>
              <a:chExt cx="588412" cy="588417"/>
            </a:xfrm>
          </p:grpSpPr>
          <p:sp>
            <p:nvSpPr>
              <p:cNvPr id="122" name="Oval 121">
                <a:extLst>
                  <a:ext uri="{FF2B5EF4-FFF2-40B4-BE49-F238E27FC236}">
                    <a16:creationId xmlns:a16="http://schemas.microsoft.com/office/drawing/2014/main" id="{A567E121-28E4-4AC5-9201-BB1E82971736}"/>
                  </a:ext>
                </a:extLst>
              </p:cNvPr>
              <p:cNvSpPr/>
              <p:nvPr/>
            </p:nvSpPr>
            <p:spPr>
              <a:xfrm>
                <a:off x="7991862"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AutoShape 21">
                <a:extLst>
                  <a:ext uri="{FF2B5EF4-FFF2-40B4-BE49-F238E27FC236}">
                    <a16:creationId xmlns:a16="http://schemas.microsoft.com/office/drawing/2014/main" id="{8F22404B-12D5-4C19-AAAE-EBDB945ADC47}"/>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19" name="Group 118">
              <a:extLst>
                <a:ext uri="{FF2B5EF4-FFF2-40B4-BE49-F238E27FC236}">
                  <a16:creationId xmlns:a16="http://schemas.microsoft.com/office/drawing/2014/main" id="{E426D0D1-A4B3-43A5-B5EF-59B77912214C}"/>
                </a:ext>
              </a:extLst>
            </p:cNvPr>
            <p:cNvGrpSpPr/>
            <p:nvPr/>
          </p:nvGrpSpPr>
          <p:grpSpPr>
            <a:xfrm>
              <a:off x="4151630" y="5352459"/>
              <a:ext cx="160124" cy="160126"/>
              <a:chOff x="8846763" y="5134202"/>
              <a:chExt cx="588412" cy="588417"/>
            </a:xfrm>
          </p:grpSpPr>
          <p:sp>
            <p:nvSpPr>
              <p:cNvPr id="120" name="Oval 119">
                <a:extLst>
                  <a:ext uri="{FF2B5EF4-FFF2-40B4-BE49-F238E27FC236}">
                    <a16:creationId xmlns:a16="http://schemas.microsoft.com/office/drawing/2014/main" id="{EF24E456-8563-44AB-8940-0BF73B079AF6}"/>
                  </a:ext>
                </a:extLst>
              </p:cNvPr>
              <p:cNvSpPr/>
              <p:nvPr/>
            </p:nvSpPr>
            <p:spPr>
              <a:xfrm>
                <a:off x="8846763"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AutoShape 18">
                <a:extLst>
                  <a:ext uri="{FF2B5EF4-FFF2-40B4-BE49-F238E27FC236}">
                    <a16:creationId xmlns:a16="http://schemas.microsoft.com/office/drawing/2014/main" id="{13099010-2E0A-455F-8AD4-8AAC12D7EDBD}"/>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spTree>
    <p:extLst>
      <p:ext uri="{BB962C8B-B14F-4D97-AF65-F5344CB8AC3E}">
        <p14:creationId xmlns:p14="http://schemas.microsoft.com/office/powerpoint/2010/main" val="1028827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64FEF5ED-1E33-4865-A1F3-5D7BD1AA2149}"/>
              </a:ext>
            </a:extLst>
          </p:cNvPr>
          <p:cNvSpPr/>
          <p:nvPr/>
        </p:nvSpPr>
        <p:spPr>
          <a:xfrm>
            <a:off x="4754878" y="766535"/>
            <a:ext cx="2682242" cy="2682240"/>
          </a:xfrm>
          <a:prstGeom prst="ellipse">
            <a:avLst/>
          </a:pr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BF66C261-C948-4C24-8A46-342B122E563D}"/>
              </a:ext>
            </a:extLst>
          </p:cNvPr>
          <p:cNvSpPr txBox="1"/>
          <p:nvPr/>
        </p:nvSpPr>
        <p:spPr>
          <a:xfrm>
            <a:off x="5283629" y="3921654"/>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sp>
        <p:nvSpPr>
          <p:cNvPr id="22" name="TextBox 21">
            <a:extLst>
              <a:ext uri="{FF2B5EF4-FFF2-40B4-BE49-F238E27FC236}">
                <a16:creationId xmlns:a16="http://schemas.microsoft.com/office/drawing/2014/main" id="{AEFCAD40-4A8A-46C9-9D18-31910DE66B46}"/>
              </a:ext>
            </a:extLst>
          </p:cNvPr>
          <p:cNvSpPr txBox="1"/>
          <p:nvPr/>
        </p:nvSpPr>
        <p:spPr>
          <a:xfrm>
            <a:off x="4792004" y="4777900"/>
            <a:ext cx="2607990" cy="680699"/>
          </a:xfrm>
          <a:prstGeom prst="rect">
            <a:avLst/>
          </a:prstGeom>
          <a:noFill/>
        </p:spPr>
        <p:txBody>
          <a:bodyPr wrap="square" rtlCol="0">
            <a:spAutoFit/>
          </a:bodyPr>
          <a:lstStyle/>
          <a:p>
            <a:pPr algn="ctr">
              <a:lnSpc>
                <a:spcPts val="16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you'll, man wherein seas our man wherein creeping.</a:t>
            </a:r>
          </a:p>
        </p:txBody>
      </p:sp>
      <p:grpSp>
        <p:nvGrpSpPr>
          <p:cNvPr id="23" name="Group 22">
            <a:extLst>
              <a:ext uri="{FF2B5EF4-FFF2-40B4-BE49-F238E27FC236}">
                <a16:creationId xmlns:a16="http://schemas.microsoft.com/office/drawing/2014/main" id="{DE129394-EB8D-4235-8E5A-B1832037B4DE}"/>
              </a:ext>
            </a:extLst>
          </p:cNvPr>
          <p:cNvGrpSpPr/>
          <p:nvPr/>
        </p:nvGrpSpPr>
        <p:grpSpPr>
          <a:xfrm>
            <a:off x="5654971" y="5845590"/>
            <a:ext cx="882056" cy="245876"/>
            <a:chOff x="3737318" y="5352459"/>
            <a:chExt cx="574436" cy="160126"/>
          </a:xfrm>
        </p:grpSpPr>
        <p:grpSp>
          <p:nvGrpSpPr>
            <p:cNvPr id="24" name="Group 23">
              <a:extLst>
                <a:ext uri="{FF2B5EF4-FFF2-40B4-BE49-F238E27FC236}">
                  <a16:creationId xmlns:a16="http://schemas.microsoft.com/office/drawing/2014/main" id="{F035B03C-30D8-4252-9A5B-249E3CBF3838}"/>
                </a:ext>
              </a:extLst>
            </p:cNvPr>
            <p:cNvGrpSpPr/>
            <p:nvPr/>
          </p:nvGrpSpPr>
          <p:grpSpPr>
            <a:xfrm>
              <a:off x="3737318" y="5352459"/>
              <a:ext cx="160124" cy="160126"/>
              <a:chOff x="7136966" y="5134202"/>
              <a:chExt cx="588412" cy="588417"/>
            </a:xfrm>
          </p:grpSpPr>
          <p:sp>
            <p:nvSpPr>
              <p:cNvPr id="31" name="Oval 30">
                <a:extLst>
                  <a:ext uri="{FF2B5EF4-FFF2-40B4-BE49-F238E27FC236}">
                    <a16:creationId xmlns:a16="http://schemas.microsoft.com/office/drawing/2014/main" id="{64EC3C98-7EA8-4D67-A50A-12CDC64917AD}"/>
                  </a:ext>
                </a:extLst>
              </p:cNvPr>
              <p:cNvSpPr/>
              <p:nvPr/>
            </p:nvSpPr>
            <p:spPr>
              <a:xfrm>
                <a:off x="7136966"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AutoShape 1">
                <a:extLst>
                  <a:ext uri="{FF2B5EF4-FFF2-40B4-BE49-F238E27FC236}">
                    <a16:creationId xmlns:a16="http://schemas.microsoft.com/office/drawing/2014/main" id="{01CBDEFE-C16A-4CA2-A083-DD7327FF7D8E}"/>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25" name="Group 24">
              <a:extLst>
                <a:ext uri="{FF2B5EF4-FFF2-40B4-BE49-F238E27FC236}">
                  <a16:creationId xmlns:a16="http://schemas.microsoft.com/office/drawing/2014/main" id="{D7A44770-F5D8-463A-B00C-70382343E162}"/>
                </a:ext>
              </a:extLst>
            </p:cNvPr>
            <p:cNvGrpSpPr/>
            <p:nvPr/>
          </p:nvGrpSpPr>
          <p:grpSpPr>
            <a:xfrm>
              <a:off x="3944474" y="5352459"/>
              <a:ext cx="160124" cy="160126"/>
              <a:chOff x="7991862" y="5134202"/>
              <a:chExt cx="588412" cy="588417"/>
            </a:xfrm>
          </p:grpSpPr>
          <p:sp>
            <p:nvSpPr>
              <p:cNvPr id="29" name="Oval 28">
                <a:extLst>
                  <a:ext uri="{FF2B5EF4-FFF2-40B4-BE49-F238E27FC236}">
                    <a16:creationId xmlns:a16="http://schemas.microsoft.com/office/drawing/2014/main" id="{F5E9A748-2965-474C-99BC-64FFE630CB5C}"/>
                  </a:ext>
                </a:extLst>
              </p:cNvPr>
              <p:cNvSpPr/>
              <p:nvPr/>
            </p:nvSpPr>
            <p:spPr>
              <a:xfrm>
                <a:off x="7991862"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AutoShape 21">
                <a:extLst>
                  <a:ext uri="{FF2B5EF4-FFF2-40B4-BE49-F238E27FC236}">
                    <a16:creationId xmlns:a16="http://schemas.microsoft.com/office/drawing/2014/main" id="{97CFBAC5-3C6F-4D21-A865-5E52DC80E2D0}"/>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26" name="Group 25">
              <a:extLst>
                <a:ext uri="{FF2B5EF4-FFF2-40B4-BE49-F238E27FC236}">
                  <a16:creationId xmlns:a16="http://schemas.microsoft.com/office/drawing/2014/main" id="{AC605A57-A404-4947-8185-A7CB04C5B91D}"/>
                </a:ext>
              </a:extLst>
            </p:cNvPr>
            <p:cNvGrpSpPr/>
            <p:nvPr/>
          </p:nvGrpSpPr>
          <p:grpSpPr>
            <a:xfrm>
              <a:off x="4151630" y="5352459"/>
              <a:ext cx="160124" cy="160126"/>
              <a:chOff x="8846763" y="5134202"/>
              <a:chExt cx="588412" cy="588417"/>
            </a:xfrm>
          </p:grpSpPr>
          <p:sp>
            <p:nvSpPr>
              <p:cNvPr id="27" name="Oval 26">
                <a:extLst>
                  <a:ext uri="{FF2B5EF4-FFF2-40B4-BE49-F238E27FC236}">
                    <a16:creationId xmlns:a16="http://schemas.microsoft.com/office/drawing/2014/main" id="{92FA3B07-3CC8-4567-A243-CFA2DD9D7FFC}"/>
                  </a:ext>
                </a:extLst>
              </p:cNvPr>
              <p:cNvSpPr/>
              <p:nvPr/>
            </p:nvSpPr>
            <p:spPr>
              <a:xfrm>
                <a:off x="8846763"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AutoShape 18">
                <a:extLst>
                  <a:ext uri="{FF2B5EF4-FFF2-40B4-BE49-F238E27FC236}">
                    <a16:creationId xmlns:a16="http://schemas.microsoft.com/office/drawing/2014/main" id="{BF30052A-396F-4DFD-9B83-93C43CC46D52}"/>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pic>
        <p:nvPicPr>
          <p:cNvPr id="77" name="Picture Placeholder 76">
            <a:extLst>
              <a:ext uri="{FF2B5EF4-FFF2-40B4-BE49-F238E27FC236}">
                <a16:creationId xmlns:a16="http://schemas.microsoft.com/office/drawing/2014/main" id="{5BEBACC0-5391-4C84-9CDC-B47B1DDFBAEE}"/>
              </a:ext>
            </a:extLst>
          </p:cNvPr>
          <p:cNvPicPr>
            <a:picLocks noGrp="1" noChangeAspect="1"/>
          </p:cNvPicPr>
          <p:nvPr>
            <p:ph type="pic" sz="quarter" idx="28"/>
          </p:nvPr>
        </p:nvPicPr>
        <p:blipFill rotWithShape="1">
          <a:blip r:embed="rId2"/>
          <a:srcRect l="16644" r="16644"/>
          <a:stretch/>
        </p:blipFill>
        <p:spPr/>
      </p:pic>
      <p:grpSp>
        <p:nvGrpSpPr>
          <p:cNvPr id="7" name="Group 6">
            <a:extLst>
              <a:ext uri="{FF2B5EF4-FFF2-40B4-BE49-F238E27FC236}">
                <a16:creationId xmlns:a16="http://schemas.microsoft.com/office/drawing/2014/main" id="{F61B677C-EADB-41D1-940B-E98C7C5BACE3}"/>
              </a:ext>
            </a:extLst>
          </p:cNvPr>
          <p:cNvGrpSpPr/>
          <p:nvPr/>
        </p:nvGrpSpPr>
        <p:grpSpPr>
          <a:xfrm>
            <a:off x="3675058" y="5967110"/>
            <a:ext cx="4841883" cy="0"/>
            <a:chOff x="3624259" y="5968528"/>
            <a:chExt cx="4841883" cy="0"/>
          </a:xfrm>
        </p:grpSpPr>
        <p:cxnSp>
          <p:nvCxnSpPr>
            <p:cNvPr id="4" name="Straight Connector 3">
              <a:extLst>
                <a:ext uri="{FF2B5EF4-FFF2-40B4-BE49-F238E27FC236}">
                  <a16:creationId xmlns:a16="http://schemas.microsoft.com/office/drawing/2014/main" id="{C60C3C02-935C-4C62-A862-2EB5274F63BA}"/>
                </a:ext>
              </a:extLst>
            </p:cNvPr>
            <p:cNvCxnSpPr>
              <a:cxnSpLocks/>
            </p:cNvCxnSpPr>
            <p:nvPr/>
          </p:nvCxnSpPr>
          <p:spPr>
            <a:xfrm flipH="1">
              <a:off x="6734472" y="5968528"/>
              <a:ext cx="173167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B1D0D84-C645-4A0B-A6E5-2C30836E6C87}"/>
                </a:ext>
              </a:extLst>
            </p:cNvPr>
            <p:cNvCxnSpPr>
              <a:cxnSpLocks/>
            </p:cNvCxnSpPr>
            <p:nvPr/>
          </p:nvCxnSpPr>
          <p:spPr>
            <a:xfrm flipH="1">
              <a:off x="3624259" y="5968528"/>
              <a:ext cx="173167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7614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720C2AD9-5B49-427C-AEC9-5F71D3BC285C}"/>
              </a:ext>
            </a:extLst>
          </p:cNvPr>
          <p:cNvPicPr>
            <a:picLocks noGrp="1" noChangeAspect="1"/>
          </p:cNvPicPr>
          <p:nvPr>
            <p:ph type="pic" sz="quarter" idx="27"/>
          </p:nvPr>
        </p:nvPicPr>
        <p:blipFill rotWithShape="1">
          <a:blip r:embed="rId2"/>
          <a:srcRect t="7038" r="44862" b="30987"/>
          <a:stretch/>
        </p:blipFill>
        <p:spPr>
          <a:xfrm>
            <a:off x="766535" y="766535"/>
            <a:ext cx="3552976" cy="2662466"/>
          </a:xfrm>
        </p:spPr>
      </p:pic>
      <p:pic>
        <p:nvPicPr>
          <p:cNvPr id="19" name="Picture Placeholder 18">
            <a:extLst>
              <a:ext uri="{FF2B5EF4-FFF2-40B4-BE49-F238E27FC236}">
                <a16:creationId xmlns:a16="http://schemas.microsoft.com/office/drawing/2014/main" id="{940337F5-8014-451B-849E-50DF848FD07B}"/>
              </a:ext>
            </a:extLst>
          </p:cNvPr>
          <p:cNvPicPr>
            <a:picLocks noGrp="1" noChangeAspect="1"/>
          </p:cNvPicPr>
          <p:nvPr>
            <p:ph type="pic" sz="quarter" idx="29"/>
          </p:nvPr>
        </p:nvPicPr>
        <p:blipFill rotWithShape="1">
          <a:blip r:embed="rId3"/>
          <a:srcRect l="11213" r="18041" b="20482"/>
          <a:stretch/>
        </p:blipFill>
        <p:spPr>
          <a:xfrm>
            <a:off x="7872487" y="766535"/>
            <a:ext cx="3552976" cy="2662466"/>
          </a:xfrm>
        </p:spPr>
      </p:pic>
      <p:pic>
        <p:nvPicPr>
          <p:cNvPr id="17" name="Picture Placeholder 16">
            <a:extLst>
              <a:ext uri="{FF2B5EF4-FFF2-40B4-BE49-F238E27FC236}">
                <a16:creationId xmlns:a16="http://schemas.microsoft.com/office/drawing/2014/main" id="{ED9D2A3E-FD37-49B6-B3CD-39E0C3C63E85}"/>
              </a:ext>
            </a:extLst>
          </p:cNvPr>
          <p:cNvPicPr>
            <a:picLocks noGrp="1" noChangeAspect="1"/>
          </p:cNvPicPr>
          <p:nvPr>
            <p:ph type="pic" sz="quarter" idx="31"/>
          </p:nvPr>
        </p:nvPicPr>
        <p:blipFill rotWithShape="1">
          <a:blip r:embed="rId4"/>
          <a:srcRect l="19792" r="19792" b="32076"/>
          <a:stretch/>
        </p:blipFill>
        <p:spPr>
          <a:xfrm>
            <a:off x="4319511" y="766535"/>
            <a:ext cx="3552976" cy="2662465"/>
          </a:xfrm>
        </p:spPr>
      </p:pic>
      <p:pic>
        <p:nvPicPr>
          <p:cNvPr id="31" name="Picture Placeholder 30">
            <a:extLst>
              <a:ext uri="{FF2B5EF4-FFF2-40B4-BE49-F238E27FC236}">
                <a16:creationId xmlns:a16="http://schemas.microsoft.com/office/drawing/2014/main" id="{3BD2EE0C-7E14-4904-8099-C57F3B08305A}"/>
              </a:ext>
            </a:extLst>
          </p:cNvPr>
          <p:cNvPicPr>
            <a:picLocks noGrp="1" noChangeAspect="1"/>
          </p:cNvPicPr>
          <p:nvPr>
            <p:ph type="pic" sz="quarter" idx="33"/>
          </p:nvPr>
        </p:nvPicPr>
        <p:blipFill>
          <a:blip r:embed="rId5"/>
          <a:srcRect l="782" r="782"/>
          <a:stretch>
            <a:fillRect/>
          </a:stretch>
        </p:blipFill>
        <p:spPr/>
      </p:pic>
      <p:pic>
        <p:nvPicPr>
          <p:cNvPr id="29" name="Picture Placeholder 28">
            <a:extLst>
              <a:ext uri="{FF2B5EF4-FFF2-40B4-BE49-F238E27FC236}">
                <a16:creationId xmlns:a16="http://schemas.microsoft.com/office/drawing/2014/main" id="{E177F656-BB2A-40EF-AAEE-B66324F481FA}"/>
              </a:ext>
            </a:extLst>
          </p:cNvPr>
          <p:cNvPicPr>
            <a:picLocks noGrp="1" noChangeAspect="1"/>
          </p:cNvPicPr>
          <p:nvPr>
            <p:ph type="pic" sz="quarter" idx="34"/>
          </p:nvPr>
        </p:nvPicPr>
        <p:blipFill>
          <a:blip r:embed="rId6"/>
          <a:srcRect t="14256" b="14256"/>
          <a:stretch>
            <a:fillRect/>
          </a:stretch>
        </p:blipFill>
        <p:spPr>
          <a:xfrm>
            <a:off x="4319511" y="3429001"/>
            <a:ext cx="3552976" cy="2662465"/>
          </a:xfrm>
        </p:spPr>
      </p:pic>
      <p:sp>
        <p:nvSpPr>
          <p:cNvPr id="57" name="Rectangle 56">
            <a:extLst>
              <a:ext uri="{FF2B5EF4-FFF2-40B4-BE49-F238E27FC236}">
                <a16:creationId xmlns:a16="http://schemas.microsoft.com/office/drawing/2014/main" id="{03CD72BC-9CC8-4F9B-8577-B070C6371251}"/>
              </a:ext>
            </a:extLst>
          </p:cNvPr>
          <p:cNvSpPr/>
          <p:nvPr/>
        </p:nvSpPr>
        <p:spPr>
          <a:xfrm>
            <a:off x="766535" y="766534"/>
            <a:ext cx="3552975" cy="2662465"/>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F8D73361-762A-4FCD-BECE-6D6DA679864D}"/>
              </a:ext>
            </a:extLst>
          </p:cNvPr>
          <p:cNvSpPr/>
          <p:nvPr/>
        </p:nvSpPr>
        <p:spPr>
          <a:xfrm>
            <a:off x="4319512" y="3429001"/>
            <a:ext cx="3552975" cy="2662465"/>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Placeholder 61">
            <a:extLst>
              <a:ext uri="{FF2B5EF4-FFF2-40B4-BE49-F238E27FC236}">
                <a16:creationId xmlns:a16="http://schemas.microsoft.com/office/drawing/2014/main" id="{6FF96E23-B1B7-4DE5-A940-A484E2279FDB}"/>
              </a:ext>
            </a:extLst>
          </p:cNvPr>
          <p:cNvPicPr>
            <a:picLocks noGrp="1" noChangeAspect="1"/>
          </p:cNvPicPr>
          <p:nvPr>
            <p:ph type="pic" sz="quarter" idx="32"/>
          </p:nvPr>
        </p:nvPicPr>
        <p:blipFill>
          <a:blip r:embed="rId7"/>
          <a:srcRect l="5492" r="5492"/>
          <a:stretch>
            <a:fillRect/>
          </a:stretch>
        </p:blipFill>
        <p:spPr/>
      </p:pic>
    </p:spTree>
    <p:extLst>
      <p:ext uri="{BB962C8B-B14F-4D97-AF65-F5344CB8AC3E}">
        <p14:creationId xmlns:p14="http://schemas.microsoft.com/office/powerpoint/2010/main" val="15224977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03CD72BC-9CC8-4F9B-8577-B070C6371251}"/>
              </a:ext>
            </a:extLst>
          </p:cNvPr>
          <p:cNvSpPr/>
          <p:nvPr/>
        </p:nvSpPr>
        <p:spPr>
          <a:xfrm>
            <a:off x="766535" y="766534"/>
            <a:ext cx="3552975" cy="266246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a:extLst>
              <a:ext uri="{FF2B5EF4-FFF2-40B4-BE49-F238E27FC236}">
                <a16:creationId xmlns:a16="http://schemas.microsoft.com/office/drawing/2014/main" id="{4C9516B2-2949-4A52-A6A8-650D961BF2DD}"/>
              </a:ext>
            </a:extLst>
          </p:cNvPr>
          <p:cNvSpPr/>
          <p:nvPr/>
        </p:nvSpPr>
        <p:spPr>
          <a:xfrm>
            <a:off x="4319512" y="766534"/>
            <a:ext cx="3552975" cy="266246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a:extLst>
              <a:ext uri="{FF2B5EF4-FFF2-40B4-BE49-F238E27FC236}">
                <a16:creationId xmlns:a16="http://schemas.microsoft.com/office/drawing/2014/main" id="{5CF12494-631F-4726-BC35-8EA1F223FC08}"/>
              </a:ext>
            </a:extLst>
          </p:cNvPr>
          <p:cNvSpPr/>
          <p:nvPr/>
        </p:nvSpPr>
        <p:spPr>
          <a:xfrm>
            <a:off x="4319512" y="3429001"/>
            <a:ext cx="3552975" cy="266246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tangle 127">
            <a:extLst>
              <a:ext uri="{FF2B5EF4-FFF2-40B4-BE49-F238E27FC236}">
                <a16:creationId xmlns:a16="http://schemas.microsoft.com/office/drawing/2014/main" id="{8BB3B523-CAA2-4EBB-9425-F78FCE813D01}"/>
              </a:ext>
            </a:extLst>
          </p:cNvPr>
          <p:cNvSpPr/>
          <p:nvPr/>
        </p:nvSpPr>
        <p:spPr>
          <a:xfrm>
            <a:off x="7872488" y="766534"/>
            <a:ext cx="3552975" cy="266246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a:extLst>
              <a:ext uri="{FF2B5EF4-FFF2-40B4-BE49-F238E27FC236}">
                <a16:creationId xmlns:a16="http://schemas.microsoft.com/office/drawing/2014/main" id="{2E6F46F3-5244-4E3B-A797-64AFFB8B361E}"/>
              </a:ext>
            </a:extLst>
          </p:cNvPr>
          <p:cNvSpPr/>
          <p:nvPr/>
        </p:nvSpPr>
        <p:spPr>
          <a:xfrm>
            <a:off x="7872488" y="3429001"/>
            <a:ext cx="3552975" cy="266246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Rectangle 129">
            <a:extLst>
              <a:ext uri="{FF2B5EF4-FFF2-40B4-BE49-F238E27FC236}">
                <a16:creationId xmlns:a16="http://schemas.microsoft.com/office/drawing/2014/main" id="{F6386CC1-03AE-4457-B169-5109A82C978C}"/>
              </a:ext>
            </a:extLst>
          </p:cNvPr>
          <p:cNvSpPr/>
          <p:nvPr/>
        </p:nvSpPr>
        <p:spPr>
          <a:xfrm>
            <a:off x="766535" y="3429001"/>
            <a:ext cx="3552975" cy="266246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A645BCBC-D108-4EF1-B8DF-2FF30B160768}"/>
              </a:ext>
            </a:extLst>
          </p:cNvPr>
          <p:cNvGrpSpPr/>
          <p:nvPr/>
        </p:nvGrpSpPr>
        <p:grpSpPr>
          <a:xfrm>
            <a:off x="1453845" y="1226956"/>
            <a:ext cx="9284307" cy="4404087"/>
            <a:chOff x="1453845" y="1226956"/>
            <a:chExt cx="9284307" cy="4404087"/>
          </a:xfrm>
        </p:grpSpPr>
        <p:grpSp>
          <p:nvGrpSpPr>
            <p:cNvPr id="73" name="Group 72">
              <a:extLst>
                <a:ext uri="{FF2B5EF4-FFF2-40B4-BE49-F238E27FC236}">
                  <a16:creationId xmlns:a16="http://schemas.microsoft.com/office/drawing/2014/main" id="{88370DFE-AF6C-440F-B549-A841C4880C86}"/>
                </a:ext>
              </a:extLst>
            </p:cNvPr>
            <p:cNvGrpSpPr/>
            <p:nvPr/>
          </p:nvGrpSpPr>
          <p:grpSpPr>
            <a:xfrm>
              <a:off x="1453845" y="3889423"/>
              <a:ext cx="2178354" cy="1741620"/>
              <a:chOff x="1453846" y="3949795"/>
              <a:chExt cx="2178354" cy="1741620"/>
            </a:xfrm>
          </p:grpSpPr>
          <p:sp>
            <p:nvSpPr>
              <p:cNvPr id="131" name="TextBox 130">
                <a:extLst>
                  <a:ext uri="{FF2B5EF4-FFF2-40B4-BE49-F238E27FC236}">
                    <a16:creationId xmlns:a16="http://schemas.microsoft.com/office/drawing/2014/main" id="{EFA9D8B5-AA15-47E0-A43B-C5043D810D58}"/>
                  </a:ext>
                </a:extLst>
              </p:cNvPr>
              <p:cNvSpPr txBox="1"/>
              <p:nvPr/>
            </p:nvSpPr>
            <p:spPr>
              <a:xfrm>
                <a:off x="1730652" y="39497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132" name="Straight Connector 131">
                <a:extLst>
                  <a:ext uri="{FF2B5EF4-FFF2-40B4-BE49-F238E27FC236}">
                    <a16:creationId xmlns:a16="http://schemas.microsoft.com/office/drawing/2014/main" id="{12FB6A44-766C-4CCB-99EE-3A1F1AEBD197}"/>
                  </a:ext>
                </a:extLst>
              </p:cNvPr>
              <p:cNvCxnSpPr>
                <a:cxnSpLocks/>
              </p:cNvCxnSpPr>
              <p:nvPr/>
            </p:nvCxnSpPr>
            <p:spPr>
              <a:xfrm>
                <a:off x="2310455" y="46386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a16="http://schemas.microsoft.com/office/drawing/2014/main" id="{CAA8DA51-AA9C-4FDB-9D75-1AFF8795D0A6}"/>
                  </a:ext>
                </a:extLst>
              </p:cNvPr>
              <p:cNvSpPr txBox="1"/>
              <p:nvPr/>
            </p:nvSpPr>
            <p:spPr>
              <a:xfrm>
                <a:off x="1453846" y="4832349"/>
                <a:ext cx="2178354" cy="475515"/>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wherein seas our man wherein</a:t>
                </a:r>
              </a:p>
            </p:txBody>
          </p:sp>
          <p:sp>
            <p:nvSpPr>
              <p:cNvPr id="134" name="AutoShape 1">
                <a:extLst>
                  <a:ext uri="{FF2B5EF4-FFF2-40B4-BE49-F238E27FC236}">
                    <a16:creationId xmlns:a16="http://schemas.microsoft.com/office/drawing/2014/main" id="{D45A9662-DD89-416C-AA6F-EEFF6984B287}"/>
                  </a:ext>
                </a:extLst>
              </p:cNvPr>
              <p:cNvSpPr>
                <a:spLocks/>
              </p:cNvSpPr>
              <p:nvPr/>
            </p:nvSpPr>
            <p:spPr bwMode="auto">
              <a:xfrm>
                <a:off x="2417417" y="548725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lumMod val="50000"/>
                  <a:lumOff val="50000"/>
                </a:schemeClr>
              </a:solidFill>
              <a:ln>
                <a:noFill/>
              </a:ln>
            </p:spPr>
            <p:txBody>
              <a:bodyPr lIns="0" tIns="0" rIns="0" bIns="0"/>
              <a:lstStyle/>
              <a:p>
                <a:endParaRPr lang="en-US"/>
              </a:p>
            </p:txBody>
          </p:sp>
        </p:grpSp>
        <p:grpSp>
          <p:nvGrpSpPr>
            <p:cNvPr id="135" name="Group 134">
              <a:extLst>
                <a:ext uri="{FF2B5EF4-FFF2-40B4-BE49-F238E27FC236}">
                  <a16:creationId xmlns:a16="http://schemas.microsoft.com/office/drawing/2014/main" id="{328EF47A-2DA5-434F-94C0-5BBD948C6BF5}"/>
                </a:ext>
              </a:extLst>
            </p:cNvPr>
            <p:cNvGrpSpPr/>
            <p:nvPr/>
          </p:nvGrpSpPr>
          <p:grpSpPr>
            <a:xfrm>
              <a:off x="1453845" y="1226956"/>
              <a:ext cx="2178354" cy="1741620"/>
              <a:chOff x="1453846" y="3949795"/>
              <a:chExt cx="2178354" cy="1741620"/>
            </a:xfrm>
          </p:grpSpPr>
          <p:sp>
            <p:nvSpPr>
              <p:cNvPr id="136" name="TextBox 135">
                <a:extLst>
                  <a:ext uri="{FF2B5EF4-FFF2-40B4-BE49-F238E27FC236}">
                    <a16:creationId xmlns:a16="http://schemas.microsoft.com/office/drawing/2014/main" id="{612AED78-8FD0-409C-8ECB-30CA606EB697}"/>
                  </a:ext>
                </a:extLst>
              </p:cNvPr>
              <p:cNvSpPr txBox="1"/>
              <p:nvPr/>
            </p:nvSpPr>
            <p:spPr>
              <a:xfrm>
                <a:off x="1730652" y="39497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137" name="Straight Connector 136">
                <a:extLst>
                  <a:ext uri="{FF2B5EF4-FFF2-40B4-BE49-F238E27FC236}">
                    <a16:creationId xmlns:a16="http://schemas.microsoft.com/office/drawing/2014/main" id="{2CF31957-3768-45F3-9869-4F4824D0C21E}"/>
                  </a:ext>
                </a:extLst>
              </p:cNvPr>
              <p:cNvCxnSpPr>
                <a:cxnSpLocks/>
              </p:cNvCxnSpPr>
              <p:nvPr/>
            </p:nvCxnSpPr>
            <p:spPr>
              <a:xfrm>
                <a:off x="2310455" y="46386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8" name="TextBox 137">
                <a:extLst>
                  <a:ext uri="{FF2B5EF4-FFF2-40B4-BE49-F238E27FC236}">
                    <a16:creationId xmlns:a16="http://schemas.microsoft.com/office/drawing/2014/main" id="{78F12768-232B-413D-9E85-08DA28EADCAC}"/>
                  </a:ext>
                </a:extLst>
              </p:cNvPr>
              <p:cNvSpPr txBox="1"/>
              <p:nvPr/>
            </p:nvSpPr>
            <p:spPr>
              <a:xfrm>
                <a:off x="1453846" y="4832349"/>
                <a:ext cx="2178354" cy="475515"/>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wherein seas our man wherein</a:t>
                </a:r>
              </a:p>
            </p:txBody>
          </p:sp>
          <p:sp>
            <p:nvSpPr>
              <p:cNvPr id="139" name="AutoShape 1">
                <a:extLst>
                  <a:ext uri="{FF2B5EF4-FFF2-40B4-BE49-F238E27FC236}">
                    <a16:creationId xmlns:a16="http://schemas.microsoft.com/office/drawing/2014/main" id="{7D0DA655-A140-46F6-82B1-808CD337C0B8}"/>
                  </a:ext>
                </a:extLst>
              </p:cNvPr>
              <p:cNvSpPr>
                <a:spLocks/>
              </p:cNvSpPr>
              <p:nvPr/>
            </p:nvSpPr>
            <p:spPr bwMode="auto">
              <a:xfrm>
                <a:off x="2417417" y="548725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lumMod val="50000"/>
                  <a:lumOff val="50000"/>
                </a:schemeClr>
              </a:solidFill>
              <a:ln>
                <a:noFill/>
              </a:ln>
            </p:spPr>
            <p:txBody>
              <a:bodyPr lIns="0" tIns="0" rIns="0" bIns="0"/>
              <a:lstStyle/>
              <a:p>
                <a:endParaRPr lang="en-US"/>
              </a:p>
            </p:txBody>
          </p:sp>
        </p:grpSp>
        <p:grpSp>
          <p:nvGrpSpPr>
            <p:cNvPr id="140" name="Group 139">
              <a:extLst>
                <a:ext uri="{FF2B5EF4-FFF2-40B4-BE49-F238E27FC236}">
                  <a16:creationId xmlns:a16="http://schemas.microsoft.com/office/drawing/2014/main" id="{7AEF132A-1A9E-496D-9A20-5DE760F5FD05}"/>
                </a:ext>
              </a:extLst>
            </p:cNvPr>
            <p:cNvGrpSpPr/>
            <p:nvPr/>
          </p:nvGrpSpPr>
          <p:grpSpPr>
            <a:xfrm>
              <a:off x="5006822" y="3889423"/>
              <a:ext cx="2178354" cy="1741620"/>
              <a:chOff x="1453846" y="3949795"/>
              <a:chExt cx="2178354" cy="1741620"/>
            </a:xfrm>
          </p:grpSpPr>
          <p:sp>
            <p:nvSpPr>
              <p:cNvPr id="141" name="TextBox 140">
                <a:extLst>
                  <a:ext uri="{FF2B5EF4-FFF2-40B4-BE49-F238E27FC236}">
                    <a16:creationId xmlns:a16="http://schemas.microsoft.com/office/drawing/2014/main" id="{48041D5D-CBF4-4BAC-80AB-B49F4D859288}"/>
                  </a:ext>
                </a:extLst>
              </p:cNvPr>
              <p:cNvSpPr txBox="1"/>
              <p:nvPr/>
            </p:nvSpPr>
            <p:spPr>
              <a:xfrm>
                <a:off x="1730652" y="39497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142" name="Straight Connector 141">
                <a:extLst>
                  <a:ext uri="{FF2B5EF4-FFF2-40B4-BE49-F238E27FC236}">
                    <a16:creationId xmlns:a16="http://schemas.microsoft.com/office/drawing/2014/main" id="{5ABF6660-186F-41A7-97A3-E949F2B0B1EA}"/>
                  </a:ext>
                </a:extLst>
              </p:cNvPr>
              <p:cNvCxnSpPr>
                <a:cxnSpLocks/>
              </p:cNvCxnSpPr>
              <p:nvPr/>
            </p:nvCxnSpPr>
            <p:spPr>
              <a:xfrm>
                <a:off x="2310455" y="46386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3" name="TextBox 142">
                <a:extLst>
                  <a:ext uri="{FF2B5EF4-FFF2-40B4-BE49-F238E27FC236}">
                    <a16:creationId xmlns:a16="http://schemas.microsoft.com/office/drawing/2014/main" id="{7E2C7433-E2DC-4740-8EE3-2C9385C1E55B}"/>
                  </a:ext>
                </a:extLst>
              </p:cNvPr>
              <p:cNvSpPr txBox="1"/>
              <p:nvPr/>
            </p:nvSpPr>
            <p:spPr>
              <a:xfrm>
                <a:off x="1453846" y="4832349"/>
                <a:ext cx="2178354" cy="475515"/>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wherein seas our man wherein</a:t>
                </a:r>
              </a:p>
            </p:txBody>
          </p:sp>
          <p:sp>
            <p:nvSpPr>
              <p:cNvPr id="144" name="AutoShape 1">
                <a:extLst>
                  <a:ext uri="{FF2B5EF4-FFF2-40B4-BE49-F238E27FC236}">
                    <a16:creationId xmlns:a16="http://schemas.microsoft.com/office/drawing/2014/main" id="{8B1BA0F5-A763-4D76-8CAD-D1997EE5DECE}"/>
                  </a:ext>
                </a:extLst>
              </p:cNvPr>
              <p:cNvSpPr>
                <a:spLocks/>
              </p:cNvSpPr>
              <p:nvPr/>
            </p:nvSpPr>
            <p:spPr bwMode="auto">
              <a:xfrm>
                <a:off x="2417417" y="548725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lumMod val="50000"/>
                  <a:lumOff val="50000"/>
                </a:schemeClr>
              </a:solidFill>
              <a:ln>
                <a:noFill/>
              </a:ln>
            </p:spPr>
            <p:txBody>
              <a:bodyPr lIns="0" tIns="0" rIns="0" bIns="0"/>
              <a:lstStyle/>
              <a:p>
                <a:endParaRPr lang="en-US"/>
              </a:p>
            </p:txBody>
          </p:sp>
        </p:grpSp>
        <p:grpSp>
          <p:nvGrpSpPr>
            <p:cNvPr id="145" name="Group 144">
              <a:extLst>
                <a:ext uri="{FF2B5EF4-FFF2-40B4-BE49-F238E27FC236}">
                  <a16:creationId xmlns:a16="http://schemas.microsoft.com/office/drawing/2014/main" id="{BCAF113A-D4C2-46A6-AEDC-FC751AC0842D}"/>
                </a:ext>
              </a:extLst>
            </p:cNvPr>
            <p:cNvGrpSpPr/>
            <p:nvPr/>
          </p:nvGrpSpPr>
          <p:grpSpPr>
            <a:xfrm>
              <a:off x="5006822" y="1226956"/>
              <a:ext cx="2178354" cy="1741620"/>
              <a:chOff x="1453846" y="3949795"/>
              <a:chExt cx="2178354" cy="1741620"/>
            </a:xfrm>
          </p:grpSpPr>
          <p:sp>
            <p:nvSpPr>
              <p:cNvPr id="146" name="TextBox 145">
                <a:extLst>
                  <a:ext uri="{FF2B5EF4-FFF2-40B4-BE49-F238E27FC236}">
                    <a16:creationId xmlns:a16="http://schemas.microsoft.com/office/drawing/2014/main" id="{E83EB9BB-1CB6-4BE1-9A3E-D300FD004FE3}"/>
                  </a:ext>
                </a:extLst>
              </p:cNvPr>
              <p:cNvSpPr txBox="1"/>
              <p:nvPr/>
            </p:nvSpPr>
            <p:spPr>
              <a:xfrm>
                <a:off x="1730652" y="39497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147" name="Straight Connector 146">
                <a:extLst>
                  <a:ext uri="{FF2B5EF4-FFF2-40B4-BE49-F238E27FC236}">
                    <a16:creationId xmlns:a16="http://schemas.microsoft.com/office/drawing/2014/main" id="{7747EC7A-D5C0-48C8-AFBD-65DB44746121}"/>
                  </a:ext>
                </a:extLst>
              </p:cNvPr>
              <p:cNvCxnSpPr>
                <a:cxnSpLocks/>
              </p:cNvCxnSpPr>
              <p:nvPr/>
            </p:nvCxnSpPr>
            <p:spPr>
              <a:xfrm>
                <a:off x="2310455" y="46386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8" name="TextBox 147">
                <a:extLst>
                  <a:ext uri="{FF2B5EF4-FFF2-40B4-BE49-F238E27FC236}">
                    <a16:creationId xmlns:a16="http://schemas.microsoft.com/office/drawing/2014/main" id="{EF3B5F84-8409-475D-ACAC-32DBAA3CFABD}"/>
                  </a:ext>
                </a:extLst>
              </p:cNvPr>
              <p:cNvSpPr txBox="1"/>
              <p:nvPr/>
            </p:nvSpPr>
            <p:spPr>
              <a:xfrm>
                <a:off x="1453846" y="4832349"/>
                <a:ext cx="2178354" cy="475515"/>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wherein seas our man wherein</a:t>
                </a:r>
              </a:p>
            </p:txBody>
          </p:sp>
          <p:sp>
            <p:nvSpPr>
              <p:cNvPr id="149" name="AutoShape 1">
                <a:extLst>
                  <a:ext uri="{FF2B5EF4-FFF2-40B4-BE49-F238E27FC236}">
                    <a16:creationId xmlns:a16="http://schemas.microsoft.com/office/drawing/2014/main" id="{24A841B0-8EB3-467F-81E7-EEB7DF2C697A}"/>
                  </a:ext>
                </a:extLst>
              </p:cNvPr>
              <p:cNvSpPr>
                <a:spLocks/>
              </p:cNvSpPr>
              <p:nvPr/>
            </p:nvSpPr>
            <p:spPr bwMode="auto">
              <a:xfrm>
                <a:off x="2417417" y="548725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lumMod val="50000"/>
                  <a:lumOff val="50000"/>
                </a:schemeClr>
              </a:solidFill>
              <a:ln>
                <a:noFill/>
              </a:ln>
            </p:spPr>
            <p:txBody>
              <a:bodyPr lIns="0" tIns="0" rIns="0" bIns="0"/>
              <a:lstStyle/>
              <a:p>
                <a:endParaRPr lang="en-US"/>
              </a:p>
            </p:txBody>
          </p:sp>
        </p:grpSp>
        <p:grpSp>
          <p:nvGrpSpPr>
            <p:cNvPr id="150" name="Group 149">
              <a:extLst>
                <a:ext uri="{FF2B5EF4-FFF2-40B4-BE49-F238E27FC236}">
                  <a16:creationId xmlns:a16="http://schemas.microsoft.com/office/drawing/2014/main" id="{779A29A8-3B3D-4D00-AA1D-58167FED7F31}"/>
                </a:ext>
              </a:extLst>
            </p:cNvPr>
            <p:cNvGrpSpPr/>
            <p:nvPr/>
          </p:nvGrpSpPr>
          <p:grpSpPr>
            <a:xfrm>
              <a:off x="8559798" y="3889423"/>
              <a:ext cx="2178354" cy="1741620"/>
              <a:chOff x="1453846" y="3949795"/>
              <a:chExt cx="2178354" cy="1741620"/>
            </a:xfrm>
          </p:grpSpPr>
          <p:sp>
            <p:nvSpPr>
              <p:cNvPr id="151" name="TextBox 150">
                <a:extLst>
                  <a:ext uri="{FF2B5EF4-FFF2-40B4-BE49-F238E27FC236}">
                    <a16:creationId xmlns:a16="http://schemas.microsoft.com/office/drawing/2014/main" id="{600A0242-538A-4BB6-B364-44585285360F}"/>
                  </a:ext>
                </a:extLst>
              </p:cNvPr>
              <p:cNvSpPr txBox="1"/>
              <p:nvPr/>
            </p:nvSpPr>
            <p:spPr>
              <a:xfrm>
                <a:off x="1730652" y="39497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152" name="Straight Connector 151">
                <a:extLst>
                  <a:ext uri="{FF2B5EF4-FFF2-40B4-BE49-F238E27FC236}">
                    <a16:creationId xmlns:a16="http://schemas.microsoft.com/office/drawing/2014/main" id="{EE63605C-1D90-4490-BEEC-1E3B767EA59F}"/>
                  </a:ext>
                </a:extLst>
              </p:cNvPr>
              <p:cNvCxnSpPr>
                <a:cxnSpLocks/>
              </p:cNvCxnSpPr>
              <p:nvPr/>
            </p:nvCxnSpPr>
            <p:spPr>
              <a:xfrm>
                <a:off x="2310455" y="46386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3" name="TextBox 152">
                <a:extLst>
                  <a:ext uri="{FF2B5EF4-FFF2-40B4-BE49-F238E27FC236}">
                    <a16:creationId xmlns:a16="http://schemas.microsoft.com/office/drawing/2014/main" id="{6836D518-50FA-4E1E-A8EF-36E1312EE20E}"/>
                  </a:ext>
                </a:extLst>
              </p:cNvPr>
              <p:cNvSpPr txBox="1"/>
              <p:nvPr/>
            </p:nvSpPr>
            <p:spPr>
              <a:xfrm>
                <a:off x="1453846" y="4832349"/>
                <a:ext cx="2178354" cy="475515"/>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wherein seas our man wherein</a:t>
                </a:r>
              </a:p>
            </p:txBody>
          </p:sp>
          <p:sp>
            <p:nvSpPr>
              <p:cNvPr id="155" name="AutoShape 1">
                <a:extLst>
                  <a:ext uri="{FF2B5EF4-FFF2-40B4-BE49-F238E27FC236}">
                    <a16:creationId xmlns:a16="http://schemas.microsoft.com/office/drawing/2014/main" id="{995D3F2D-1EA6-4D01-830B-C530C3ED0193}"/>
                  </a:ext>
                </a:extLst>
              </p:cNvPr>
              <p:cNvSpPr>
                <a:spLocks/>
              </p:cNvSpPr>
              <p:nvPr/>
            </p:nvSpPr>
            <p:spPr bwMode="auto">
              <a:xfrm>
                <a:off x="2417417" y="548725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lumMod val="50000"/>
                  <a:lumOff val="50000"/>
                </a:schemeClr>
              </a:solidFill>
              <a:ln>
                <a:noFill/>
              </a:ln>
            </p:spPr>
            <p:txBody>
              <a:bodyPr lIns="0" tIns="0" rIns="0" bIns="0"/>
              <a:lstStyle/>
              <a:p>
                <a:endParaRPr lang="en-US"/>
              </a:p>
            </p:txBody>
          </p:sp>
        </p:grpSp>
        <p:grpSp>
          <p:nvGrpSpPr>
            <p:cNvPr id="158" name="Group 157">
              <a:extLst>
                <a:ext uri="{FF2B5EF4-FFF2-40B4-BE49-F238E27FC236}">
                  <a16:creationId xmlns:a16="http://schemas.microsoft.com/office/drawing/2014/main" id="{32ED2430-002C-497B-B4F5-3B92BC6B5E9F}"/>
                </a:ext>
              </a:extLst>
            </p:cNvPr>
            <p:cNvGrpSpPr/>
            <p:nvPr/>
          </p:nvGrpSpPr>
          <p:grpSpPr>
            <a:xfrm>
              <a:off x="8559798" y="1226956"/>
              <a:ext cx="2178354" cy="1741620"/>
              <a:chOff x="1453846" y="3949795"/>
              <a:chExt cx="2178354" cy="1741620"/>
            </a:xfrm>
          </p:grpSpPr>
          <p:sp>
            <p:nvSpPr>
              <p:cNvPr id="160" name="TextBox 159">
                <a:extLst>
                  <a:ext uri="{FF2B5EF4-FFF2-40B4-BE49-F238E27FC236}">
                    <a16:creationId xmlns:a16="http://schemas.microsoft.com/office/drawing/2014/main" id="{947B1258-3073-4B94-AF31-48EB78607BD6}"/>
                  </a:ext>
                </a:extLst>
              </p:cNvPr>
              <p:cNvSpPr txBox="1"/>
              <p:nvPr/>
            </p:nvSpPr>
            <p:spPr>
              <a:xfrm>
                <a:off x="1730652" y="3949795"/>
                <a:ext cx="1624742" cy="571310"/>
              </a:xfrm>
              <a:prstGeom prst="rect">
                <a:avLst/>
              </a:prstGeom>
              <a:noFill/>
            </p:spPr>
            <p:txBody>
              <a:bodyPr wrap="square" rtlCol="0">
                <a:spAutoFit/>
              </a:bodyPr>
              <a:lstStyle/>
              <a:p>
                <a:pPr algn="ctr">
                  <a:lnSpc>
                    <a:spcPts val="2000"/>
                  </a:lnSpc>
                </a:pPr>
                <a:r>
                  <a:rPr lang="en-US" sz="1000" b="1" spc="300" dirty="0">
                    <a:latin typeface="Montserrat "/>
                  </a:rPr>
                  <a:t>YOUR TITLE</a:t>
                </a:r>
              </a:p>
              <a:p>
                <a:pPr algn="ctr">
                  <a:lnSpc>
                    <a:spcPts val="2000"/>
                  </a:lnSpc>
                </a:pPr>
                <a:r>
                  <a:rPr lang="en-US" sz="1000" b="1" spc="300" dirty="0">
                    <a:latin typeface="Montserrat "/>
                  </a:rPr>
                  <a:t>HERE</a:t>
                </a:r>
              </a:p>
            </p:txBody>
          </p:sp>
          <p:cxnSp>
            <p:nvCxnSpPr>
              <p:cNvPr id="161" name="Straight Connector 160">
                <a:extLst>
                  <a:ext uri="{FF2B5EF4-FFF2-40B4-BE49-F238E27FC236}">
                    <a16:creationId xmlns:a16="http://schemas.microsoft.com/office/drawing/2014/main" id="{C04A812B-63E2-4870-AF7D-C6ADDBB6FA65}"/>
                  </a:ext>
                </a:extLst>
              </p:cNvPr>
              <p:cNvCxnSpPr>
                <a:cxnSpLocks/>
              </p:cNvCxnSpPr>
              <p:nvPr/>
            </p:nvCxnSpPr>
            <p:spPr>
              <a:xfrm>
                <a:off x="2310455" y="4638676"/>
                <a:ext cx="4651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TextBox 161">
                <a:extLst>
                  <a:ext uri="{FF2B5EF4-FFF2-40B4-BE49-F238E27FC236}">
                    <a16:creationId xmlns:a16="http://schemas.microsoft.com/office/drawing/2014/main" id="{B8C4B524-4B47-4D29-9D82-1721F9126BAB}"/>
                  </a:ext>
                </a:extLst>
              </p:cNvPr>
              <p:cNvSpPr txBox="1"/>
              <p:nvPr/>
            </p:nvSpPr>
            <p:spPr>
              <a:xfrm>
                <a:off x="1453846" y="4832349"/>
                <a:ext cx="2178354" cy="475515"/>
              </a:xfrm>
              <a:prstGeom prst="rect">
                <a:avLst/>
              </a:prstGeom>
              <a:noFill/>
            </p:spPr>
            <p:txBody>
              <a:bodyPr wrap="square" rtlCol="0">
                <a:spAutoFit/>
              </a:bodyPr>
              <a:lstStyle/>
              <a:p>
                <a:pPr algn="ctr">
                  <a:lnSpc>
                    <a:spcPts val="1600"/>
                  </a:lnSpc>
                </a:pPr>
                <a:r>
                  <a:rPr lang="en-US" sz="800" dirty="0">
                    <a:latin typeface="Montserrat Light" charset="0"/>
                    <a:ea typeface="Montserrat Light" charset="0"/>
                    <a:cs typeface="Montserrat Light" charset="0"/>
                  </a:rPr>
                  <a:t>Have them for one. Living grass to for wherein seas our man wherein</a:t>
                </a:r>
              </a:p>
            </p:txBody>
          </p:sp>
          <p:sp>
            <p:nvSpPr>
              <p:cNvPr id="163" name="AutoShape 1">
                <a:extLst>
                  <a:ext uri="{FF2B5EF4-FFF2-40B4-BE49-F238E27FC236}">
                    <a16:creationId xmlns:a16="http://schemas.microsoft.com/office/drawing/2014/main" id="{6B185C2F-B434-468C-A211-0DFEB409E4B0}"/>
                  </a:ext>
                </a:extLst>
              </p:cNvPr>
              <p:cNvSpPr>
                <a:spLocks/>
              </p:cNvSpPr>
              <p:nvPr/>
            </p:nvSpPr>
            <p:spPr bwMode="auto">
              <a:xfrm>
                <a:off x="2417417" y="5487253"/>
                <a:ext cx="251213" cy="20416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lumMod val="50000"/>
                  <a:lumOff val="50000"/>
                </a:schemeClr>
              </a:solidFill>
              <a:ln>
                <a:noFill/>
              </a:ln>
            </p:spPr>
            <p:txBody>
              <a:bodyPr lIns="0" tIns="0" rIns="0" bIns="0"/>
              <a:lstStyle/>
              <a:p>
                <a:endParaRPr lang="en-US"/>
              </a:p>
            </p:txBody>
          </p:sp>
        </p:grpSp>
      </p:grpSp>
    </p:spTree>
    <p:extLst>
      <p:ext uri="{BB962C8B-B14F-4D97-AF65-F5344CB8AC3E}">
        <p14:creationId xmlns:p14="http://schemas.microsoft.com/office/powerpoint/2010/main" val="23632868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AC78EF3-D948-4110-B0A6-EFE41826F0B5}"/>
              </a:ext>
            </a:extLst>
          </p:cNvPr>
          <p:cNvPicPr>
            <a:picLocks noGrp="1" noChangeAspect="1"/>
          </p:cNvPicPr>
          <p:nvPr>
            <p:ph type="pic" sz="quarter" idx="11"/>
          </p:nvPr>
        </p:nvPicPr>
        <p:blipFill>
          <a:blip r:embed="rId2"/>
          <a:srcRect t="7705" b="7705"/>
          <a:stretch>
            <a:fillRect/>
          </a:stretch>
        </p:blipFill>
        <p:spPr/>
      </p:pic>
      <p:sp>
        <p:nvSpPr>
          <p:cNvPr id="14" name="TextBox 13">
            <a:extLst>
              <a:ext uri="{FF2B5EF4-FFF2-40B4-BE49-F238E27FC236}">
                <a16:creationId xmlns:a16="http://schemas.microsoft.com/office/drawing/2014/main" id="{295E4979-D95F-4430-A6F1-3E7A8B603859}"/>
              </a:ext>
            </a:extLst>
          </p:cNvPr>
          <p:cNvSpPr txBox="1"/>
          <p:nvPr/>
        </p:nvSpPr>
        <p:spPr>
          <a:xfrm>
            <a:off x="2686048" y="3191460"/>
            <a:ext cx="6819902" cy="492443"/>
          </a:xfrm>
          <a:prstGeom prst="rect">
            <a:avLst/>
          </a:prstGeom>
          <a:noFill/>
        </p:spPr>
        <p:txBody>
          <a:bodyPr wrap="square" rtlCol="0">
            <a:spAutoFit/>
          </a:bodyPr>
          <a:lstStyle/>
          <a:p>
            <a:pPr algn="ctr"/>
            <a:r>
              <a:rPr lang="en-US" sz="2600" b="1" spc="500" dirty="0">
                <a:solidFill>
                  <a:schemeClr val="bg1"/>
                </a:solidFill>
                <a:latin typeface="Montserrat "/>
              </a:rPr>
              <a:t>HAVE ANY QUESTION</a:t>
            </a:r>
          </a:p>
        </p:txBody>
      </p:sp>
      <p:sp>
        <p:nvSpPr>
          <p:cNvPr id="15" name="TextBox 14">
            <a:extLst>
              <a:ext uri="{FF2B5EF4-FFF2-40B4-BE49-F238E27FC236}">
                <a16:creationId xmlns:a16="http://schemas.microsoft.com/office/drawing/2014/main" id="{C59CCFB3-CFD1-4EFE-9E45-FBB0C7CA4D81}"/>
              </a:ext>
            </a:extLst>
          </p:cNvPr>
          <p:cNvSpPr txBox="1"/>
          <p:nvPr/>
        </p:nvSpPr>
        <p:spPr>
          <a:xfrm>
            <a:off x="4716778" y="4097201"/>
            <a:ext cx="2758442" cy="680699"/>
          </a:xfrm>
          <a:prstGeom prst="rect">
            <a:avLst/>
          </a:prstGeom>
          <a:noFill/>
        </p:spPr>
        <p:txBody>
          <a:bodyPr wrap="square" rtlCol="0">
            <a:spAutoFit/>
          </a:bodyPr>
          <a:lstStyle/>
          <a:p>
            <a:pPr algn="ctr">
              <a:lnSpc>
                <a:spcPts val="1600"/>
              </a:lnSpc>
            </a:pPr>
            <a:r>
              <a:rPr lang="en-US" sz="800" dirty="0">
                <a:solidFill>
                  <a:schemeClr val="bg1"/>
                </a:solidFill>
                <a:latin typeface="Montserrat Light" charset="0"/>
                <a:ea typeface="Montserrat Light" charset="0"/>
                <a:cs typeface="Montserrat Light" charset="0"/>
              </a:rPr>
              <a:t>Have them for one. Living grass to for can't gathered waters had you'll, man wherein seas our man wherein creeping.</a:t>
            </a:r>
          </a:p>
        </p:txBody>
      </p:sp>
      <p:sp>
        <p:nvSpPr>
          <p:cNvPr id="16" name="TextBox 15">
            <a:extLst>
              <a:ext uri="{FF2B5EF4-FFF2-40B4-BE49-F238E27FC236}">
                <a16:creationId xmlns:a16="http://schemas.microsoft.com/office/drawing/2014/main" id="{A0FF4BD8-0A01-43E1-8B39-C6F0D31BEABE}"/>
              </a:ext>
            </a:extLst>
          </p:cNvPr>
          <p:cNvSpPr txBox="1"/>
          <p:nvPr/>
        </p:nvSpPr>
        <p:spPr>
          <a:xfrm>
            <a:off x="5686423" y="5207578"/>
            <a:ext cx="819152" cy="492443"/>
          </a:xfrm>
          <a:prstGeom prst="rect">
            <a:avLst/>
          </a:prstGeom>
          <a:noFill/>
        </p:spPr>
        <p:txBody>
          <a:bodyPr wrap="square" rtlCol="0">
            <a:spAutoFit/>
          </a:bodyPr>
          <a:lstStyle/>
          <a:p>
            <a:pPr algn="ctr"/>
            <a:r>
              <a:rPr lang="en-US" sz="2600" b="1" spc="500" dirty="0">
                <a:solidFill>
                  <a:schemeClr val="bg1"/>
                </a:solidFill>
                <a:latin typeface="Montserrat "/>
              </a:rPr>
              <a:t>?</a:t>
            </a:r>
          </a:p>
        </p:txBody>
      </p:sp>
    </p:spTree>
    <p:extLst>
      <p:ext uri="{BB962C8B-B14F-4D97-AF65-F5344CB8AC3E}">
        <p14:creationId xmlns:p14="http://schemas.microsoft.com/office/powerpoint/2010/main" val="36746391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DFEB1BE-FE76-4456-917F-0AA7520F2C4E}"/>
              </a:ext>
            </a:extLst>
          </p:cNvPr>
          <p:cNvSpPr txBox="1"/>
          <p:nvPr/>
        </p:nvSpPr>
        <p:spPr>
          <a:xfrm>
            <a:off x="0" y="2886105"/>
            <a:ext cx="12268200" cy="2137636"/>
          </a:xfrm>
          <a:prstGeom prst="rect">
            <a:avLst/>
          </a:prstGeom>
          <a:noFill/>
        </p:spPr>
        <p:txBody>
          <a:bodyPr wrap="square" rtlCol="0">
            <a:spAutoFit/>
          </a:bodyPr>
          <a:lstStyle/>
          <a:p>
            <a:pPr algn="ctr">
              <a:lnSpc>
                <a:spcPts val="15000"/>
              </a:lnSpc>
            </a:pPr>
            <a:r>
              <a:rPr lang="en-US" sz="20000" b="1" spc="500" dirty="0">
                <a:solidFill>
                  <a:schemeClr val="tx1">
                    <a:alpha val="4000"/>
                  </a:schemeClr>
                </a:solidFill>
                <a:latin typeface="Montserrat "/>
              </a:rPr>
              <a:t>TheEnd</a:t>
            </a:r>
          </a:p>
        </p:txBody>
      </p:sp>
      <p:sp>
        <p:nvSpPr>
          <p:cNvPr id="10" name="TextBox 9">
            <a:extLst>
              <a:ext uri="{FF2B5EF4-FFF2-40B4-BE49-F238E27FC236}">
                <a16:creationId xmlns:a16="http://schemas.microsoft.com/office/drawing/2014/main" id="{630C8F69-322B-46BB-A204-4E9C7BB82CCB}"/>
              </a:ext>
            </a:extLst>
          </p:cNvPr>
          <p:cNvSpPr txBox="1"/>
          <p:nvPr/>
        </p:nvSpPr>
        <p:spPr>
          <a:xfrm>
            <a:off x="2686048" y="3228945"/>
            <a:ext cx="6819902" cy="400110"/>
          </a:xfrm>
          <a:prstGeom prst="rect">
            <a:avLst/>
          </a:prstGeom>
          <a:noFill/>
        </p:spPr>
        <p:txBody>
          <a:bodyPr wrap="square" rtlCol="0">
            <a:spAutoFit/>
          </a:bodyPr>
          <a:lstStyle/>
          <a:p>
            <a:pPr algn="ctr"/>
            <a:r>
              <a:rPr lang="en-US" sz="2000" b="1" spc="500" dirty="0">
                <a:latin typeface="Montserrat "/>
              </a:rPr>
              <a:t>www.example.com</a:t>
            </a:r>
          </a:p>
        </p:txBody>
      </p:sp>
    </p:spTree>
    <p:extLst>
      <p:ext uri="{BB962C8B-B14F-4D97-AF65-F5344CB8AC3E}">
        <p14:creationId xmlns:p14="http://schemas.microsoft.com/office/powerpoint/2010/main" val="2251283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14939B0D-EF8E-45CC-BA89-A876B37D1510}"/>
              </a:ext>
            </a:extLst>
          </p:cNvPr>
          <p:cNvSpPr txBox="1"/>
          <p:nvPr/>
        </p:nvSpPr>
        <p:spPr>
          <a:xfrm>
            <a:off x="771166" y="766536"/>
            <a:ext cx="2686050" cy="892552"/>
          </a:xfrm>
          <a:prstGeom prst="rect">
            <a:avLst/>
          </a:prstGeom>
          <a:noFill/>
        </p:spPr>
        <p:txBody>
          <a:bodyPr wrap="square" rtlCol="0">
            <a:spAutoFit/>
          </a:bodyPr>
          <a:lstStyle/>
          <a:p>
            <a:r>
              <a:rPr lang="en-US" sz="2600" b="1" spc="500" dirty="0">
                <a:latin typeface="Montserrat "/>
              </a:rPr>
              <a:t>MEET</a:t>
            </a:r>
          </a:p>
          <a:p>
            <a:r>
              <a:rPr lang="en-US" sz="2600" b="1" spc="500" dirty="0">
                <a:latin typeface="Montserrat "/>
              </a:rPr>
              <a:t>JANE DEO</a:t>
            </a:r>
          </a:p>
        </p:txBody>
      </p:sp>
      <p:sp>
        <p:nvSpPr>
          <p:cNvPr id="24" name="TextBox 23">
            <a:extLst>
              <a:ext uri="{FF2B5EF4-FFF2-40B4-BE49-F238E27FC236}">
                <a16:creationId xmlns:a16="http://schemas.microsoft.com/office/drawing/2014/main" id="{A9B952A7-6838-4E68-BFD2-726FB7E31454}"/>
              </a:ext>
            </a:extLst>
          </p:cNvPr>
          <p:cNvSpPr txBox="1"/>
          <p:nvPr/>
        </p:nvSpPr>
        <p:spPr>
          <a:xfrm>
            <a:off x="1971220" y="3314571"/>
            <a:ext cx="1974800" cy="246221"/>
          </a:xfrm>
          <a:prstGeom prst="rect">
            <a:avLst/>
          </a:prstGeom>
          <a:noFill/>
        </p:spPr>
        <p:txBody>
          <a:bodyPr wrap="square" rtlCol="0">
            <a:spAutoFit/>
          </a:bodyPr>
          <a:lstStyle/>
          <a:p>
            <a:r>
              <a:rPr lang="en-US" sz="1000" b="1" spc="300" dirty="0">
                <a:latin typeface="Montserrat "/>
              </a:rPr>
              <a:t>YOUR TITLE HERE</a:t>
            </a:r>
          </a:p>
        </p:txBody>
      </p:sp>
      <p:pic>
        <p:nvPicPr>
          <p:cNvPr id="40" name="Picture 39">
            <a:extLst>
              <a:ext uri="{FF2B5EF4-FFF2-40B4-BE49-F238E27FC236}">
                <a16:creationId xmlns:a16="http://schemas.microsoft.com/office/drawing/2014/main" id="{BB8A5051-71C6-41F3-AEE6-146912086403}"/>
              </a:ext>
            </a:extLst>
          </p:cNvPr>
          <p:cNvPicPr>
            <a:picLocks noChangeAspect="1"/>
          </p:cNvPicPr>
          <p:nvPr/>
        </p:nvPicPr>
        <p:blipFill>
          <a:blip r:embed="rId2"/>
          <a:stretch>
            <a:fillRect/>
          </a:stretch>
        </p:blipFill>
        <p:spPr>
          <a:xfrm>
            <a:off x="5273054" y="5441872"/>
            <a:ext cx="1645889" cy="649593"/>
          </a:xfrm>
          <a:prstGeom prst="rect">
            <a:avLst/>
          </a:prstGeom>
        </p:spPr>
      </p:pic>
      <p:grpSp>
        <p:nvGrpSpPr>
          <p:cNvPr id="5" name="Group 4">
            <a:extLst>
              <a:ext uri="{FF2B5EF4-FFF2-40B4-BE49-F238E27FC236}">
                <a16:creationId xmlns:a16="http://schemas.microsoft.com/office/drawing/2014/main" id="{36486A01-4C59-40F6-99D0-890F1D0BDB4D}"/>
              </a:ext>
            </a:extLst>
          </p:cNvPr>
          <p:cNvGrpSpPr/>
          <p:nvPr/>
        </p:nvGrpSpPr>
        <p:grpSpPr>
          <a:xfrm>
            <a:off x="8245978" y="2856058"/>
            <a:ext cx="3008762" cy="1163247"/>
            <a:chOff x="8245978" y="2686963"/>
            <a:chExt cx="3008762" cy="1163247"/>
          </a:xfrm>
        </p:grpSpPr>
        <p:sp>
          <p:nvSpPr>
            <p:cNvPr id="37" name="TextBox 36">
              <a:extLst>
                <a:ext uri="{FF2B5EF4-FFF2-40B4-BE49-F238E27FC236}">
                  <a16:creationId xmlns:a16="http://schemas.microsoft.com/office/drawing/2014/main" id="{46C70E21-0B29-42A5-B5BB-323BE70C1AEA}"/>
                </a:ext>
              </a:extLst>
            </p:cNvPr>
            <p:cNvSpPr txBox="1"/>
            <p:nvPr/>
          </p:nvSpPr>
          <p:spPr>
            <a:xfrm>
              <a:off x="8245978" y="2686963"/>
              <a:ext cx="3008762" cy="680699"/>
            </a:xfrm>
            <a:prstGeom prst="rect">
              <a:avLst/>
            </a:prstGeom>
            <a:noFill/>
          </p:spPr>
          <p:txBody>
            <a:bodyPr wrap="square" rtlCol="0">
              <a:spAutoFit/>
            </a:bodyPr>
            <a:lstStyle/>
            <a:p>
              <a:pPr>
                <a:lnSpc>
                  <a:spcPts val="1600"/>
                </a:lnSpc>
              </a:pPr>
              <a:r>
                <a:rPr lang="en-US" sz="800" dirty="0">
                  <a:latin typeface="Montserrat Light" charset="0"/>
                  <a:ea typeface="Montserrat Light" charset="0"/>
                  <a:cs typeface="Montserrat Light" charset="0"/>
                </a:rPr>
                <a:t>Have them for one. Living grass to for can't winged. Creepiest don't subdue which two set had seasons. Fifth you'll, man creeping.</a:t>
              </a:r>
            </a:p>
          </p:txBody>
        </p:sp>
        <p:grpSp>
          <p:nvGrpSpPr>
            <p:cNvPr id="42" name="Group 41">
              <a:extLst>
                <a:ext uri="{FF2B5EF4-FFF2-40B4-BE49-F238E27FC236}">
                  <a16:creationId xmlns:a16="http://schemas.microsoft.com/office/drawing/2014/main" id="{DEBCECBD-6D37-4D00-91A0-34CBE1BF0430}"/>
                </a:ext>
              </a:extLst>
            </p:cNvPr>
            <p:cNvGrpSpPr/>
            <p:nvPr/>
          </p:nvGrpSpPr>
          <p:grpSpPr>
            <a:xfrm>
              <a:off x="8327829" y="3604334"/>
              <a:ext cx="882056" cy="245876"/>
              <a:chOff x="3737318" y="5352459"/>
              <a:chExt cx="574436" cy="160126"/>
            </a:xfrm>
          </p:grpSpPr>
          <p:grpSp>
            <p:nvGrpSpPr>
              <p:cNvPr id="43" name="Group 42">
                <a:extLst>
                  <a:ext uri="{FF2B5EF4-FFF2-40B4-BE49-F238E27FC236}">
                    <a16:creationId xmlns:a16="http://schemas.microsoft.com/office/drawing/2014/main" id="{01C6661F-8417-4BBB-8EA5-47817FBA0D04}"/>
                  </a:ext>
                </a:extLst>
              </p:cNvPr>
              <p:cNvGrpSpPr/>
              <p:nvPr/>
            </p:nvGrpSpPr>
            <p:grpSpPr>
              <a:xfrm>
                <a:off x="3737318" y="5352459"/>
                <a:ext cx="160124" cy="160126"/>
                <a:chOff x="7136966" y="5134202"/>
                <a:chExt cx="588412" cy="588417"/>
              </a:xfrm>
            </p:grpSpPr>
            <p:sp>
              <p:nvSpPr>
                <p:cNvPr id="50" name="Oval 49">
                  <a:extLst>
                    <a:ext uri="{FF2B5EF4-FFF2-40B4-BE49-F238E27FC236}">
                      <a16:creationId xmlns:a16="http://schemas.microsoft.com/office/drawing/2014/main" id="{B3BD4497-5B63-480D-8CC4-63FD72A5C8B6}"/>
                    </a:ext>
                  </a:extLst>
                </p:cNvPr>
                <p:cNvSpPr/>
                <p:nvPr/>
              </p:nvSpPr>
              <p:spPr>
                <a:xfrm>
                  <a:off x="7136966"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AutoShape 1">
                  <a:extLst>
                    <a:ext uri="{FF2B5EF4-FFF2-40B4-BE49-F238E27FC236}">
                      <a16:creationId xmlns:a16="http://schemas.microsoft.com/office/drawing/2014/main" id="{711254B9-3555-480D-83FA-6197265DB7AC}"/>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44" name="Group 43">
                <a:extLst>
                  <a:ext uri="{FF2B5EF4-FFF2-40B4-BE49-F238E27FC236}">
                    <a16:creationId xmlns:a16="http://schemas.microsoft.com/office/drawing/2014/main" id="{519DB5E4-B06C-4F4A-B494-F2DF50A84506}"/>
                  </a:ext>
                </a:extLst>
              </p:cNvPr>
              <p:cNvGrpSpPr/>
              <p:nvPr/>
            </p:nvGrpSpPr>
            <p:grpSpPr>
              <a:xfrm>
                <a:off x="3944474" y="5352459"/>
                <a:ext cx="160124" cy="160126"/>
                <a:chOff x="7991862" y="5134202"/>
                <a:chExt cx="588412" cy="588417"/>
              </a:xfrm>
            </p:grpSpPr>
            <p:sp>
              <p:nvSpPr>
                <p:cNvPr id="48" name="Oval 47">
                  <a:extLst>
                    <a:ext uri="{FF2B5EF4-FFF2-40B4-BE49-F238E27FC236}">
                      <a16:creationId xmlns:a16="http://schemas.microsoft.com/office/drawing/2014/main" id="{BE8B10EF-3138-4135-BF33-E80BC23B30AA}"/>
                    </a:ext>
                  </a:extLst>
                </p:cNvPr>
                <p:cNvSpPr/>
                <p:nvPr/>
              </p:nvSpPr>
              <p:spPr>
                <a:xfrm>
                  <a:off x="7991862"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AutoShape 21">
                  <a:extLst>
                    <a:ext uri="{FF2B5EF4-FFF2-40B4-BE49-F238E27FC236}">
                      <a16:creationId xmlns:a16="http://schemas.microsoft.com/office/drawing/2014/main" id="{3F295FFD-DBE4-4EE2-99A5-7531E5B142F6}"/>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45" name="Group 44">
                <a:extLst>
                  <a:ext uri="{FF2B5EF4-FFF2-40B4-BE49-F238E27FC236}">
                    <a16:creationId xmlns:a16="http://schemas.microsoft.com/office/drawing/2014/main" id="{DBBB3884-6E73-47C9-B422-E100BF5F17BE}"/>
                  </a:ext>
                </a:extLst>
              </p:cNvPr>
              <p:cNvGrpSpPr/>
              <p:nvPr/>
            </p:nvGrpSpPr>
            <p:grpSpPr>
              <a:xfrm>
                <a:off x="4151630" y="5352459"/>
                <a:ext cx="160124" cy="160126"/>
                <a:chOff x="8846763" y="5134202"/>
                <a:chExt cx="588412" cy="588417"/>
              </a:xfrm>
            </p:grpSpPr>
            <p:sp>
              <p:nvSpPr>
                <p:cNvPr id="46" name="Oval 45">
                  <a:extLst>
                    <a:ext uri="{FF2B5EF4-FFF2-40B4-BE49-F238E27FC236}">
                      <a16:creationId xmlns:a16="http://schemas.microsoft.com/office/drawing/2014/main" id="{F654BE10-50E0-4757-8FE8-783009C2D844}"/>
                    </a:ext>
                  </a:extLst>
                </p:cNvPr>
                <p:cNvSpPr/>
                <p:nvPr/>
              </p:nvSpPr>
              <p:spPr>
                <a:xfrm>
                  <a:off x="8846763"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AutoShape 18">
                  <a:extLst>
                    <a:ext uri="{FF2B5EF4-FFF2-40B4-BE49-F238E27FC236}">
                      <a16:creationId xmlns:a16="http://schemas.microsoft.com/office/drawing/2014/main" id="{C89086D3-4BF6-4228-BC36-7B24FD49BDA0}"/>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sp>
        <p:nvSpPr>
          <p:cNvPr id="52" name="Oval 51">
            <a:extLst>
              <a:ext uri="{FF2B5EF4-FFF2-40B4-BE49-F238E27FC236}">
                <a16:creationId xmlns:a16="http://schemas.microsoft.com/office/drawing/2014/main" id="{CF3E4D2E-4B9C-4D5A-B4B4-FA56354A88AE}"/>
              </a:ext>
            </a:extLst>
          </p:cNvPr>
          <p:cNvSpPr/>
          <p:nvPr/>
        </p:nvSpPr>
        <p:spPr>
          <a:xfrm>
            <a:off x="7196063" y="766536"/>
            <a:ext cx="1003761" cy="100376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AAE24169-F543-42FD-80C4-D1BC08592AAA}"/>
              </a:ext>
            </a:extLst>
          </p:cNvPr>
          <p:cNvSpPr/>
          <p:nvPr/>
        </p:nvSpPr>
        <p:spPr>
          <a:xfrm>
            <a:off x="8331668" y="-231592"/>
            <a:ext cx="501881" cy="5018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Placeholder 12">
            <a:extLst>
              <a:ext uri="{FF2B5EF4-FFF2-40B4-BE49-F238E27FC236}">
                <a16:creationId xmlns:a16="http://schemas.microsoft.com/office/drawing/2014/main" id="{CC3E0CBB-5460-41AB-BA00-4FD78D962540}"/>
              </a:ext>
            </a:extLst>
          </p:cNvPr>
          <p:cNvPicPr>
            <a:picLocks noGrp="1" noChangeAspect="1"/>
          </p:cNvPicPr>
          <p:nvPr>
            <p:ph type="pic" sz="quarter" idx="27"/>
          </p:nvPr>
        </p:nvPicPr>
        <p:blipFill rotWithShape="1">
          <a:blip r:embed="rId3"/>
          <a:srcRect l="19901" t="30099" r="14607" b="11119"/>
          <a:stretch/>
        </p:blipFill>
        <p:spPr>
          <a:xfrm>
            <a:off x="4791918" y="2133600"/>
            <a:ext cx="2608162" cy="2608162"/>
          </a:xfrm>
        </p:spPr>
      </p:pic>
      <p:sp>
        <p:nvSpPr>
          <p:cNvPr id="56" name="Freeform: Shape 55">
            <a:extLst>
              <a:ext uri="{FF2B5EF4-FFF2-40B4-BE49-F238E27FC236}">
                <a16:creationId xmlns:a16="http://schemas.microsoft.com/office/drawing/2014/main" id="{BD6FABB0-6B42-4353-9949-805AC297821D}"/>
              </a:ext>
            </a:extLst>
          </p:cNvPr>
          <p:cNvSpPr/>
          <p:nvPr/>
        </p:nvSpPr>
        <p:spPr>
          <a:xfrm>
            <a:off x="4791918" y="2133600"/>
            <a:ext cx="2608162" cy="2608162"/>
          </a:xfrm>
          <a:custGeom>
            <a:avLst/>
            <a:gdLst>
              <a:gd name="connsiteX0" fmla="*/ 1304081 w 2608162"/>
              <a:gd name="connsiteY0" fmla="*/ 0 h 2608162"/>
              <a:gd name="connsiteX1" fmla="*/ 2608162 w 2608162"/>
              <a:gd name="connsiteY1" fmla="*/ 1304081 h 2608162"/>
              <a:gd name="connsiteX2" fmla="*/ 1304081 w 2608162"/>
              <a:gd name="connsiteY2" fmla="*/ 2608162 h 2608162"/>
              <a:gd name="connsiteX3" fmla="*/ 0 w 2608162"/>
              <a:gd name="connsiteY3" fmla="*/ 1304081 h 2608162"/>
              <a:gd name="connsiteX4" fmla="*/ 1304081 w 2608162"/>
              <a:gd name="connsiteY4" fmla="*/ 0 h 26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8162" h="2608162">
                <a:moveTo>
                  <a:pt x="1304081" y="0"/>
                </a:moveTo>
                <a:cubicBezTo>
                  <a:pt x="2024305" y="0"/>
                  <a:pt x="2608162" y="583857"/>
                  <a:pt x="2608162" y="1304081"/>
                </a:cubicBezTo>
                <a:cubicBezTo>
                  <a:pt x="2608162" y="2024305"/>
                  <a:pt x="2024305" y="2608162"/>
                  <a:pt x="1304081" y="2608162"/>
                </a:cubicBezTo>
                <a:cubicBezTo>
                  <a:pt x="583857" y="2608162"/>
                  <a:pt x="0" y="2024305"/>
                  <a:pt x="0" y="1304081"/>
                </a:cubicBezTo>
                <a:cubicBezTo>
                  <a:pt x="0" y="583857"/>
                  <a:pt x="583857" y="0"/>
                  <a:pt x="1304081" y="0"/>
                </a:cubicBezTo>
                <a:close/>
              </a:path>
            </a:pathLst>
          </a:custGeom>
          <a:solidFill>
            <a:schemeClr val="tx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4512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Placeholder 49">
            <a:extLst>
              <a:ext uri="{FF2B5EF4-FFF2-40B4-BE49-F238E27FC236}">
                <a16:creationId xmlns:a16="http://schemas.microsoft.com/office/drawing/2014/main" id="{2FD41E9E-787D-4C49-9BCA-95BF0BFA4EF2}"/>
              </a:ext>
            </a:extLst>
          </p:cNvPr>
          <p:cNvPicPr>
            <a:picLocks noGrp="1" noChangeAspect="1"/>
          </p:cNvPicPr>
          <p:nvPr>
            <p:ph type="pic" sz="quarter" idx="27"/>
          </p:nvPr>
        </p:nvPicPr>
        <p:blipFill rotWithShape="1">
          <a:blip r:embed="rId2"/>
          <a:srcRect l="21569" t="20808" r="15595" b="40154"/>
          <a:stretch/>
        </p:blipFill>
        <p:spPr>
          <a:xfrm>
            <a:off x="1778945" y="766536"/>
            <a:ext cx="5713983" cy="5324930"/>
          </a:xfrm>
        </p:spPr>
      </p:pic>
      <p:sp>
        <p:nvSpPr>
          <p:cNvPr id="6" name="TextBox 5">
            <a:extLst>
              <a:ext uri="{FF2B5EF4-FFF2-40B4-BE49-F238E27FC236}">
                <a16:creationId xmlns:a16="http://schemas.microsoft.com/office/drawing/2014/main" id="{D0E061E1-3BB1-425E-969D-116270291B7D}"/>
              </a:ext>
            </a:extLst>
          </p:cNvPr>
          <p:cNvSpPr txBox="1"/>
          <p:nvPr/>
        </p:nvSpPr>
        <p:spPr>
          <a:xfrm>
            <a:off x="8254831" y="1314101"/>
            <a:ext cx="3170632" cy="1091068"/>
          </a:xfrm>
          <a:prstGeom prst="rect">
            <a:avLst/>
          </a:prstGeom>
          <a:noFill/>
        </p:spPr>
        <p:txBody>
          <a:bodyPr wrap="square" rtlCol="0">
            <a:spAutoFit/>
          </a:bodyPr>
          <a:lstStyle/>
          <a:p>
            <a:pPr>
              <a:lnSpc>
                <a:spcPts val="1600"/>
              </a:lnSpc>
            </a:pPr>
            <a:r>
              <a:rPr lang="en-US" sz="800" dirty="0">
                <a:latin typeface="Montserrat Light" charset="0"/>
                <a:ea typeface="Montserrat Light" charset="0"/>
                <a:cs typeface="Montserrat Light" charset="0"/>
              </a:rPr>
              <a:t>Have them for one. Living grass to for can't gathered waters had winged. Creepiest don't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gathered waters had winged. Creepiest don't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had seasons. Fifth you'll, man wherein seas our creeping. Very to seas.</a:t>
            </a:r>
          </a:p>
        </p:txBody>
      </p:sp>
      <p:sp>
        <p:nvSpPr>
          <p:cNvPr id="7" name="TextBox 6">
            <a:extLst>
              <a:ext uri="{FF2B5EF4-FFF2-40B4-BE49-F238E27FC236}">
                <a16:creationId xmlns:a16="http://schemas.microsoft.com/office/drawing/2014/main" id="{D5DEC9A2-D029-40C4-9753-A5C29EE12B4D}"/>
              </a:ext>
            </a:extLst>
          </p:cNvPr>
          <p:cNvSpPr txBox="1"/>
          <p:nvPr/>
        </p:nvSpPr>
        <p:spPr>
          <a:xfrm>
            <a:off x="8254831" y="766535"/>
            <a:ext cx="1974800" cy="246221"/>
          </a:xfrm>
          <a:prstGeom prst="rect">
            <a:avLst/>
          </a:prstGeom>
          <a:noFill/>
        </p:spPr>
        <p:txBody>
          <a:bodyPr wrap="square" rtlCol="0">
            <a:spAutoFit/>
          </a:bodyPr>
          <a:lstStyle/>
          <a:p>
            <a:r>
              <a:rPr lang="en-US" sz="1000" b="1" spc="300" dirty="0">
                <a:latin typeface="Montserrat "/>
              </a:rPr>
              <a:t>YOUR TITLE HERE</a:t>
            </a:r>
          </a:p>
        </p:txBody>
      </p:sp>
      <p:grpSp>
        <p:nvGrpSpPr>
          <p:cNvPr id="8" name="Group 7">
            <a:extLst>
              <a:ext uri="{FF2B5EF4-FFF2-40B4-BE49-F238E27FC236}">
                <a16:creationId xmlns:a16="http://schemas.microsoft.com/office/drawing/2014/main" id="{BCDB6025-CD30-4BF8-9171-9486EC24A663}"/>
              </a:ext>
            </a:extLst>
          </p:cNvPr>
          <p:cNvGrpSpPr/>
          <p:nvPr/>
        </p:nvGrpSpPr>
        <p:grpSpPr>
          <a:xfrm>
            <a:off x="8254831" y="2986162"/>
            <a:ext cx="3056027" cy="649901"/>
            <a:chOff x="6302065" y="3783329"/>
            <a:chExt cx="3056027" cy="649901"/>
          </a:xfrm>
        </p:grpSpPr>
        <p:sp>
          <p:nvSpPr>
            <p:cNvPr id="9" name="TextBox 8">
              <a:extLst>
                <a:ext uri="{FF2B5EF4-FFF2-40B4-BE49-F238E27FC236}">
                  <a16:creationId xmlns:a16="http://schemas.microsoft.com/office/drawing/2014/main" id="{E7B2D3B3-B7C1-4DE2-B99B-7641CD005A68}"/>
                </a:ext>
              </a:extLst>
            </p:cNvPr>
            <p:cNvSpPr txBox="1"/>
            <p:nvPr/>
          </p:nvSpPr>
          <p:spPr>
            <a:xfrm>
              <a:off x="6302065" y="3783674"/>
              <a:ext cx="927862" cy="230832"/>
            </a:xfrm>
            <a:prstGeom prst="rect">
              <a:avLst/>
            </a:prstGeom>
            <a:noFill/>
          </p:spPr>
          <p:txBody>
            <a:bodyPr wrap="square" rtlCol="0">
              <a:spAutoFit/>
            </a:bodyPr>
            <a:lstStyle/>
            <a:p>
              <a:r>
                <a:rPr lang="en-US" sz="900" spc="100" dirty="0">
                  <a:latin typeface="Montserrat Light" charset="0"/>
                  <a:ea typeface="Montserrat Light" charset="0"/>
                  <a:cs typeface="Montserrat Light" charset="0"/>
                </a:rPr>
                <a:t>HMTL/ CSS</a:t>
              </a:r>
            </a:p>
          </p:txBody>
        </p:sp>
        <p:sp>
          <p:nvSpPr>
            <p:cNvPr id="10" name="TextBox 9">
              <a:extLst>
                <a:ext uri="{FF2B5EF4-FFF2-40B4-BE49-F238E27FC236}">
                  <a16:creationId xmlns:a16="http://schemas.microsoft.com/office/drawing/2014/main" id="{634ACA83-CD22-4289-99D9-76AF2B3CF402}"/>
                </a:ext>
              </a:extLst>
            </p:cNvPr>
            <p:cNvSpPr txBox="1"/>
            <p:nvPr/>
          </p:nvSpPr>
          <p:spPr>
            <a:xfrm>
              <a:off x="6302065" y="4202398"/>
              <a:ext cx="927862" cy="230832"/>
            </a:xfrm>
            <a:prstGeom prst="rect">
              <a:avLst/>
            </a:prstGeom>
            <a:noFill/>
          </p:spPr>
          <p:txBody>
            <a:bodyPr wrap="square" rtlCol="0">
              <a:spAutoFit/>
            </a:bodyPr>
            <a:lstStyle/>
            <a:p>
              <a:r>
                <a:rPr lang="en-US" sz="900" spc="100" dirty="0">
                  <a:latin typeface="Montserrat Light" charset="0"/>
                  <a:ea typeface="Montserrat Light" charset="0"/>
                  <a:cs typeface="Montserrat Light" charset="0"/>
                </a:rPr>
                <a:t>Photoshop</a:t>
              </a:r>
            </a:p>
          </p:txBody>
        </p:sp>
        <p:sp>
          <p:nvSpPr>
            <p:cNvPr id="11" name="TextBox 10">
              <a:extLst>
                <a:ext uri="{FF2B5EF4-FFF2-40B4-BE49-F238E27FC236}">
                  <a16:creationId xmlns:a16="http://schemas.microsoft.com/office/drawing/2014/main" id="{8F1417EA-E7A6-4E7B-8DA4-49D7D341E943}"/>
                </a:ext>
              </a:extLst>
            </p:cNvPr>
            <p:cNvSpPr txBox="1"/>
            <p:nvPr/>
          </p:nvSpPr>
          <p:spPr>
            <a:xfrm>
              <a:off x="8851611" y="3783329"/>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70%</a:t>
              </a:r>
            </a:p>
          </p:txBody>
        </p:sp>
        <p:sp>
          <p:nvSpPr>
            <p:cNvPr id="12" name="TextBox 11">
              <a:extLst>
                <a:ext uri="{FF2B5EF4-FFF2-40B4-BE49-F238E27FC236}">
                  <a16:creationId xmlns:a16="http://schemas.microsoft.com/office/drawing/2014/main" id="{36E1442F-820C-4BBD-A094-CB1BFD889D5A}"/>
                </a:ext>
              </a:extLst>
            </p:cNvPr>
            <p:cNvSpPr txBox="1"/>
            <p:nvPr/>
          </p:nvSpPr>
          <p:spPr>
            <a:xfrm>
              <a:off x="8430223" y="4202398"/>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80%</a:t>
              </a:r>
            </a:p>
          </p:txBody>
        </p:sp>
        <p:grpSp>
          <p:nvGrpSpPr>
            <p:cNvPr id="13" name="Group 12">
              <a:extLst>
                <a:ext uri="{FF2B5EF4-FFF2-40B4-BE49-F238E27FC236}">
                  <a16:creationId xmlns:a16="http://schemas.microsoft.com/office/drawing/2014/main" id="{7D5EECBE-D75E-4926-B163-7F9BFC16BAF8}"/>
                </a:ext>
              </a:extLst>
            </p:cNvPr>
            <p:cNvGrpSpPr/>
            <p:nvPr/>
          </p:nvGrpSpPr>
          <p:grpSpPr>
            <a:xfrm>
              <a:off x="7387686" y="3847575"/>
              <a:ext cx="1409197" cy="103031"/>
              <a:chOff x="6198966" y="3980539"/>
              <a:chExt cx="1409197" cy="103031"/>
            </a:xfrm>
          </p:grpSpPr>
          <p:cxnSp>
            <p:nvCxnSpPr>
              <p:cNvPr id="17" name="Straight Connector 16">
                <a:extLst>
                  <a:ext uri="{FF2B5EF4-FFF2-40B4-BE49-F238E27FC236}">
                    <a16:creationId xmlns:a16="http://schemas.microsoft.com/office/drawing/2014/main" id="{8861C59B-585D-44FA-882E-47040632FE44}"/>
                  </a:ext>
                </a:extLst>
              </p:cNvPr>
              <p:cNvCxnSpPr>
                <a:cxnSpLocks/>
              </p:cNvCxnSpPr>
              <p:nvPr/>
            </p:nvCxnSpPr>
            <p:spPr>
              <a:xfrm flipH="1">
                <a:off x="6198966" y="4031709"/>
                <a:ext cx="130616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E69748F9-4618-4178-B4E0-4D8FC6338043}"/>
                  </a:ext>
                </a:extLst>
              </p:cNvPr>
              <p:cNvSpPr/>
              <p:nvPr/>
            </p:nvSpPr>
            <p:spPr>
              <a:xfrm>
                <a:off x="7505132" y="3980539"/>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223E8487-E8AA-4056-97DF-0C2E853C5809}"/>
                </a:ext>
              </a:extLst>
            </p:cNvPr>
            <p:cNvGrpSpPr/>
            <p:nvPr/>
          </p:nvGrpSpPr>
          <p:grpSpPr>
            <a:xfrm>
              <a:off x="7387687" y="4266299"/>
              <a:ext cx="987807" cy="103031"/>
              <a:chOff x="6198967" y="4399090"/>
              <a:chExt cx="987807" cy="103031"/>
            </a:xfrm>
          </p:grpSpPr>
          <p:cxnSp>
            <p:nvCxnSpPr>
              <p:cNvPr id="15" name="Straight Connector 14">
                <a:extLst>
                  <a:ext uri="{FF2B5EF4-FFF2-40B4-BE49-F238E27FC236}">
                    <a16:creationId xmlns:a16="http://schemas.microsoft.com/office/drawing/2014/main" id="{1693786D-5610-4BB1-A300-067E78A8A91D}"/>
                  </a:ext>
                </a:extLst>
              </p:cNvPr>
              <p:cNvCxnSpPr>
                <a:cxnSpLocks/>
              </p:cNvCxnSpPr>
              <p:nvPr/>
            </p:nvCxnSpPr>
            <p:spPr>
              <a:xfrm flipH="1">
                <a:off x="6198967" y="4450606"/>
                <a:ext cx="88477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6A19AB56-38B7-4D30-B28E-55D296CD5D63}"/>
                  </a:ext>
                </a:extLst>
              </p:cNvPr>
              <p:cNvSpPr/>
              <p:nvPr/>
            </p:nvSpPr>
            <p:spPr>
              <a:xfrm>
                <a:off x="7083743" y="4399090"/>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2" name="Picture 31">
            <a:extLst>
              <a:ext uri="{FF2B5EF4-FFF2-40B4-BE49-F238E27FC236}">
                <a16:creationId xmlns:a16="http://schemas.microsoft.com/office/drawing/2014/main" id="{479D0508-25A4-44F9-A733-69A57EF3D491}"/>
              </a:ext>
            </a:extLst>
          </p:cNvPr>
          <p:cNvPicPr>
            <a:picLocks noChangeAspect="1"/>
          </p:cNvPicPr>
          <p:nvPr/>
        </p:nvPicPr>
        <p:blipFill>
          <a:blip r:embed="rId3"/>
          <a:stretch>
            <a:fillRect/>
          </a:stretch>
        </p:blipFill>
        <p:spPr>
          <a:xfrm>
            <a:off x="8351817" y="4280729"/>
            <a:ext cx="1645889" cy="649593"/>
          </a:xfrm>
          <a:prstGeom prst="rect">
            <a:avLst/>
          </a:prstGeom>
        </p:spPr>
      </p:pic>
      <p:sp>
        <p:nvSpPr>
          <p:cNvPr id="34" name="TextBox 33">
            <a:extLst>
              <a:ext uri="{FF2B5EF4-FFF2-40B4-BE49-F238E27FC236}">
                <a16:creationId xmlns:a16="http://schemas.microsoft.com/office/drawing/2014/main" id="{4D7698D0-DA68-4F94-8898-C854BE429AE4}"/>
              </a:ext>
            </a:extLst>
          </p:cNvPr>
          <p:cNvSpPr txBox="1"/>
          <p:nvPr/>
        </p:nvSpPr>
        <p:spPr>
          <a:xfrm rot="16200000">
            <a:off x="5703626" y="4302164"/>
            <a:ext cx="2686050" cy="892552"/>
          </a:xfrm>
          <a:prstGeom prst="rect">
            <a:avLst/>
          </a:prstGeom>
          <a:noFill/>
        </p:spPr>
        <p:txBody>
          <a:bodyPr wrap="square" rtlCol="0">
            <a:spAutoFit/>
          </a:bodyPr>
          <a:lstStyle/>
          <a:p>
            <a:r>
              <a:rPr lang="en-US" sz="2600" b="1" spc="500" dirty="0">
                <a:solidFill>
                  <a:schemeClr val="bg1"/>
                </a:solidFill>
                <a:latin typeface="Montserrat "/>
              </a:rPr>
              <a:t>MEET</a:t>
            </a:r>
          </a:p>
          <a:p>
            <a:r>
              <a:rPr lang="en-US" sz="2600" b="1" spc="500" dirty="0">
                <a:solidFill>
                  <a:schemeClr val="bg1"/>
                </a:solidFill>
                <a:latin typeface="Montserrat "/>
              </a:rPr>
              <a:t>JANE DEO</a:t>
            </a:r>
          </a:p>
        </p:txBody>
      </p:sp>
      <p:grpSp>
        <p:nvGrpSpPr>
          <p:cNvPr id="4" name="Group 3">
            <a:extLst>
              <a:ext uri="{FF2B5EF4-FFF2-40B4-BE49-F238E27FC236}">
                <a16:creationId xmlns:a16="http://schemas.microsoft.com/office/drawing/2014/main" id="{452EEAE6-B889-42A3-951B-9D75B03DB5DF}"/>
              </a:ext>
            </a:extLst>
          </p:cNvPr>
          <p:cNvGrpSpPr/>
          <p:nvPr/>
        </p:nvGrpSpPr>
        <p:grpSpPr>
          <a:xfrm>
            <a:off x="766536" y="766537"/>
            <a:ext cx="245873" cy="5328102"/>
            <a:chOff x="11174962" y="766537"/>
            <a:chExt cx="245873" cy="5328102"/>
          </a:xfrm>
        </p:grpSpPr>
        <p:grpSp>
          <p:nvGrpSpPr>
            <p:cNvPr id="35" name="Group 34">
              <a:extLst>
                <a:ext uri="{FF2B5EF4-FFF2-40B4-BE49-F238E27FC236}">
                  <a16:creationId xmlns:a16="http://schemas.microsoft.com/office/drawing/2014/main" id="{BE5056F2-10C9-4DFE-A09D-A2A1545DAF2F}"/>
                </a:ext>
              </a:extLst>
            </p:cNvPr>
            <p:cNvGrpSpPr/>
            <p:nvPr/>
          </p:nvGrpSpPr>
          <p:grpSpPr>
            <a:xfrm>
              <a:off x="11174962" y="2831400"/>
              <a:ext cx="245873" cy="1198376"/>
              <a:chOff x="10193685" y="3306062"/>
              <a:chExt cx="245873" cy="1198376"/>
            </a:xfrm>
          </p:grpSpPr>
          <p:grpSp>
            <p:nvGrpSpPr>
              <p:cNvPr id="36" name="Group 35">
                <a:extLst>
                  <a:ext uri="{FF2B5EF4-FFF2-40B4-BE49-F238E27FC236}">
                    <a16:creationId xmlns:a16="http://schemas.microsoft.com/office/drawing/2014/main" id="{7F970777-3D87-4821-BE82-069C16D3F818}"/>
                  </a:ext>
                </a:extLst>
              </p:cNvPr>
              <p:cNvGrpSpPr/>
              <p:nvPr/>
            </p:nvGrpSpPr>
            <p:grpSpPr>
              <a:xfrm>
                <a:off x="10193685" y="3306062"/>
                <a:ext cx="245873" cy="245876"/>
                <a:chOff x="7136966" y="5134202"/>
                <a:chExt cx="588412" cy="588417"/>
              </a:xfrm>
            </p:grpSpPr>
            <p:sp>
              <p:nvSpPr>
                <p:cNvPr id="43" name="Oval 42">
                  <a:extLst>
                    <a:ext uri="{FF2B5EF4-FFF2-40B4-BE49-F238E27FC236}">
                      <a16:creationId xmlns:a16="http://schemas.microsoft.com/office/drawing/2014/main" id="{25E4D10A-EB38-4370-8D32-55180173864C}"/>
                    </a:ext>
                  </a:extLst>
                </p:cNvPr>
                <p:cNvSpPr/>
                <p:nvPr/>
              </p:nvSpPr>
              <p:spPr>
                <a:xfrm>
                  <a:off x="7136966"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AutoShape 1">
                  <a:extLst>
                    <a:ext uri="{FF2B5EF4-FFF2-40B4-BE49-F238E27FC236}">
                      <a16:creationId xmlns:a16="http://schemas.microsoft.com/office/drawing/2014/main" id="{56C583D3-655F-4E41-A6BA-794C25482257}"/>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37" name="Group 36">
                <a:extLst>
                  <a:ext uri="{FF2B5EF4-FFF2-40B4-BE49-F238E27FC236}">
                    <a16:creationId xmlns:a16="http://schemas.microsoft.com/office/drawing/2014/main" id="{D560A9FF-2B61-464F-BDA3-C0C4A27825C4}"/>
                  </a:ext>
                </a:extLst>
              </p:cNvPr>
              <p:cNvGrpSpPr/>
              <p:nvPr/>
            </p:nvGrpSpPr>
            <p:grpSpPr>
              <a:xfrm>
                <a:off x="10193685" y="3782312"/>
                <a:ext cx="245873" cy="245876"/>
                <a:chOff x="7991862" y="5134202"/>
                <a:chExt cx="588412" cy="588417"/>
              </a:xfrm>
            </p:grpSpPr>
            <p:sp>
              <p:nvSpPr>
                <p:cNvPr id="41" name="Oval 40">
                  <a:extLst>
                    <a:ext uri="{FF2B5EF4-FFF2-40B4-BE49-F238E27FC236}">
                      <a16:creationId xmlns:a16="http://schemas.microsoft.com/office/drawing/2014/main" id="{6507CE83-7407-4D2A-A002-69AD1CB97281}"/>
                    </a:ext>
                  </a:extLst>
                </p:cNvPr>
                <p:cNvSpPr/>
                <p:nvPr/>
              </p:nvSpPr>
              <p:spPr>
                <a:xfrm>
                  <a:off x="7991862"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AutoShape 21">
                  <a:extLst>
                    <a:ext uri="{FF2B5EF4-FFF2-40B4-BE49-F238E27FC236}">
                      <a16:creationId xmlns:a16="http://schemas.microsoft.com/office/drawing/2014/main" id="{66661277-B392-4235-A8D5-2B9272D3ACB4}"/>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38" name="Group 37">
                <a:extLst>
                  <a:ext uri="{FF2B5EF4-FFF2-40B4-BE49-F238E27FC236}">
                    <a16:creationId xmlns:a16="http://schemas.microsoft.com/office/drawing/2014/main" id="{061B4CAD-5963-4F23-8DF6-1FFBF6AC80EF}"/>
                  </a:ext>
                </a:extLst>
              </p:cNvPr>
              <p:cNvGrpSpPr/>
              <p:nvPr/>
            </p:nvGrpSpPr>
            <p:grpSpPr>
              <a:xfrm>
                <a:off x="10193685" y="4258562"/>
                <a:ext cx="245873" cy="245876"/>
                <a:chOff x="8846763" y="5134202"/>
                <a:chExt cx="588412" cy="588417"/>
              </a:xfrm>
            </p:grpSpPr>
            <p:sp>
              <p:nvSpPr>
                <p:cNvPr id="39" name="Oval 38">
                  <a:extLst>
                    <a:ext uri="{FF2B5EF4-FFF2-40B4-BE49-F238E27FC236}">
                      <a16:creationId xmlns:a16="http://schemas.microsoft.com/office/drawing/2014/main" id="{E241FB01-3C27-4AFC-877F-503E37A09445}"/>
                    </a:ext>
                  </a:extLst>
                </p:cNvPr>
                <p:cNvSpPr/>
                <p:nvPr/>
              </p:nvSpPr>
              <p:spPr>
                <a:xfrm>
                  <a:off x="8846763"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AutoShape 18">
                  <a:extLst>
                    <a:ext uri="{FF2B5EF4-FFF2-40B4-BE49-F238E27FC236}">
                      <a16:creationId xmlns:a16="http://schemas.microsoft.com/office/drawing/2014/main" id="{411B45CA-EE83-4BE7-899E-101D94FE658E}"/>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cxnSp>
          <p:nvCxnSpPr>
            <p:cNvPr id="45" name="Straight Connector 44">
              <a:extLst>
                <a:ext uri="{FF2B5EF4-FFF2-40B4-BE49-F238E27FC236}">
                  <a16:creationId xmlns:a16="http://schemas.microsoft.com/office/drawing/2014/main" id="{FD0E8787-FC23-4411-A9D9-461B0ADA6A37}"/>
                </a:ext>
              </a:extLst>
            </p:cNvPr>
            <p:cNvCxnSpPr>
              <a:cxnSpLocks/>
            </p:cNvCxnSpPr>
            <p:nvPr/>
          </p:nvCxnSpPr>
          <p:spPr>
            <a:xfrm>
              <a:off x="11297899" y="766537"/>
              <a:ext cx="0" cy="174685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D42503F-D210-4B88-A87E-E3B65F917C8E}"/>
                </a:ext>
              </a:extLst>
            </p:cNvPr>
            <p:cNvCxnSpPr>
              <a:cxnSpLocks/>
            </p:cNvCxnSpPr>
            <p:nvPr/>
          </p:nvCxnSpPr>
          <p:spPr>
            <a:xfrm>
              <a:off x="11297899" y="4347780"/>
              <a:ext cx="0" cy="174685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87682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7A3F1B6C-D4A6-4ED9-975D-61DC85737024}"/>
              </a:ext>
            </a:extLst>
          </p:cNvPr>
          <p:cNvPicPr>
            <a:picLocks noGrp="1" noChangeAspect="1"/>
          </p:cNvPicPr>
          <p:nvPr>
            <p:ph type="pic" sz="quarter" idx="27"/>
          </p:nvPr>
        </p:nvPicPr>
        <p:blipFill>
          <a:blip r:embed="rId2"/>
          <a:srcRect l="24010" r="24010"/>
          <a:stretch>
            <a:fillRect/>
          </a:stretch>
        </p:blipFill>
        <p:spPr/>
      </p:pic>
      <p:grpSp>
        <p:nvGrpSpPr>
          <p:cNvPr id="3" name="Group 2">
            <a:extLst>
              <a:ext uri="{FF2B5EF4-FFF2-40B4-BE49-F238E27FC236}">
                <a16:creationId xmlns:a16="http://schemas.microsoft.com/office/drawing/2014/main" id="{D3E85CE2-1B38-42C8-BA90-596F75ED445A}"/>
              </a:ext>
            </a:extLst>
          </p:cNvPr>
          <p:cNvGrpSpPr/>
          <p:nvPr/>
        </p:nvGrpSpPr>
        <p:grpSpPr>
          <a:xfrm>
            <a:off x="5875275" y="2982724"/>
            <a:ext cx="5545559" cy="3130690"/>
            <a:chOff x="5879904" y="2982724"/>
            <a:chExt cx="5545559" cy="3130690"/>
          </a:xfrm>
        </p:grpSpPr>
        <p:sp>
          <p:nvSpPr>
            <p:cNvPr id="6" name="TextBox 5">
              <a:extLst>
                <a:ext uri="{FF2B5EF4-FFF2-40B4-BE49-F238E27FC236}">
                  <a16:creationId xmlns:a16="http://schemas.microsoft.com/office/drawing/2014/main" id="{B369C7C5-4655-42C4-B5C8-19491CA01DE6}"/>
                </a:ext>
              </a:extLst>
            </p:cNvPr>
            <p:cNvSpPr txBox="1"/>
            <p:nvPr/>
          </p:nvSpPr>
          <p:spPr>
            <a:xfrm>
              <a:off x="5879904" y="2982724"/>
              <a:ext cx="2686050" cy="892552"/>
            </a:xfrm>
            <a:prstGeom prst="rect">
              <a:avLst/>
            </a:prstGeom>
            <a:noFill/>
          </p:spPr>
          <p:txBody>
            <a:bodyPr wrap="square" rtlCol="0">
              <a:spAutoFit/>
            </a:bodyPr>
            <a:lstStyle/>
            <a:p>
              <a:pPr algn="r"/>
              <a:r>
                <a:rPr lang="en-US" sz="2600" b="1" spc="500" dirty="0">
                  <a:latin typeface="Montserrat "/>
                </a:rPr>
                <a:t>MEET</a:t>
              </a:r>
            </a:p>
            <a:p>
              <a:pPr algn="r"/>
              <a:r>
                <a:rPr lang="en-US" sz="2600" b="1" spc="500" dirty="0">
                  <a:latin typeface="Montserrat "/>
                </a:rPr>
                <a:t>JANE DEO</a:t>
              </a:r>
            </a:p>
          </p:txBody>
        </p:sp>
        <p:sp>
          <p:nvSpPr>
            <p:cNvPr id="10" name="TextBox 9">
              <a:extLst>
                <a:ext uri="{FF2B5EF4-FFF2-40B4-BE49-F238E27FC236}">
                  <a16:creationId xmlns:a16="http://schemas.microsoft.com/office/drawing/2014/main" id="{6DE399BF-6E29-456F-951F-4050AEAAF525}"/>
                </a:ext>
              </a:extLst>
            </p:cNvPr>
            <p:cNvSpPr txBox="1"/>
            <p:nvPr/>
          </p:nvSpPr>
          <p:spPr>
            <a:xfrm>
              <a:off x="8739417" y="3496389"/>
              <a:ext cx="1974800" cy="246221"/>
            </a:xfrm>
            <a:prstGeom prst="rect">
              <a:avLst/>
            </a:prstGeom>
            <a:noFill/>
          </p:spPr>
          <p:txBody>
            <a:bodyPr wrap="square" rtlCol="0">
              <a:spAutoFit/>
            </a:bodyPr>
            <a:lstStyle/>
            <a:p>
              <a:r>
                <a:rPr lang="en-US" sz="1000" b="1" spc="300" dirty="0">
                  <a:latin typeface="Montserrat "/>
                </a:rPr>
                <a:t>YOUR TITLE HERE</a:t>
              </a:r>
            </a:p>
          </p:txBody>
        </p:sp>
        <p:sp>
          <p:nvSpPr>
            <p:cNvPr id="11" name="TextBox 10">
              <a:extLst>
                <a:ext uri="{FF2B5EF4-FFF2-40B4-BE49-F238E27FC236}">
                  <a16:creationId xmlns:a16="http://schemas.microsoft.com/office/drawing/2014/main" id="{451686CA-55F0-4A78-B720-8DEEB9504E69}"/>
                </a:ext>
              </a:extLst>
            </p:cNvPr>
            <p:cNvSpPr txBox="1"/>
            <p:nvPr/>
          </p:nvSpPr>
          <p:spPr>
            <a:xfrm>
              <a:off x="8739417" y="4055248"/>
              <a:ext cx="2686046" cy="885884"/>
            </a:xfrm>
            <a:prstGeom prst="rect">
              <a:avLst/>
            </a:prstGeom>
            <a:noFill/>
          </p:spPr>
          <p:txBody>
            <a:bodyPr wrap="square" rtlCol="0">
              <a:spAutoFit/>
            </a:bodyPr>
            <a:lstStyle/>
            <a:p>
              <a:pPr>
                <a:lnSpc>
                  <a:spcPts val="1600"/>
                </a:lnSpc>
              </a:pPr>
              <a:r>
                <a:rPr lang="en-US" sz="800" dirty="0">
                  <a:latin typeface="Montserrat Light" charset="0"/>
                  <a:ea typeface="Montserrat Light" charset="0"/>
                  <a:cs typeface="Montserrat Light" charset="0"/>
                </a:rPr>
                <a:t>Have them for one. Living grass to for can't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had seasons. Fifth you'll, Have them for one. Living grass to for can't gathered waters had winged. </a:t>
              </a:r>
            </a:p>
          </p:txBody>
        </p:sp>
        <p:grpSp>
          <p:nvGrpSpPr>
            <p:cNvPr id="24" name="Group 23">
              <a:extLst>
                <a:ext uri="{FF2B5EF4-FFF2-40B4-BE49-F238E27FC236}">
                  <a16:creationId xmlns:a16="http://schemas.microsoft.com/office/drawing/2014/main" id="{0A66E154-1B20-4A09-AD06-734511C5E97A}"/>
                </a:ext>
              </a:extLst>
            </p:cNvPr>
            <p:cNvGrpSpPr/>
            <p:nvPr/>
          </p:nvGrpSpPr>
          <p:grpSpPr>
            <a:xfrm>
              <a:off x="8834072" y="5441564"/>
              <a:ext cx="1970406" cy="649901"/>
              <a:chOff x="7387686" y="3783329"/>
              <a:chExt cx="1970406" cy="649901"/>
            </a:xfrm>
          </p:grpSpPr>
          <p:sp>
            <p:nvSpPr>
              <p:cNvPr id="27" name="TextBox 26">
                <a:extLst>
                  <a:ext uri="{FF2B5EF4-FFF2-40B4-BE49-F238E27FC236}">
                    <a16:creationId xmlns:a16="http://schemas.microsoft.com/office/drawing/2014/main" id="{F5D8D02B-127E-4D25-B9C8-71DAEBFBA453}"/>
                  </a:ext>
                </a:extLst>
              </p:cNvPr>
              <p:cNvSpPr txBox="1"/>
              <p:nvPr/>
            </p:nvSpPr>
            <p:spPr>
              <a:xfrm>
                <a:off x="8851611" y="3783329"/>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70%</a:t>
                </a:r>
              </a:p>
            </p:txBody>
          </p:sp>
          <p:sp>
            <p:nvSpPr>
              <p:cNvPr id="28" name="TextBox 27">
                <a:extLst>
                  <a:ext uri="{FF2B5EF4-FFF2-40B4-BE49-F238E27FC236}">
                    <a16:creationId xmlns:a16="http://schemas.microsoft.com/office/drawing/2014/main" id="{0E980C33-5974-4BDC-977E-9DFAFB4D9F03}"/>
                  </a:ext>
                </a:extLst>
              </p:cNvPr>
              <p:cNvSpPr txBox="1"/>
              <p:nvPr/>
            </p:nvSpPr>
            <p:spPr>
              <a:xfrm>
                <a:off x="8430223" y="4202398"/>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80%</a:t>
                </a:r>
              </a:p>
            </p:txBody>
          </p:sp>
          <p:grpSp>
            <p:nvGrpSpPr>
              <p:cNvPr id="29" name="Group 28">
                <a:extLst>
                  <a:ext uri="{FF2B5EF4-FFF2-40B4-BE49-F238E27FC236}">
                    <a16:creationId xmlns:a16="http://schemas.microsoft.com/office/drawing/2014/main" id="{67811E69-BCB3-4FE0-AD4B-29194EE6EF1B}"/>
                  </a:ext>
                </a:extLst>
              </p:cNvPr>
              <p:cNvGrpSpPr/>
              <p:nvPr/>
            </p:nvGrpSpPr>
            <p:grpSpPr>
              <a:xfrm>
                <a:off x="7387686" y="3847575"/>
                <a:ext cx="1409197" cy="103031"/>
                <a:chOff x="6198966" y="3980539"/>
                <a:chExt cx="1409197" cy="103031"/>
              </a:xfrm>
            </p:grpSpPr>
            <p:cxnSp>
              <p:nvCxnSpPr>
                <p:cNvPr id="33" name="Straight Connector 32">
                  <a:extLst>
                    <a:ext uri="{FF2B5EF4-FFF2-40B4-BE49-F238E27FC236}">
                      <a16:creationId xmlns:a16="http://schemas.microsoft.com/office/drawing/2014/main" id="{40237597-98C0-4654-810D-06C3E0235A0F}"/>
                    </a:ext>
                  </a:extLst>
                </p:cNvPr>
                <p:cNvCxnSpPr>
                  <a:cxnSpLocks/>
                </p:cNvCxnSpPr>
                <p:nvPr/>
              </p:nvCxnSpPr>
              <p:spPr>
                <a:xfrm flipH="1">
                  <a:off x="6198966" y="4031709"/>
                  <a:ext cx="1306166" cy="0"/>
                </a:xfrm>
                <a:prstGeom prst="line">
                  <a:avLst/>
                </a:prstGeom>
                <a:ln w="412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4" name="Oval 33">
                  <a:extLst>
                    <a:ext uri="{FF2B5EF4-FFF2-40B4-BE49-F238E27FC236}">
                      <a16:creationId xmlns:a16="http://schemas.microsoft.com/office/drawing/2014/main" id="{5ACF9C32-BA1B-4C5E-AD2C-627E0B82ED9B}"/>
                    </a:ext>
                  </a:extLst>
                </p:cNvPr>
                <p:cNvSpPr/>
                <p:nvPr/>
              </p:nvSpPr>
              <p:spPr>
                <a:xfrm>
                  <a:off x="7505132" y="3980539"/>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0" name="Group 29">
                <a:extLst>
                  <a:ext uri="{FF2B5EF4-FFF2-40B4-BE49-F238E27FC236}">
                    <a16:creationId xmlns:a16="http://schemas.microsoft.com/office/drawing/2014/main" id="{D2BF63D0-A32D-46B1-BD74-1D1E4BEDE67B}"/>
                  </a:ext>
                </a:extLst>
              </p:cNvPr>
              <p:cNvGrpSpPr/>
              <p:nvPr/>
            </p:nvGrpSpPr>
            <p:grpSpPr>
              <a:xfrm>
                <a:off x="7387687" y="4266299"/>
                <a:ext cx="987807" cy="103031"/>
                <a:chOff x="6198967" y="4399090"/>
                <a:chExt cx="987807" cy="103031"/>
              </a:xfrm>
            </p:grpSpPr>
            <p:cxnSp>
              <p:nvCxnSpPr>
                <p:cNvPr id="31" name="Straight Connector 30">
                  <a:extLst>
                    <a:ext uri="{FF2B5EF4-FFF2-40B4-BE49-F238E27FC236}">
                      <a16:creationId xmlns:a16="http://schemas.microsoft.com/office/drawing/2014/main" id="{BB7AB2B9-291A-4235-B174-9AF9B1C72C81}"/>
                    </a:ext>
                  </a:extLst>
                </p:cNvPr>
                <p:cNvCxnSpPr>
                  <a:cxnSpLocks/>
                </p:cNvCxnSpPr>
                <p:nvPr/>
              </p:nvCxnSpPr>
              <p:spPr>
                <a:xfrm flipH="1">
                  <a:off x="6198967" y="4450606"/>
                  <a:ext cx="884776" cy="0"/>
                </a:xfrm>
                <a:prstGeom prst="line">
                  <a:avLst/>
                </a:prstGeom>
                <a:ln w="412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13F065FF-04C1-407C-B9EE-D07AF1DFE2AA}"/>
                    </a:ext>
                  </a:extLst>
                </p:cNvPr>
                <p:cNvSpPr/>
                <p:nvPr/>
              </p:nvSpPr>
              <p:spPr>
                <a:xfrm>
                  <a:off x="7083743" y="4399090"/>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7" name="Group 36">
              <a:extLst>
                <a:ext uri="{FF2B5EF4-FFF2-40B4-BE49-F238E27FC236}">
                  <a16:creationId xmlns:a16="http://schemas.microsoft.com/office/drawing/2014/main" id="{B3BFF997-E097-4960-8B56-7A52D8C81B61}"/>
                </a:ext>
              </a:extLst>
            </p:cNvPr>
            <p:cNvGrpSpPr/>
            <p:nvPr/>
          </p:nvGrpSpPr>
          <p:grpSpPr>
            <a:xfrm>
              <a:off x="7638092" y="5463858"/>
              <a:ext cx="927862" cy="649556"/>
              <a:chOff x="7531412" y="5441910"/>
              <a:chExt cx="927862" cy="649556"/>
            </a:xfrm>
          </p:grpSpPr>
          <p:sp>
            <p:nvSpPr>
              <p:cNvPr id="35" name="TextBox 34">
                <a:extLst>
                  <a:ext uri="{FF2B5EF4-FFF2-40B4-BE49-F238E27FC236}">
                    <a16:creationId xmlns:a16="http://schemas.microsoft.com/office/drawing/2014/main" id="{933B9CA3-EB0B-4128-848C-0EC3EDE82599}"/>
                  </a:ext>
                </a:extLst>
              </p:cNvPr>
              <p:cNvSpPr txBox="1"/>
              <p:nvPr/>
            </p:nvSpPr>
            <p:spPr>
              <a:xfrm>
                <a:off x="7531412" y="5441910"/>
                <a:ext cx="927862" cy="230832"/>
              </a:xfrm>
              <a:prstGeom prst="rect">
                <a:avLst/>
              </a:prstGeom>
              <a:noFill/>
            </p:spPr>
            <p:txBody>
              <a:bodyPr wrap="square" rtlCol="0">
                <a:spAutoFit/>
              </a:bodyPr>
              <a:lstStyle/>
              <a:p>
                <a:pPr algn="r"/>
                <a:r>
                  <a:rPr lang="en-US" sz="900" spc="100" dirty="0">
                    <a:latin typeface="Montserrat Light" charset="0"/>
                    <a:ea typeface="Montserrat Light" charset="0"/>
                    <a:cs typeface="Montserrat Light" charset="0"/>
                  </a:rPr>
                  <a:t>HMTL/ CSS</a:t>
                </a:r>
              </a:p>
            </p:txBody>
          </p:sp>
          <p:sp>
            <p:nvSpPr>
              <p:cNvPr id="36" name="TextBox 35">
                <a:extLst>
                  <a:ext uri="{FF2B5EF4-FFF2-40B4-BE49-F238E27FC236}">
                    <a16:creationId xmlns:a16="http://schemas.microsoft.com/office/drawing/2014/main" id="{13DEA197-27B2-47B6-B70A-8EB0DEECAC8E}"/>
                  </a:ext>
                </a:extLst>
              </p:cNvPr>
              <p:cNvSpPr txBox="1"/>
              <p:nvPr/>
            </p:nvSpPr>
            <p:spPr>
              <a:xfrm>
                <a:off x="7531412" y="5860634"/>
                <a:ext cx="927862" cy="230832"/>
              </a:xfrm>
              <a:prstGeom prst="rect">
                <a:avLst/>
              </a:prstGeom>
              <a:noFill/>
            </p:spPr>
            <p:txBody>
              <a:bodyPr wrap="square" rtlCol="0">
                <a:spAutoFit/>
              </a:bodyPr>
              <a:lstStyle/>
              <a:p>
                <a:pPr algn="r"/>
                <a:r>
                  <a:rPr lang="en-US" sz="900" spc="100" dirty="0">
                    <a:latin typeface="Montserrat Light" charset="0"/>
                    <a:ea typeface="Montserrat Light" charset="0"/>
                    <a:cs typeface="Montserrat Light" charset="0"/>
                  </a:rPr>
                  <a:t>Photoshop</a:t>
                </a:r>
              </a:p>
            </p:txBody>
          </p:sp>
        </p:grpSp>
      </p:grpSp>
    </p:spTree>
    <p:extLst>
      <p:ext uri="{BB962C8B-B14F-4D97-AF65-F5344CB8AC3E}">
        <p14:creationId xmlns:p14="http://schemas.microsoft.com/office/powerpoint/2010/main" val="1988661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8B6508FB-BC3B-43A2-9384-6630049CD4B2}"/>
              </a:ext>
            </a:extLst>
          </p:cNvPr>
          <p:cNvPicPr>
            <a:picLocks noGrp="1" noChangeAspect="1"/>
          </p:cNvPicPr>
          <p:nvPr>
            <p:ph type="pic" sz="quarter" idx="27"/>
          </p:nvPr>
        </p:nvPicPr>
        <p:blipFill>
          <a:blip r:embed="rId2"/>
          <a:srcRect l="16187" r="16187"/>
          <a:stretch>
            <a:fillRect/>
          </a:stretch>
        </p:blipFill>
        <p:spPr>
          <a:xfrm>
            <a:off x="5008337" y="766537"/>
            <a:ext cx="5395457" cy="5328102"/>
          </a:xfrm>
        </p:spPr>
      </p:pic>
      <p:grpSp>
        <p:nvGrpSpPr>
          <p:cNvPr id="4" name="Group 3">
            <a:extLst>
              <a:ext uri="{FF2B5EF4-FFF2-40B4-BE49-F238E27FC236}">
                <a16:creationId xmlns:a16="http://schemas.microsoft.com/office/drawing/2014/main" id="{823AE49B-DC98-4370-911D-ED8E80679A95}"/>
              </a:ext>
            </a:extLst>
          </p:cNvPr>
          <p:cNvGrpSpPr/>
          <p:nvPr/>
        </p:nvGrpSpPr>
        <p:grpSpPr>
          <a:xfrm>
            <a:off x="766534" y="766536"/>
            <a:ext cx="3475266" cy="5328103"/>
            <a:chOff x="766534" y="766536"/>
            <a:chExt cx="3475266" cy="5328103"/>
          </a:xfrm>
        </p:grpSpPr>
        <p:sp>
          <p:nvSpPr>
            <p:cNvPr id="32" name="TextBox 31">
              <a:extLst>
                <a:ext uri="{FF2B5EF4-FFF2-40B4-BE49-F238E27FC236}">
                  <a16:creationId xmlns:a16="http://schemas.microsoft.com/office/drawing/2014/main" id="{F5C088F8-0DB1-408F-8210-B460351F478F}"/>
                </a:ext>
              </a:extLst>
            </p:cNvPr>
            <p:cNvSpPr txBox="1"/>
            <p:nvPr/>
          </p:nvSpPr>
          <p:spPr>
            <a:xfrm>
              <a:off x="771166" y="2883466"/>
              <a:ext cx="3470634" cy="1706621"/>
            </a:xfrm>
            <a:prstGeom prst="rect">
              <a:avLst/>
            </a:prstGeom>
            <a:noFill/>
          </p:spPr>
          <p:txBody>
            <a:bodyPr wrap="square" rtlCol="0">
              <a:spAutoFit/>
            </a:bodyPr>
            <a:lstStyle/>
            <a:p>
              <a:pPr>
                <a:lnSpc>
                  <a:spcPts val="1600"/>
                </a:lnSpc>
              </a:pPr>
              <a:r>
                <a:rPr lang="en-US" sz="800" dirty="0">
                  <a:latin typeface="Montserrat Light" charset="0"/>
                  <a:ea typeface="Montserrat Light" charset="0"/>
                  <a:cs typeface="Montserrat Light" charset="0"/>
                </a:rPr>
                <a:t>Have them for one. Living grass to for can't gathered waters had winged. Creepiest don't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had seasons. Fifth you'll, man wherein seas our creeping. Very to seas. Have them for one. Living grass to</a:t>
              </a:r>
            </a:p>
            <a:p>
              <a:pPr>
                <a:lnSpc>
                  <a:spcPts val="1600"/>
                </a:lnSpc>
              </a:pPr>
              <a:endParaRPr lang="en-US" sz="800" dirty="0">
                <a:latin typeface="Montserrat Light" charset="0"/>
                <a:ea typeface="Montserrat Light" charset="0"/>
                <a:cs typeface="Montserrat Light" charset="0"/>
              </a:endParaRPr>
            </a:p>
            <a:p>
              <a:pPr marL="171450" indent="-171450">
                <a:lnSpc>
                  <a:spcPts val="1600"/>
                </a:lnSpc>
                <a:buFont typeface="Wingdings" panose="05000000000000000000" pitchFamily="2" charset="2"/>
                <a:buChar char="ü"/>
              </a:pPr>
              <a:r>
                <a:rPr lang="en-US" sz="800" dirty="0">
                  <a:latin typeface="Montserrat Light" charset="0"/>
                  <a:ea typeface="Montserrat Light" charset="0"/>
                  <a:cs typeface="Montserrat Light" charset="0"/>
                </a:rPr>
                <a:t>for can't gathered waters had winged. Creepiest don’t</a:t>
              </a:r>
            </a:p>
            <a:p>
              <a:pPr marL="171450" indent="-171450">
                <a:lnSpc>
                  <a:spcPts val="1600"/>
                </a:lnSpc>
                <a:buFont typeface="Wingdings" panose="05000000000000000000" pitchFamily="2" charset="2"/>
                <a:buChar char="ü"/>
              </a:pPr>
              <a:r>
                <a:rPr lang="en-US" sz="800" dirty="0">
                  <a:latin typeface="Montserrat Light" charset="0"/>
                  <a:ea typeface="Montserrat Light" charset="0"/>
                  <a:cs typeface="Montserrat Light" charset="0"/>
                </a:rPr>
                <a:t>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had seasons. Fifth you'll, man wherein seas our creeping. Very to seas.</a:t>
              </a:r>
            </a:p>
          </p:txBody>
        </p:sp>
        <p:sp>
          <p:nvSpPr>
            <p:cNvPr id="37" name="TextBox 36">
              <a:extLst>
                <a:ext uri="{FF2B5EF4-FFF2-40B4-BE49-F238E27FC236}">
                  <a16:creationId xmlns:a16="http://schemas.microsoft.com/office/drawing/2014/main" id="{5C2D5ED9-8C24-493B-9707-3EB4FC7E7FE4}"/>
                </a:ext>
              </a:extLst>
            </p:cNvPr>
            <p:cNvSpPr txBox="1"/>
            <p:nvPr/>
          </p:nvSpPr>
          <p:spPr>
            <a:xfrm>
              <a:off x="771166" y="766536"/>
              <a:ext cx="2686050" cy="892552"/>
            </a:xfrm>
            <a:prstGeom prst="rect">
              <a:avLst/>
            </a:prstGeom>
            <a:noFill/>
          </p:spPr>
          <p:txBody>
            <a:bodyPr wrap="square" rtlCol="0">
              <a:spAutoFit/>
            </a:bodyPr>
            <a:lstStyle/>
            <a:p>
              <a:r>
                <a:rPr lang="en-US" sz="2600" b="1" spc="500" dirty="0">
                  <a:latin typeface="Montserrat "/>
                </a:rPr>
                <a:t>MEET</a:t>
              </a:r>
            </a:p>
            <a:p>
              <a:r>
                <a:rPr lang="en-US" sz="2600" b="1" spc="500" dirty="0">
                  <a:latin typeface="Montserrat "/>
                </a:rPr>
                <a:t>JANE DEO</a:t>
              </a:r>
            </a:p>
          </p:txBody>
        </p:sp>
        <p:sp>
          <p:nvSpPr>
            <p:cNvPr id="38" name="TextBox 37">
              <a:extLst>
                <a:ext uri="{FF2B5EF4-FFF2-40B4-BE49-F238E27FC236}">
                  <a16:creationId xmlns:a16="http://schemas.microsoft.com/office/drawing/2014/main" id="{12757107-5DAF-4D01-BB8C-16212457E2F3}"/>
                </a:ext>
              </a:extLst>
            </p:cNvPr>
            <p:cNvSpPr txBox="1"/>
            <p:nvPr/>
          </p:nvSpPr>
          <p:spPr>
            <a:xfrm>
              <a:off x="766534" y="1935850"/>
              <a:ext cx="1974800" cy="246221"/>
            </a:xfrm>
            <a:prstGeom prst="rect">
              <a:avLst/>
            </a:prstGeom>
            <a:noFill/>
          </p:spPr>
          <p:txBody>
            <a:bodyPr wrap="square" rtlCol="0">
              <a:spAutoFit/>
            </a:bodyPr>
            <a:lstStyle/>
            <a:p>
              <a:r>
                <a:rPr lang="en-US" sz="1000" b="1" spc="300" dirty="0">
                  <a:latin typeface="Montserrat "/>
                </a:rPr>
                <a:t>YOUR TITLE HERE</a:t>
              </a:r>
            </a:p>
          </p:txBody>
        </p:sp>
        <p:grpSp>
          <p:nvGrpSpPr>
            <p:cNvPr id="39" name="Group 38">
              <a:extLst>
                <a:ext uri="{FF2B5EF4-FFF2-40B4-BE49-F238E27FC236}">
                  <a16:creationId xmlns:a16="http://schemas.microsoft.com/office/drawing/2014/main" id="{57E98875-5B42-4330-971C-486EE236499F}"/>
                </a:ext>
              </a:extLst>
            </p:cNvPr>
            <p:cNvGrpSpPr/>
            <p:nvPr/>
          </p:nvGrpSpPr>
          <p:grpSpPr>
            <a:xfrm>
              <a:off x="771166" y="5444738"/>
              <a:ext cx="3056027" cy="649901"/>
              <a:chOff x="6302065" y="3783329"/>
              <a:chExt cx="3056027" cy="649901"/>
            </a:xfrm>
          </p:grpSpPr>
          <p:sp>
            <p:nvSpPr>
              <p:cNvPr id="40" name="TextBox 39">
                <a:extLst>
                  <a:ext uri="{FF2B5EF4-FFF2-40B4-BE49-F238E27FC236}">
                    <a16:creationId xmlns:a16="http://schemas.microsoft.com/office/drawing/2014/main" id="{56DFB0F0-B158-4C18-A7D5-07176FEF64A0}"/>
                  </a:ext>
                </a:extLst>
              </p:cNvPr>
              <p:cNvSpPr txBox="1"/>
              <p:nvPr/>
            </p:nvSpPr>
            <p:spPr>
              <a:xfrm>
                <a:off x="6302065" y="3783674"/>
                <a:ext cx="927862" cy="230832"/>
              </a:xfrm>
              <a:prstGeom prst="rect">
                <a:avLst/>
              </a:prstGeom>
              <a:noFill/>
            </p:spPr>
            <p:txBody>
              <a:bodyPr wrap="square" rtlCol="0">
                <a:spAutoFit/>
              </a:bodyPr>
              <a:lstStyle/>
              <a:p>
                <a:r>
                  <a:rPr lang="en-US" sz="900" spc="100" dirty="0">
                    <a:latin typeface="Montserrat Light" charset="0"/>
                    <a:ea typeface="Montserrat Light" charset="0"/>
                    <a:cs typeface="Montserrat Light" charset="0"/>
                  </a:rPr>
                  <a:t>HMTL/ CSS</a:t>
                </a:r>
              </a:p>
            </p:txBody>
          </p:sp>
          <p:sp>
            <p:nvSpPr>
              <p:cNvPr id="41" name="TextBox 40">
                <a:extLst>
                  <a:ext uri="{FF2B5EF4-FFF2-40B4-BE49-F238E27FC236}">
                    <a16:creationId xmlns:a16="http://schemas.microsoft.com/office/drawing/2014/main" id="{F054E665-4393-4EE6-9B68-0FE050A4BF61}"/>
                  </a:ext>
                </a:extLst>
              </p:cNvPr>
              <p:cNvSpPr txBox="1"/>
              <p:nvPr/>
            </p:nvSpPr>
            <p:spPr>
              <a:xfrm>
                <a:off x="6302065" y="4202398"/>
                <a:ext cx="927862" cy="230832"/>
              </a:xfrm>
              <a:prstGeom prst="rect">
                <a:avLst/>
              </a:prstGeom>
              <a:noFill/>
            </p:spPr>
            <p:txBody>
              <a:bodyPr wrap="square" rtlCol="0">
                <a:spAutoFit/>
              </a:bodyPr>
              <a:lstStyle/>
              <a:p>
                <a:r>
                  <a:rPr lang="en-US" sz="900" spc="100" dirty="0">
                    <a:latin typeface="Montserrat Light" charset="0"/>
                    <a:ea typeface="Montserrat Light" charset="0"/>
                    <a:cs typeface="Montserrat Light" charset="0"/>
                  </a:rPr>
                  <a:t>Photoshop</a:t>
                </a:r>
              </a:p>
            </p:txBody>
          </p:sp>
          <p:sp>
            <p:nvSpPr>
              <p:cNvPr id="42" name="TextBox 41">
                <a:extLst>
                  <a:ext uri="{FF2B5EF4-FFF2-40B4-BE49-F238E27FC236}">
                    <a16:creationId xmlns:a16="http://schemas.microsoft.com/office/drawing/2014/main" id="{49C3CE43-9A68-40C3-9A7F-7039E9308946}"/>
                  </a:ext>
                </a:extLst>
              </p:cNvPr>
              <p:cNvSpPr txBox="1"/>
              <p:nvPr/>
            </p:nvSpPr>
            <p:spPr>
              <a:xfrm>
                <a:off x="8851611" y="3783329"/>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70%</a:t>
                </a:r>
              </a:p>
            </p:txBody>
          </p:sp>
          <p:sp>
            <p:nvSpPr>
              <p:cNvPr id="43" name="TextBox 42">
                <a:extLst>
                  <a:ext uri="{FF2B5EF4-FFF2-40B4-BE49-F238E27FC236}">
                    <a16:creationId xmlns:a16="http://schemas.microsoft.com/office/drawing/2014/main" id="{9B35F4AB-9882-4E23-9928-778BA1A5A0E2}"/>
                  </a:ext>
                </a:extLst>
              </p:cNvPr>
              <p:cNvSpPr txBox="1"/>
              <p:nvPr/>
            </p:nvSpPr>
            <p:spPr>
              <a:xfrm>
                <a:off x="8430223" y="4202398"/>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80%</a:t>
                </a:r>
              </a:p>
            </p:txBody>
          </p:sp>
          <p:grpSp>
            <p:nvGrpSpPr>
              <p:cNvPr id="44" name="Group 43">
                <a:extLst>
                  <a:ext uri="{FF2B5EF4-FFF2-40B4-BE49-F238E27FC236}">
                    <a16:creationId xmlns:a16="http://schemas.microsoft.com/office/drawing/2014/main" id="{54EEED5F-749B-4537-AFA2-98562BD94B8F}"/>
                  </a:ext>
                </a:extLst>
              </p:cNvPr>
              <p:cNvGrpSpPr/>
              <p:nvPr/>
            </p:nvGrpSpPr>
            <p:grpSpPr>
              <a:xfrm>
                <a:off x="7387686" y="3847575"/>
                <a:ext cx="1409197" cy="103031"/>
                <a:chOff x="6198966" y="3980539"/>
                <a:chExt cx="1409197" cy="103031"/>
              </a:xfrm>
            </p:grpSpPr>
            <p:cxnSp>
              <p:nvCxnSpPr>
                <p:cNvPr id="48" name="Straight Connector 47">
                  <a:extLst>
                    <a:ext uri="{FF2B5EF4-FFF2-40B4-BE49-F238E27FC236}">
                      <a16:creationId xmlns:a16="http://schemas.microsoft.com/office/drawing/2014/main" id="{C0F8DB6F-0AC3-4F2F-99E6-5AC81933BD17}"/>
                    </a:ext>
                  </a:extLst>
                </p:cNvPr>
                <p:cNvCxnSpPr>
                  <a:cxnSpLocks/>
                </p:cNvCxnSpPr>
                <p:nvPr/>
              </p:nvCxnSpPr>
              <p:spPr>
                <a:xfrm flipH="1">
                  <a:off x="6198966" y="4031709"/>
                  <a:ext cx="130616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8436006E-0312-495F-B441-6797B5B13412}"/>
                    </a:ext>
                  </a:extLst>
                </p:cNvPr>
                <p:cNvSpPr/>
                <p:nvPr/>
              </p:nvSpPr>
              <p:spPr>
                <a:xfrm>
                  <a:off x="7505132" y="3980539"/>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 name="Group 44">
                <a:extLst>
                  <a:ext uri="{FF2B5EF4-FFF2-40B4-BE49-F238E27FC236}">
                    <a16:creationId xmlns:a16="http://schemas.microsoft.com/office/drawing/2014/main" id="{F519C60A-B0D3-4F75-82AE-FCDC1481E798}"/>
                  </a:ext>
                </a:extLst>
              </p:cNvPr>
              <p:cNvGrpSpPr/>
              <p:nvPr/>
            </p:nvGrpSpPr>
            <p:grpSpPr>
              <a:xfrm>
                <a:off x="7387687" y="4266299"/>
                <a:ext cx="987807" cy="103031"/>
                <a:chOff x="6198967" y="4399090"/>
                <a:chExt cx="987807" cy="103031"/>
              </a:xfrm>
            </p:grpSpPr>
            <p:cxnSp>
              <p:nvCxnSpPr>
                <p:cNvPr id="46" name="Straight Connector 45">
                  <a:extLst>
                    <a:ext uri="{FF2B5EF4-FFF2-40B4-BE49-F238E27FC236}">
                      <a16:creationId xmlns:a16="http://schemas.microsoft.com/office/drawing/2014/main" id="{68DBB100-49C8-4BFD-B600-83460E0F8227}"/>
                    </a:ext>
                  </a:extLst>
                </p:cNvPr>
                <p:cNvCxnSpPr>
                  <a:cxnSpLocks/>
                </p:cNvCxnSpPr>
                <p:nvPr/>
              </p:nvCxnSpPr>
              <p:spPr>
                <a:xfrm flipH="1">
                  <a:off x="6198967" y="4450606"/>
                  <a:ext cx="88477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EF0939DA-754C-4912-BAA2-D5F67EECC46F}"/>
                    </a:ext>
                  </a:extLst>
                </p:cNvPr>
                <p:cNvSpPr/>
                <p:nvPr/>
              </p:nvSpPr>
              <p:spPr>
                <a:xfrm>
                  <a:off x="7083743" y="4399090"/>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16" name="Group 15">
            <a:extLst>
              <a:ext uri="{FF2B5EF4-FFF2-40B4-BE49-F238E27FC236}">
                <a16:creationId xmlns:a16="http://schemas.microsoft.com/office/drawing/2014/main" id="{1B0B04CC-D1D5-4EE8-A60A-9F84BC5E6FD8}"/>
              </a:ext>
            </a:extLst>
          </p:cNvPr>
          <p:cNvGrpSpPr/>
          <p:nvPr/>
        </p:nvGrpSpPr>
        <p:grpSpPr>
          <a:xfrm>
            <a:off x="11174962" y="766537"/>
            <a:ext cx="245873" cy="5328102"/>
            <a:chOff x="11174962" y="766537"/>
            <a:chExt cx="245873" cy="5328102"/>
          </a:xfrm>
        </p:grpSpPr>
        <p:grpSp>
          <p:nvGrpSpPr>
            <p:cNvPr id="5" name="Group 4">
              <a:extLst>
                <a:ext uri="{FF2B5EF4-FFF2-40B4-BE49-F238E27FC236}">
                  <a16:creationId xmlns:a16="http://schemas.microsoft.com/office/drawing/2014/main" id="{80374176-239E-47DE-ACCB-408B1397DD86}"/>
                </a:ext>
              </a:extLst>
            </p:cNvPr>
            <p:cNvGrpSpPr/>
            <p:nvPr/>
          </p:nvGrpSpPr>
          <p:grpSpPr>
            <a:xfrm>
              <a:off x="11174962" y="2831400"/>
              <a:ext cx="245873" cy="1198376"/>
              <a:chOff x="10193685" y="3306062"/>
              <a:chExt cx="245873" cy="1198376"/>
            </a:xfrm>
          </p:grpSpPr>
          <p:grpSp>
            <p:nvGrpSpPr>
              <p:cNvPr id="64" name="Group 63">
                <a:extLst>
                  <a:ext uri="{FF2B5EF4-FFF2-40B4-BE49-F238E27FC236}">
                    <a16:creationId xmlns:a16="http://schemas.microsoft.com/office/drawing/2014/main" id="{8C8DBE6D-C873-4CC7-9355-2A6781F3EC96}"/>
                  </a:ext>
                </a:extLst>
              </p:cNvPr>
              <p:cNvGrpSpPr/>
              <p:nvPr/>
            </p:nvGrpSpPr>
            <p:grpSpPr>
              <a:xfrm>
                <a:off x="10193685" y="3306062"/>
                <a:ext cx="245873" cy="245876"/>
                <a:chOff x="7136966" y="5134202"/>
                <a:chExt cx="588412" cy="588417"/>
              </a:xfrm>
            </p:grpSpPr>
            <p:sp>
              <p:nvSpPr>
                <p:cNvPr id="71" name="Oval 70">
                  <a:extLst>
                    <a:ext uri="{FF2B5EF4-FFF2-40B4-BE49-F238E27FC236}">
                      <a16:creationId xmlns:a16="http://schemas.microsoft.com/office/drawing/2014/main" id="{0BB75BDD-4AD6-4B95-A6AE-A1E4915BA6FA}"/>
                    </a:ext>
                  </a:extLst>
                </p:cNvPr>
                <p:cNvSpPr/>
                <p:nvPr/>
              </p:nvSpPr>
              <p:spPr>
                <a:xfrm>
                  <a:off x="7136966"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AutoShape 1">
                  <a:extLst>
                    <a:ext uri="{FF2B5EF4-FFF2-40B4-BE49-F238E27FC236}">
                      <a16:creationId xmlns:a16="http://schemas.microsoft.com/office/drawing/2014/main" id="{48C6A8FF-449E-4E8F-9C44-03C053FC920B}"/>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65" name="Group 64">
                <a:extLst>
                  <a:ext uri="{FF2B5EF4-FFF2-40B4-BE49-F238E27FC236}">
                    <a16:creationId xmlns:a16="http://schemas.microsoft.com/office/drawing/2014/main" id="{DC69ABE5-6BF4-46A8-872C-B8E6CCFD8976}"/>
                  </a:ext>
                </a:extLst>
              </p:cNvPr>
              <p:cNvGrpSpPr/>
              <p:nvPr/>
            </p:nvGrpSpPr>
            <p:grpSpPr>
              <a:xfrm>
                <a:off x="10193685" y="3782312"/>
                <a:ext cx="245873" cy="245876"/>
                <a:chOff x="7991862" y="5134202"/>
                <a:chExt cx="588412" cy="588417"/>
              </a:xfrm>
            </p:grpSpPr>
            <p:sp>
              <p:nvSpPr>
                <p:cNvPr id="69" name="Oval 68">
                  <a:extLst>
                    <a:ext uri="{FF2B5EF4-FFF2-40B4-BE49-F238E27FC236}">
                      <a16:creationId xmlns:a16="http://schemas.microsoft.com/office/drawing/2014/main" id="{1E532154-D84D-477F-AD25-A96F6D5EEBB0}"/>
                    </a:ext>
                  </a:extLst>
                </p:cNvPr>
                <p:cNvSpPr/>
                <p:nvPr/>
              </p:nvSpPr>
              <p:spPr>
                <a:xfrm>
                  <a:off x="7991862"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AutoShape 21">
                  <a:extLst>
                    <a:ext uri="{FF2B5EF4-FFF2-40B4-BE49-F238E27FC236}">
                      <a16:creationId xmlns:a16="http://schemas.microsoft.com/office/drawing/2014/main" id="{8FE880C3-FF08-4370-83F0-6FDC764D6A81}"/>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66" name="Group 65">
                <a:extLst>
                  <a:ext uri="{FF2B5EF4-FFF2-40B4-BE49-F238E27FC236}">
                    <a16:creationId xmlns:a16="http://schemas.microsoft.com/office/drawing/2014/main" id="{F416EA36-0098-49CA-9C94-8A7EF36D396E}"/>
                  </a:ext>
                </a:extLst>
              </p:cNvPr>
              <p:cNvGrpSpPr/>
              <p:nvPr/>
            </p:nvGrpSpPr>
            <p:grpSpPr>
              <a:xfrm>
                <a:off x="10193685" y="4258562"/>
                <a:ext cx="245873" cy="245876"/>
                <a:chOff x="8846763" y="5134202"/>
                <a:chExt cx="588412" cy="588417"/>
              </a:xfrm>
            </p:grpSpPr>
            <p:sp>
              <p:nvSpPr>
                <p:cNvPr id="67" name="Oval 66">
                  <a:extLst>
                    <a:ext uri="{FF2B5EF4-FFF2-40B4-BE49-F238E27FC236}">
                      <a16:creationId xmlns:a16="http://schemas.microsoft.com/office/drawing/2014/main" id="{D2AE4D86-359A-436A-B56A-8C42E696720A}"/>
                    </a:ext>
                  </a:extLst>
                </p:cNvPr>
                <p:cNvSpPr/>
                <p:nvPr/>
              </p:nvSpPr>
              <p:spPr>
                <a:xfrm>
                  <a:off x="8846763"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AutoShape 18">
                  <a:extLst>
                    <a:ext uri="{FF2B5EF4-FFF2-40B4-BE49-F238E27FC236}">
                      <a16:creationId xmlns:a16="http://schemas.microsoft.com/office/drawing/2014/main" id="{74DCEF00-8212-44A3-AE2B-9C4A2D51C321}"/>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cxnSp>
          <p:nvCxnSpPr>
            <p:cNvPr id="7" name="Straight Connector 6">
              <a:extLst>
                <a:ext uri="{FF2B5EF4-FFF2-40B4-BE49-F238E27FC236}">
                  <a16:creationId xmlns:a16="http://schemas.microsoft.com/office/drawing/2014/main" id="{9877248A-590E-4F3C-A224-C6F6B5F362EA}"/>
                </a:ext>
              </a:extLst>
            </p:cNvPr>
            <p:cNvCxnSpPr>
              <a:cxnSpLocks/>
            </p:cNvCxnSpPr>
            <p:nvPr/>
          </p:nvCxnSpPr>
          <p:spPr>
            <a:xfrm>
              <a:off x="11297899" y="766537"/>
              <a:ext cx="0" cy="174685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9C61A9F-B2AB-4EB1-8C24-51EEBD9BF30B}"/>
                </a:ext>
              </a:extLst>
            </p:cNvPr>
            <p:cNvCxnSpPr>
              <a:cxnSpLocks/>
            </p:cNvCxnSpPr>
            <p:nvPr/>
          </p:nvCxnSpPr>
          <p:spPr>
            <a:xfrm>
              <a:off x="11297899" y="4347780"/>
              <a:ext cx="0" cy="174685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7" name="Freeform: Shape 76">
            <a:extLst>
              <a:ext uri="{FF2B5EF4-FFF2-40B4-BE49-F238E27FC236}">
                <a16:creationId xmlns:a16="http://schemas.microsoft.com/office/drawing/2014/main" id="{BDDFA813-0359-4708-BD78-907B43C8AEBA}"/>
              </a:ext>
            </a:extLst>
          </p:cNvPr>
          <p:cNvSpPr/>
          <p:nvPr/>
        </p:nvSpPr>
        <p:spPr>
          <a:xfrm>
            <a:off x="5008337" y="766537"/>
            <a:ext cx="5395457" cy="5328102"/>
          </a:xfrm>
          <a:custGeom>
            <a:avLst/>
            <a:gdLst>
              <a:gd name="connsiteX0" fmla="*/ 0 w 5395457"/>
              <a:gd name="connsiteY0" fmla="*/ 0 h 5328102"/>
              <a:gd name="connsiteX1" fmla="*/ 5395457 w 5395457"/>
              <a:gd name="connsiteY1" fmla="*/ 0 h 5328102"/>
              <a:gd name="connsiteX2" fmla="*/ 5395457 w 5395457"/>
              <a:gd name="connsiteY2" fmla="*/ 5328102 h 5328102"/>
              <a:gd name="connsiteX3" fmla="*/ 0 w 5395457"/>
              <a:gd name="connsiteY3" fmla="*/ 5328102 h 5328102"/>
            </a:gdLst>
            <a:ahLst/>
            <a:cxnLst>
              <a:cxn ang="0">
                <a:pos x="connsiteX0" y="connsiteY0"/>
              </a:cxn>
              <a:cxn ang="0">
                <a:pos x="connsiteX1" y="connsiteY1"/>
              </a:cxn>
              <a:cxn ang="0">
                <a:pos x="connsiteX2" y="connsiteY2"/>
              </a:cxn>
              <a:cxn ang="0">
                <a:pos x="connsiteX3" y="connsiteY3"/>
              </a:cxn>
            </a:cxnLst>
            <a:rect l="l" t="t" r="r" b="b"/>
            <a:pathLst>
              <a:path w="5395457" h="5328102">
                <a:moveTo>
                  <a:pt x="0" y="0"/>
                </a:moveTo>
                <a:lnTo>
                  <a:pt x="5395457" y="0"/>
                </a:lnTo>
                <a:lnTo>
                  <a:pt x="5395457" y="5328102"/>
                </a:lnTo>
                <a:lnTo>
                  <a:pt x="0" y="5328102"/>
                </a:lnTo>
                <a:close/>
              </a:path>
            </a:pathLst>
          </a:cu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4319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Placeholder 57">
            <a:extLst>
              <a:ext uri="{FF2B5EF4-FFF2-40B4-BE49-F238E27FC236}">
                <a16:creationId xmlns:a16="http://schemas.microsoft.com/office/drawing/2014/main" id="{B010B4C1-A34B-4FC1-B5B0-211D937F5D26}"/>
              </a:ext>
            </a:extLst>
          </p:cNvPr>
          <p:cNvPicPr>
            <a:picLocks noGrp="1" noChangeAspect="1"/>
          </p:cNvPicPr>
          <p:nvPr>
            <p:ph type="pic" sz="quarter" idx="27"/>
          </p:nvPr>
        </p:nvPicPr>
        <p:blipFill rotWithShape="1">
          <a:blip r:embed="rId2"/>
          <a:srcRect l="12635" t="1" r="16404" b="12583"/>
          <a:stretch/>
        </p:blipFill>
        <p:spPr>
          <a:xfrm>
            <a:off x="766537" y="766536"/>
            <a:ext cx="4933553" cy="5324928"/>
          </a:xfrm>
        </p:spPr>
      </p:pic>
      <p:sp>
        <p:nvSpPr>
          <p:cNvPr id="10" name="TextBox 9">
            <a:extLst>
              <a:ext uri="{FF2B5EF4-FFF2-40B4-BE49-F238E27FC236}">
                <a16:creationId xmlns:a16="http://schemas.microsoft.com/office/drawing/2014/main" id="{8DD180E2-75AC-4489-BE5A-693C09981392}"/>
              </a:ext>
            </a:extLst>
          </p:cNvPr>
          <p:cNvSpPr txBox="1"/>
          <p:nvPr/>
        </p:nvSpPr>
        <p:spPr>
          <a:xfrm rot="16200000">
            <a:off x="-130212" y="4302163"/>
            <a:ext cx="2686050" cy="892552"/>
          </a:xfrm>
          <a:prstGeom prst="rect">
            <a:avLst/>
          </a:prstGeom>
          <a:noFill/>
        </p:spPr>
        <p:txBody>
          <a:bodyPr wrap="square" rtlCol="0">
            <a:spAutoFit/>
          </a:bodyPr>
          <a:lstStyle/>
          <a:p>
            <a:r>
              <a:rPr lang="en-US" sz="2600" b="1" spc="500" dirty="0">
                <a:solidFill>
                  <a:schemeClr val="bg1"/>
                </a:solidFill>
                <a:latin typeface="Montserrat "/>
              </a:rPr>
              <a:t>MEET</a:t>
            </a:r>
          </a:p>
          <a:p>
            <a:r>
              <a:rPr lang="en-US" sz="2600" b="1" spc="500" dirty="0">
                <a:solidFill>
                  <a:schemeClr val="bg1"/>
                </a:solidFill>
                <a:latin typeface="Montserrat "/>
              </a:rPr>
              <a:t>JANE DEO</a:t>
            </a:r>
          </a:p>
        </p:txBody>
      </p:sp>
      <p:grpSp>
        <p:nvGrpSpPr>
          <p:cNvPr id="5" name="Group 4">
            <a:extLst>
              <a:ext uri="{FF2B5EF4-FFF2-40B4-BE49-F238E27FC236}">
                <a16:creationId xmlns:a16="http://schemas.microsoft.com/office/drawing/2014/main" id="{C97C8F5A-4228-4E2D-9A98-A7D53973B364}"/>
              </a:ext>
            </a:extLst>
          </p:cNvPr>
          <p:cNvGrpSpPr/>
          <p:nvPr/>
        </p:nvGrpSpPr>
        <p:grpSpPr>
          <a:xfrm>
            <a:off x="5700090" y="764949"/>
            <a:ext cx="1788206" cy="5328102"/>
            <a:chOff x="5384801" y="764949"/>
            <a:chExt cx="1788206" cy="5328102"/>
          </a:xfrm>
        </p:grpSpPr>
        <p:sp>
          <p:nvSpPr>
            <p:cNvPr id="11" name="Rectangle 10">
              <a:extLst>
                <a:ext uri="{FF2B5EF4-FFF2-40B4-BE49-F238E27FC236}">
                  <a16:creationId xmlns:a16="http://schemas.microsoft.com/office/drawing/2014/main" id="{01BC1560-D3F8-4215-A9CE-459C8B9C9172}"/>
                </a:ext>
              </a:extLst>
            </p:cNvPr>
            <p:cNvSpPr/>
            <p:nvPr/>
          </p:nvSpPr>
          <p:spPr>
            <a:xfrm>
              <a:off x="5384801" y="766536"/>
              <a:ext cx="1788206" cy="53249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38CE1EDD-B1CB-4FEB-A1E4-410DDF6D0B99}"/>
                </a:ext>
              </a:extLst>
            </p:cNvPr>
            <p:cNvGrpSpPr/>
            <p:nvPr/>
          </p:nvGrpSpPr>
          <p:grpSpPr>
            <a:xfrm>
              <a:off x="6155968" y="764949"/>
              <a:ext cx="245873" cy="5328102"/>
              <a:chOff x="11174962" y="766537"/>
              <a:chExt cx="245873" cy="5328102"/>
            </a:xfrm>
          </p:grpSpPr>
          <p:grpSp>
            <p:nvGrpSpPr>
              <p:cNvPr id="13" name="Group 12">
                <a:extLst>
                  <a:ext uri="{FF2B5EF4-FFF2-40B4-BE49-F238E27FC236}">
                    <a16:creationId xmlns:a16="http://schemas.microsoft.com/office/drawing/2014/main" id="{C32704C2-BEF2-42B4-9847-4537B85B3293}"/>
                  </a:ext>
                </a:extLst>
              </p:cNvPr>
              <p:cNvGrpSpPr/>
              <p:nvPr/>
            </p:nvGrpSpPr>
            <p:grpSpPr>
              <a:xfrm>
                <a:off x="11174962" y="2831400"/>
                <a:ext cx="245873" cy="1198376"/>
                <a:chOff x="10193685" y="3306062"/>
                <a:chExt cx="245873" cy="1198376"/>
              </a:xfrm>
            </p:grpSpPr>
            <p:grpSp>
              <p:nvGrpSpPr>
                <p:cNvPr id="16" name="Group 15">
                  <a:extLst>
                    <a:ext uri="{FF2B5EF4-FFF2-40B4-BE49-F238E27FC236}">
                      <a16:creationId xmlns:a16="http://schemas.microsoft.com/office/drawing/2014/main" id="{268B2068-6042-4F42-9450-B30AF672125C}"/>
                    </a:ext>
                  </a:extLst>
                </p:cNvPr>
                <p:cNvGrpSpPr/>
                <p:nvPr/>
              </p:nvGrpSpPr>
              <p:grpSpPr>
                <a:xfrm>
                  <a:off x="10193685" y="3306062"/>
                  <a:ext cx="245873" cy="245876"/>
                  <a:chOff x="7136966" y="5134202"/>
                  <a:chExt cx="588412" cy="588417"/>
                </a:xfrm>
              </p:grpSpPr>
              <p:sp>
                <p:nvSpPr>
                  <p:cNvPr id="26" name="Oval 25">
                    <a:extLst>
                      <a:ext uri="{FF2B5EF4-FFF2-40B4-BE49-F238E27FC236}">
                        <a16:creationId xmlns:a16="http://schemas.microsoft.com/office/drawing/2014/main" id="{EFB0888C-2827-4429-9DE6-37BB81EF5156}"/>
                      </a:ext>
                    </a:extLst>
                  </p:cNvPr>
                  <p:cNvSpPr/>
                  <p:nvPr/>
                </p:nvSpPr>
                <p:spPr>
                  <a:xfrm>
                    <a:off x="7136966"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AutoShape 1">
                    <a:extLst>
                      <a:ext uri="{FF2B5EF4-FFF2-40B4-BE49-F238E27FC236}">
                        <a16:creationId xmlns:a16="http://schemas.microsoft.com/office/drawing/2014/main" id="{16745974-7FBD-4271-87E6-973A569F6CA0}"/>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17" name="Group 16">
                  <a:extLst>
                    <a:ext uri="{FF2B5EF4-FFF2-40B4-BE49-F238E27FC236}">
                      <a16:creationId xmlns:a16="http://schemas.microsoft.com/office/drawing/2014/main" id="{B9B67719-53B1-4909-9AB8-B3D2634E908F}"/>
                    </a:ext>
                  </a:extLst>
                </p:cNvPr>
                <p:cNvGrpSpPr/>
                <p:nvPr/>
              </p:nvGrpSpPr>
              <p:grpSpPr>
                <a:xfrm>
                  <a:off x="10193685" y="3782312"/>
                  <a:ext cx="245873" cy="245876"/>
                  <a:chOff x="7991862" y="5134202"/>
                  <a:chExt cx="588412" cy="588417"/>
                </a:xfrm>
              </p:grpSpPr>
              <p:sp>
                <p:nvSpPr>
                  <p:cNvPr id="21" name="Oval 20">
                    <a:extLst>
                      <a:ext uri="{FF2B5EF4-FFF2-40B4-BE49-F238E27FC236}">
                        <a16:creationId xmlns:a16="http://schemas.microsoft.com/office/drawing/2014/main" id="{CB61DAE4-09B3-46FE-8DFF-41CBB5BE5C0E}"/>
                      </a:ext>
                    </a:extLst>
                  </p:cNvPr>
                  <p:cNvSpPr/>
                  <p:nvPr/>
                </p:nvSpPr>
                <p:spPr>
                  <a:xfrm>
                    <a:off x="7991862"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AutoShape 21">
                    <a:extLst>
                      <a:ext uri="{FF2B5EF4-FFF2-40B4-BE49-F238E27FC236}">
                        <a16:creationId xmlns:a16="http://schemas.microsoft.com/office/drawing/2014/main" id="{BA006D1F-F933-4A29-B718-C029E23A26A3}"/>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8" name="Group 17">
                  <a:extLst>
                    <a:ext uri="{FF2B5EF4-FFF2-40B4-BE49-F238E27FC236}">
                      <a16:creationId xmlns:a16="http://schemas.microsoft.com/office/drawing/2014/main" id="{92DAF523-18D3-420E-9A2C-CB92DD3CC483}"/>
                    </a:ext>
                  </a:extLst>
                </p:cNvPr>
                <p:cNvGrpSpPr/>
                <p:nvPr/>
              </p:nvGrpSpPr>
              <p:grpSpPr>
                <a:xfrm>
                  <a:off x="10193685" y="4258562"/>
                  <a:ext cx="245873" cy="245876"/>
                  <a:chOff x="8846763" y="5134202"/>
                  <a:chExt cx="588412" cy="588417"/>
                </a:xfrm>
              </p:grpSpPr>
              <p:sp>
                <p:nvSpPr>
                  <p:cNvPr id="19" name="Oval 18">
                    <a:extLst>
                      <a:ext uri="{FF2B5EF4-FFF2-40B4-BE49-F238E27FC236}">
                        <a16:creationId xmlns:a16="http://schemas.microsoft.com/office/drawing/2014/main" id="{52061096-8124-4DE6-B217-773D15A500A9}"/>
                      </a:ext>
                    </a:extLst>
                  </p:cNvPr>
                  <p:cNvSpPr/>
                  <p:nvPr/>
                </p:nvSpPr>
                <p:spPr>
                  <a:xfrm>
                    <a:off x="8846763"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AutoShape 18">
                    <a:extLst>
                      <a:ext uri="{FF2B5EF4-FFF2-40B4-BE49-F238E27FC236}">
                        <a16:creationId xmlns:a16="http://schemas.microsoft.com/office/drawing/2014/main" id="{0467DA52-7A66-4A3F-9185-4CB79ADC6298}"/>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cxnSp>
            <p:nvCxnSpPr>
              <p:cNvPr id="14" name="Straight Connector 13">
                <a:extLst>
                  <a:ext uri="{FF2B5EF4-FFF2-40B4-BE49-F238E27FC236}">
                    <a16:creationId xmlns:a16="http://schemas.microsoft.com/office/drawing/2014/main" id="{7439F43A-7AC5-4A4C-957C-5450C1ADEA37}"/>
                  </a:ext>
                </a:extLst>
              </p:cNvPr>
              <p:cNvCxnSpPr>
                <a:cxnSpLocks/>
              </p:cNvCxnSpPr>
              <p:nvPr/>
            </p:nvCxnSpPr>
            <p:spPr>
              <a:xfrm>
                <a:off x="11297899" y="766537"/>
                <a:ext cx="0" cy="174685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15DBFE7-9E3E-4940-8081-74E196C595B3}"/>
                  </a:ext>
                </a:extLst>
              </p:cNvPr>
              <p:cNvCxnSpPr>
                <a:cxnSpLocks/>
              </p:cNvCxnSpPr>
              <p:nvPr/>
            </p:nvCxnSpPr>
            <p:spPr>
              <a:xfrm>
                <a:off x="11297899" y="4347780"/>
                <a:ext cx="0" cy="174685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 name="Group 3">
            <a:extLst>
              <a:ext uri="{FF2B5EF4-FFF2-40B4-BE49-F238E27FC236}">
                <a16:creationId xmlns:a16="http://schemas.microsoft.com/office/drawing/2014/main" id="{B6CBC6B4-DB6C-4C87-8D62-F2E229199DE8}"/>
              </a:ext>
            </a:extLst>
          </p:cNvPr>
          <p:cNvGrpSpPr/>
          <p:nvPr/>
        </p:nvGrpSpPr>
        <p:grpSpPr>
          <a:xfrm>
            <a:off x="8254831" y="766535"/>
            <a:ext cx="3170632" cy="4163787"/>
            <a:chOff x="8254831" y="766535"/>
            <a:chExt cx="3170632" cy="4163787"/>
          </a:xfrm>
        </p:grpSpPr>
        <p:sp>
          <p:nvSpPr>
            <p:cNvPr id="28" name="TextBox 27">
              <a:extLst>
                <a:ext uri="{FF2B5EF4-FFF2-40B4-BE49-F238E27FC236}">
                  <a16:creationId xmlns:a16="http://schemas.microsoft.com/office/drawing/2014/main" id="{B301E8DF-438D-4817-8EAA-BD10FD661C0D}"/>
                </a:ext>
              </a:extLst>
            </p:cNvPr>
            <p:cNvSpPr txBox="1"/>
            <p:nvPr/>
          </p:nvSpPr>
          <p:spPr>
            <a:xfrm>
              <a:off x="8254831" y="1314101"/>
              <a:ext cx="3170632" cy="1091068"/>
            </a:xfrm>
            <a:prstGeom prst="rect">
              <a:avLst/>
            </a:prstGeom>
            <a:noFill/>
          </p:spPr>
          <p:txBody>
            <a:bodyPr wrap="square" rtlCol="0">
              <a:spAutoFit/>
            </a:bodyPr>
            <a:lstStyle/>
            <a:p>
              <a:pPr>
                <a:lnSpc>
                  <a:spcPts val="1600"/>
                </a:lnSpc>
              </a:pPr>
              <a:r>
                <a:rPr lang="en-US" sz="800" dirty="0">
                  <a:latin typeface="Montserrat Light" charset="0"/>
                  <a:ea typeface="Montserrat Light" charset="0"/>
                  <a:cs typeface="Montserrat Light" charset="0"/>
                </a:rPr>
                <a:t>Have them for one. Living grass to for can't gathered waters had winged. Creepiest don't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gathered waters had winged. Creepiest don't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had seasons. Fifth you'll, man wherein seas our creeping. Very to seas.</a:t>
              </a:r>
            </a:p>
          </p:txBody>
        </p:sp>
        <p:sp>
          <p:nvSpPr>
            <p:cNvPr id="29" name="TextBox 28">
              <a:extLst>
                <a:ext uri="{FF2B5EF4-FFF2-40B4-BE49-F238E27FC236}">
                  <a16:creationId xmlns:a16="http://schemas.microsoft.com/office/drawing/2014/main" id="{53289E79-12DB-45E2-B58B-7B78972C81FB}"/>
                </a:ext>
              </a:extLst>
            </p:cNvPr>
            <p:cNvSpPr txBox="1"/>
            <p:nvPr/>
          </p:nvSpPr>
          <p:spPr>
            <a:xfrm>
              <a:off x="8254831" y="766535"/>
              <a:ext cx="1974800" cy="246221"/>
            </a:xfrm>
            <a:prstGeom prst="rect">
              <a:avLst/>
            </a:prstGeom>
            <a:noFill/>
          </p:spPr>
          <p:txBody>
            <a:bodyPr wrap="square" rtlCol="0">
              <a:spAutoFit/>
            </a:bodyPr>
            <a:lstStyle/>
            <a:p>
              <a:r>
                <a:rPr lang="en-US" sz="1000" b="1" spc="300" dirty="0">
                  <a:latin typeface="Montserrat "/>
                </a:rPr>
                <a:t>YOUR TITLE HERE</a:t>
              </a:r>
            </a:p>
          </p:txBody>
        </p:sp>
        <p:grpSp>
          <p:nvGrpSpPr>
            <p:cNvPr id="30" name="Group 29">
              <a:extLst>
                <a:ext uri="{FF2B5EF4-FFF2-40B4-BE49-F238E27FC236}">
                  <a16:creationId xmlns:a16="http://schemas.microsoft.com/office/drawing/2014/main" id="{3E30E607-67E7-4FE6-9C6E-435B99DE78A8}"/>
                </a:ext>
              </a:extLst>
            </p:cNvPr>
            <p:cNvGrpSpPr/>
            <p:nvPr/>
          </p:nvGrpSpPr>
          <p:grpSpPr>
            <a:xfrm>
              <a:off x="8254831" y="2986162"/>
              <a:ext cx="3056027" cy="649901"/>
              <a:chOff x="6302065" y="3783329"/>
              <a:chExt cx="3056027" cy="649901"/>
            </a:xfrm>
          </p:grpSpPr>
          <p:sp>
            <p:nvSpPr>
              <p:cNvPr id="31" name="TextBox 30">
                <a:extLst>
                  <a:ext uri="{FF2B5EF4-FFF2-40B4-BE49-F238E27FC236}">
                    <a16:creationId xmlns:a16="http://schemas.microsoft.com/office/drawing/2014/main" id="{C91AEFA7-A0A0-4D78-A958-2937C9D929CE}"/>
                  </a:ext>
                </a:extLst>
              </p:cNvPr>
              <p:cNvSpPr txBox="1"/>
              <p:nvPr/>
            </p:nvSpPr>
            <p:spPr>
              <a:xfrm>
                <a:off x="6302065" y="3783674"/>
                <a:ext cx="927862" cy="230832"/>
              </a:xfrm>
              <a:prstGeom prst="rect">
                <a:avLst/>
              </a:prstGeom>
              <a:noFill/>
            </p:spPr>
            <p:txBody>
              <a:bodyPr wrap="square" rtlCol="0">
                <a:spAutoFit/>
              </a:bodyPr>
              <a:lstStyle/>
              <a:p>
                <a:r>
                  <a:rPr lang="en-US" sz="900" spc="100" dirty="0">
                    <a:latin typeface="Montserrat Light" charset="0"/>
                    <a:ea typeface="Montserrat Light" charset="0"/>
                    <a:cs typeface="Montserrat Light" charset="0"/>
                  </a:rPr>
                  <a:t>HMTL/ CSS</a:t>
                </a:r>
              </a:p>
            </p:txBody>
          </p:sp>
          <p:sp>
            <p:nvSpPr>
              <p:cNvPr id="32" name="TextBox 31">
                <a:extLst>
                  <a:ext uri="{FF2B5EF4-FFF2-40B4-BE49-F238E27FC236}">
                    <a16:creationId xmlns:a16="http://schemas.microsoft.com/office/drawing/2014/main" id="{F33414DC-B4CC-4C6A-BEE6-5C26626F9508}"/>
                  </a:ext>
                </a:extLst>
              </p:cNvPr>
              <p:cNvSpPr txBox="1"/>
              <p:nvPr/>
            </p:nvSpPr>
            <p:spPr>
              <a:xfrm>
                <a:off x="6302065" y="4202398"/>
                <a:ext cx="927862" cy="230832"/>
              </a:xfrm>
              <a:prstGeom prst="rect">
                <a:avLst/>
              </a:prstGeom>
              <a:noFill/>
            </p:spPr>
            <p:txBody>
              <a:bodyPr wrap="square" rtlCol="0">
                <a:spAutoFit/>
              </a:bodyPr>
              <a:lstStyle/>
              <a:p>
                <a:r>
                  <a:rPr lang="en-US" sz="900" spc="100" dirty="0">
                    <a:latin typeface="Montserrat Light" charset="0"/>
                    <a:ea typeface="Montserrat Light" charset="0"/>
                    <a:cs typeface="Montserrat Light" charset="0"/>
                  </a:rPr>
                  <a:t>Photoshop</a:t>
                </a:r>
              </a:p>
            </p:txBody>
          </p:sp>
          <p:sp>
            <p:nvSpPr>
              <p:cNvPr id="33" name="TextBox 32">
                <a:extLst>
                  <a:ext uri="{FF2B5EF4-FFF2-40B4-BE49-F238E27FC236}">
                    <a16:creationId xmlns:a16="http://schemas.microsoft.com/office/drawing/2014/main" id="{EC13C722-E7E0-4181-9252-32721697EE95}"/>
                  </a:ext>
                </a:extLst>
              </p:cNvPr>
              <p:cNvSpPr txBox="1"/>
              <p:nvPr/>
            </p:nvSpPr>
            <p:spPr>
              <a:xfrm>
                <a:off x="8851611" y="3783329"/>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70%</a:t>
                </a:r>
              </a:p>
            </p:txBody>
          </p:sp>
          <p:sp>
            <p:nvSpPr>
              <p:cNvPr id="34" name="TextBox 33">
                <a:extLst>
                  <a:ext uri="{FF2B5EF4-FFF2-40B4-BE49-F238E27FC236}">
                    <a16:creationId xmlns:a16="http://schemas.microsoft.com/office/drawing/2014/main" id="{C0CA75CA-0BE3-4412-AC58-25B618A74A32}"/>
                  </a:ext>
                </a:extLst>
              </p:cNvPr>
              <p:cNvSpPr txBox="1"/>
              <p:nvPr/>
            </p:nvSpPr>
            <p:spPr>
              <a:xfrm>
                <a:off x="8430223" y="4202398"/>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80%</a:t>
                </a:r>
              </a:p>
            </p:txBody>
          </p:sp>
          <p:grpSp>
            <p:nvGrpSpPr>
              <p:cNvPr id="35" name="Group 34">
                <a:extLst>
                  <a:ext uri="{FF2B5EF4-FFF2-40B4-BE49-F238E27FC236}">
                    <a16:creationId xmlns:a16="http://schemas.microsoft.com/office/drawing/2014/main" id="{90BB03F5-0858-491A-8E69-3FDE09B02B2B}"/>
                  </a:ext>
                </a:extLst>
              </p:cNvPr>
              <p:cNvGrpSpPr/>
              <p:nvPr/>
            </p:nvGrpSpPr>
            <p:grpSpPr>
              <a:xfrm>
                <a:off x="7387686" y="3847575"/>
                <a:ext cx="1409197" cy="103031"/>
                <a:chOff x="6198966" y="3980539"/>
                <a:chExt cx="1409197" cy="103031"/>
              </a:xfrm>
            </p:grpSpPr>
            <p:cxnSp>
              <p:nvCxnSpPr>
                <p:cNvPr id="39" name="Straight Connector 38">
                  <a:extLst>
                    <a:ext uri="{FF2B5EF4-FFF2-40B4-BE49-F238E27FC236}">
                      <a16:creationId xmlns:a16="http://schemas.microsoft.com/office/drawing/2014/main" id="{2AC0526E-634E-4773-91DD-4061A0DE0DB8}"/>
                    </a:ext>
                  </a:extLst>
                </p:cNvPr>
                <p:cNvCxnSpPr>
                  <a:cxnSpLocks/>
                </p:cNvCxnSpPr>
                <p:nvPr/>
              </p:nvCxnSpPr>
              <p:spPr>
                <a:xfrm flipH="1">
                  <a:off x="6198966" y="4031709"/>
                  <a:ext cx="130616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8D5F18A0-3300-4EEC-89F2-32F1663B4122}"/>
                    </a:ext>
                  </a:extLst>
                </p:cNvPr>
                <p:cNvSpPr/>
                <p:nvPr/>
              </p:nvSpPr>
              <p:spPr>
                <a:xfrm>
                  <a:off x="7505132" y="3980539"/>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35">
                <a:extLst>
                  <a:ext uri="{FF2B5EF4-FFF2-40B4-BE49-F238E27FC236}">
                    <a16:creationId xmlns:a16="http://schemas.microsoft.com/office/drawing/2014/main" id="{EAFA65E7-0DD2-44FD-B758-227DDB1F0F30}"/>
                  </a:ext>
                </a:extLst>
              </p:cNvPr>
              <p:cNvGrpSpPr/>
              <p:nvPr/>
            </p:nvGrpSpPr>
            <p:grpSpPr>
              <a:xfrm>
                <a:off x="7387687" y="4266299"/>
                <a:ext cx="987807" cy="103031"/>
                <a:chOff x="6198967" y="4399090"/>
                <a:chExt cx="987807" cy="103031"/>
              </a:xfrm>
            </p:grpSpPr>
            <p:cxnSp>
              <p:nvCxnSpPr>
                <p:cNvPr id="37" name="Straight Connector 36">
                  <a:extLst>
                    <a:ext uri="{FF2B5EF4-FFF2-40B4-BE49-F238E27FC236}">
                      <a16:creationId xmlns:a16="http://schemas.microsoft.com/office/drawing/2014/main" id="{A39D268F-1740-401F-9E05-F273142909E8}"/>
                    </a:ext>
                  </a:extLst>
                </p:cNvPr>
                <p:cNvCxnSpPr>
                  <a:cxnSpLocks/>
                </p:cNvCxnSpPr>
                <p:nvPr/>
              </p:nvCxnSpPr>
              <p:spPr>
                <a:xfrm flipH="1">
                  <a:off x="6198967" y="4450606"/>
                  <a:ext cx="88477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DE667CE6-1B45-4FA5-8010-3F8F9B1BD38E}"/>
                    </a:ext>
                  </a:extLst>
                </p:cNvPr>
                <p:cNvSpPr/>
                <p:nvPr/>
              </p:nvSpPr>
              <p:spPr>
                <a:xfrm>
                  <a:off x="7083743" y="4399090"/>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41" name="Picture 40">
              <a:extLst>
                <a:ext uri="{FF2B5EF4-FFF2-40B4-BE49-F238E27FC236}">
                  <a16:creationId xmlns:a16="http://schemas.microsoft.com/office/drawing/2014/main" id="{57F2CE42-0940-4458-900B-7B6D06BDDE4D}"/>
                </a:ext>
              </a:extLst>
            </p:cNvPr>
            <p:cNvPicPr>
              <a:picLocks noChangeAspect="1"/>
            </p:cNvPicPr>
            <p:nvPr/>
          </p:nvPicPr>
          <p:blipFill>
            <a:blip r:embed="rId3"/>
            <a:stretch>
              <a:fillRect/>
            </a:stretch>
          </p:blipFill>
          <p:spPr>
            <a:xfrm>
              <a:off x="8351817" y="4280729"/>
              <a:ext cx="1645889" cy="649593"/>
            </a:xfrm>
            <a:prstGeom prst="rect">
              <a:avLst/>
            </a:prstGeom>
          </p:spPr>
        </p:pic>
      </p:grpSp>
    </p:spTree>
    <p:extLst>
      <p:ext uri="{BB962C8B-B14F-4D97-AF65-F5344CB8AC3E}">
        <p14:creationId xmlns:p14="http://schemas.microsoft.com/office/powerpoint/2010/main" val="3521543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6180516-3C46-42AC-ABA0-F99806CCD968}"/>
              </a:ext>
            </a:extLst>
          </p:cNvPr>
          <p:cNvGrpSpPr/>
          <p:nvPr/>
        </p:nvGrpSpPr>
        <p:grpSpPr>
          <a:xfrm>
            <a:off x="8080379" y="766535"/>
            <a:ext cx="3345084" cy="5324930"/>
            <a:chOff x="8080379" y="766535"/>
            <a:chExt cx="3345084" cy="5324930"/>
          </a:xfrm>
        </p:grpSpPr>
        <p:grpSp>
          <p:nvGrpSpPr>
            <p:cNvPr id="19" name="Group 18">
              <a:extLst>
                <a:ext uri="{FF2B5EF4-FFF2-40B4-BE49-F238E27FC236}">
                  <a16:creationId xmlns:a16="http://schemas.microsoft.com/office/drawing/2014/main" id="{46FC1BF8-E661-4707-AD29-FF43C47173DF}"/>
                </a:ext>
              </a:extLst>
            </p:cNvPr>
            <p:cNvGrpSpPr/>
            <p:nvPr/>
          </p:nvGrpSpPr>
          <p:grpSpPr>
            <a:xfrm>
              <a:off x="8739413" y="766535"/>
              <a:ext cx="2686050" cy="1415535"/>
              <a:chOff x="7781566" y="2931309"/>
              <a:chExt cx="2686050" cy="1415535"/>
            </a:xfrm>
          </p:grpSpPr>
          <p:sp>
            <p:nvSpPr>
              <p:cNvPr id="17" name="TextBox 16">
                <a:extLst>
                  <a:ext uri="{FF2B5EF4-FFF2-40B4-BE49-F238E27FC236}">
                    <a16:creationId xmlns:a16="http://schemas.microsoft.com/office/drawing/2014/main" id="{AE2FEBFB-AF6F-4BB0-A99C-97195910FBEF}"/>
                  </a:ext>
                </a:extLst>
              </p:cNvPr>
              <p:cNvSpPr txBox="1"/>
              <p:nvPr/>
            </p:nvSpPr>
            <p:spPr>
              <a:xfrm>
                <a:off x="7781566" y="2931309"/>
                <a:ext cx="2686050" cy="892552"/>
              </a:xfrm>
              <a:prstGeom prst="rect">
                <a:avLst/>
              </a:prstGeom>
              <a:noFill/>
            </p:spPr>
            <p:txBody>
              <a:bodyPr wrap="square" rtlCol="0">
                <a:spAutoFit/>
              </a:bodyPr>
              <a:lstStyle/>
              <a:p>
                <a:pPr algn="r"/>
                <a:r>
                  <a:rPr lang="en-US" sz="2600" b="1" spc="500" dirty="0">
                    <a:latin typeface="Montserrat "/>
                  </a:rPr>
                  <a:t>MEET</a:t>
                </a:r>
              </a:p>
              <a:p>
                <a:pPr algn="r"/>
                <a:r>
                  <a:rPr lang="en-US" sz="2600" b="1" spc="500" dirty="0">
                    <a:latin typeface="Montserrat "/>
                  </a:rPr>
                  <a:t>JANE DEO</a:t>
                </a:r>
              </a:p>
            </p:txBody>
          </p:sp>
          <p:sp>
            <p:nvSpPr>
              <p:cNvPr id="18" name="TextBox 17">
                <a:extLst>
                  <a:ext uri="{FF2B5EF4-FFF2-40B4-BE49-F238E27FC236}">
                    <a16:creationId xmlns:a16="http://schemas.microsoft.com/office/drawing/2014/main" id="{17F2CFBF-49F6-40C5-92A6-5B46A5C13D34}"/>
                  </a:ext>
                </a:extLst>
              </p:cNvPr>
              <p:cNvSpPr txBox="1"/>
              <p:nvPr/>
            </p:nvSpPr>
            <p:spPr>
              <a:xfrm>
                <a:off x="8492816" y="4100623"/>
                <a:ext cx="1974800" cy="246221"/>
              </a:xfrm>
              <a:prstGeom prst="rect">
                <a:avLst/>
              </a:prstGeom>
              <a:noFill/>
            </p:spPr>
            <p:txBody>
              <a:bodyPr wrap="square" rtlCol="0">
                <a:spAutoFit/>
              </a:bodyPr>
              <a:lstStyle/>
              <a:p>
                <a:pPr algn="r"/>
                <a:r>
                  <a:rPr lang="en-US" sz="1000" b="1" spc="300" dirty="0">
                    <a:latin typeface="Montserrat "/>
                  </a:rPr>
                  <a:t>YOUR TITLE HERE</a:t>
                </a:r>
              </a:p>
            </p:txBody>
          </p:sp>
        </p:grpSp>
        <p:sp>
          <p:nvSpPr>
            <p:cNvPr id="20" name="TextBox 19">
              <a:extLst>
                <a:ext uri="{FF2B5EF4-FFF2-40B4-BE49-F238E27FC236}">
                  <a16:creationId xmlns:a16="http://schemas.microsoft.com/office/drawing/2014/main" id="{DEFF8C4D-970F-447A-8488-C7CB9566B2FB}"/>
                </a:ext>
              </a:extLst>
            </p:cNvPr>
            <p:cNvSpPr txBox="1"/>
            <p:nvPr/>
          </p:nvSpPr>
          <p:spPr>
            <a:xfrm>
              <a:off x="8254831" y="2724148"/>
              <a:ext cx="3170632" cy="1091068"/>
            </a:xfrm>
            <a:prstGeom prst="rect">
              <a:avLst/>
            </a:prstGeom>
            <a:noFill/>
          </p:spPr>
          <p:txBody>
            <a:bodyPr wrap="square" rtlCol="0">
              <a:spAutoFit/>
            </a:bodyPr>
            <a:lstStyle/>
            <a:p>
              <a:pPr algn="r">
                <a:lnSpc>
                  <a:spcPts val="1600"/>
                </a:lnSpc>
              </a:pPr>
              <a:r>
                <a:rPr lang="en-US" sz="800" dirty="0">
                  <a:latin typeface="Montserrat Light" charset="0"/>
                  <a:ea typeface="Montserrat Light" charset="0"/>
                  <a:cs typeface="Montserrat Light" charset="0"/>
                </a:rPr>
                <a:t>Have them for one. Living grass to for can't gathered waters had winged. Creepiest don't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gathered waters had winged. Creepiest don't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had seasons. Fifth you'll, man wherein seas our creeping. Very to seas.</a:t>
              </a:r>
            </a:p>
          </p:txBody>
        </p:sp>
        <p:sp>
          <p:nvSpPr>
            <p:cNvPr id="22" name="TextBox 21">
              <a:extLst>
                <a:ext uri="{FF2B5EF4-FFF2-40B4-BE49-F238E27FC236}">
                  <a16:creationId xmlns:a16="http://schemas.microsoft.com/office/drawing/2014/main" id="{E514F82B-D8EA-4829-88A6-CE09FCC89786}"/>
                </a:ext>
              </a:extLst>
            </p:cNvPr>
            <p:cNvSpPr txBox="1"/>
            <p:nvPr/>
          </p:nvSpPr>
          <p:spPr>
            <a:xfrm>
              <a:off x="10497601" y="4555671"/>
              <a:ext cx="927862" cy="230832"/>
            </a:xfrm>
            <a:prstGeom prst="rect">
              <a:avLst/>
            </a:prstGeom>
            <a:noFill/>
          </p:spPr>
          <p:txBody>
            <a:bodyPr wrap="square" rtlCol="0">
              <a:spAutoFit/>
            </a:bodyPr>
            <a:lstStyle/>
            <a:p>
              <a:pPr algn="r"/>
              <a:r>
                <a:rPr lang="en-US" sz="900" spc="100" dirty="0">
                  <a:latin typeface="Montserrat Light" charset="0"/>
                  <a:ea typeface="Montserrat Light" charset="0"/>
                  <a:cs typeface="Montserrat Light" charset="0"/>
                </a:rPr>
                <a:t>HMTL/ CSS</a:t>
              </a:r>
            </a:p>
          </p:txBody>
        </p:sp>
        <p:sp>
          <p:nvSpPr>
            <p:cNvPr id="23" name="TextBox 22">
              <a:extLst>
                <a:ext uri="{FF2B5EF4-FFF2-40B4-BE49-F238E27FC236}">
                  <a16:creationId xmlns:a16="http://schemas.microsoft.com/office/drawing/2014/main" id="{6ED80C28-55DF-42C5-BB91-589E90FDF00E}"/>
                </a:ext>
              </a:extLst>
            </p:cNvPr>
            <p:cNvSpPr txBox="1"/>
            <p:nvPr/>
          </p:nvSpPr>
          <p:spPr>
            <a:xfrm>
              <a:off x="10497601" y="4974395"/>
              <a:ext cx="927862" cy="230832"/>
            </a:xfrm>
            <a:prstGeom prst="rect">
              <a:avLst/>
            </a:prstGeom>
            <a:noFill/>
          </p:spPr>
          <p:txBody>
            <a:bodyPr wrap="square" rtlCol="0">
              <a:spAutoFit/>
            </a:bodyPr>
            <a:lstStyle/>
            <a:p>
              <a:pPr algn="r"/>
              <a:r>
                <a:rPr lang="en-US" sz="900" spc="100" dirty="0">
                  <a:latin typeface="Montserrat Light" charset="0"/>
                  <a:ea typeface="Montserrat Light" charset="0"/>
                  <a:cs typeface="Montserrat Light" charset="0"/>
                </a:rPr>
                <a:t>Photoshop</a:t>
              </a:r>
            </a:p>
          </p:txBody>
        </p:sp>
        <p:sp>
          <p:nvSpPr>
            <p:cNvPr id="24" name="TextBox 23">
              <a:extLst>
                <a:ext uri="{FF2B5EF4-FFF2-40B4-BE49-F238E27FC236}">
                  <a16:creationId xmlns:a16="http://schemas.microsoft.com/office/drawing/2014/main" id="{EE863B7E-B70E-49D5-B824-F2D6675B02FB}"/>
                </a:ext>
              </a:extLst>
            </p:cNvPr>
            <p:cNvSpPr txBox="1"/>
            <p:nvPr/>
          </p:nvSpPr>
          <p:spPr>
            <a:xfrm>
              <a:off x="8080379" y="4555326"/>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70%</a:t>
              </a:r>
            </a:p>
          </p:txBody>
        </p:sp>
        <p:sp>
          <p:nvSpPr>
            <p:cNvPr id="25" name="TextBox 24">
              <a:extLst>
                <a:ext uri="{FF2B5EF4-FFF2-40B4-BE49-F238E27FC236}">
                  <a16:creationId xmlns:a16="http://schemas.microsoft.com/office/drawing/2014/main" id="{AF94510E-5C72-4BAE-98CC-8F8114944699}"/>
                </a:ext>
              </a:extLst>
            </p:cNvPr>
            <p:cNvSpPr txBox="1"/>
            <p:nvPr/>
          </p:nvSpPr>
          <p:spPr>
            <a:xfrm>
              <a:off x="8474331" y="4974395"/>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80%</a:t>
              </a:r>
            </a:p>
          </p:txBody>
        </p:sp>
        <p:grpSp>
          <p:nvGrpSpPr>
            <p:cNvPr id="32" name="Group 31">
              <a:extLst>
                <a:ext uri="{FF2B5EF4-FFF2-40B4-BE49-F238E27FC236}">
                  <a16:creationId xmlns:a16="http://schemas.microsoft.com/office/drawing/2014/main" id="{6D964370-C46A-4543-A125-CC694FF8B77B}"/>
                </a:ext>
              </a:extLst>
            </p:cNvPr>
            <p:cNvGrpSpPr/>
            <p:nvPr/>
          </p:nvGrpSpPr>
          <p:grpSpPr>
            <a:xfrm>
              <a:off x="8826254" y="4619572"/>
              <a:ext cx="1306166" cy="103031"/>
              <a:chOff x="9397754" y="4619572"/>
              <a:chExt cx="1306166" cy="103031"/>
            </a:xfrm>
          </p:grpSpPr>
          <p:cxnSp>
            <p:nvCxnSpPr>
              <p:cNvPr id="30" name="Straight Connector 29">
                <a:extLst>
                  <a:ext uri="{FF2B5EF4-FFF2-40B4-BE49-F238E27FC236}">
                    <a16:creationId xmlns:a16="http://schemas.microsoft.com/office/drawing/2014/main" id="{9A635041-7841-4B15-9437-64D057F85E77}"/>
                  </a:ext>
                </a:extLst>
              </p:cNvPr>
              <p:cNvCxnSpPr>
                <a:cxnSpLocks/>
              </p:cNvCxnSpPr>
              <p:nvPr/>
            </p:nvCxnSpPr>
            <p:spPr>
              <a:xfrm flipH="1">
                <a:off x="9397754" y="4670742"/>
                <a:ext cx="130616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094D4DD7-58A9-4194-8FB9-4ACA25BA8611}"/>
                  </a:ext>
                </a:extLst>
              </p:cNvPr>
              <p:cNvSpPr/>
              <p:nvPr/>
            </p:nvSpPr>
            <p:spPr>
              <a:xfrm>
                <a:off x="9397754" y="4619572"/>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 name="Group 32">
              <a:extLst>
                <a:ext uri="{FF2B5EF4-FFF2-40B4-BE49-F238E27FC236}">
                  <a16:creationId xmlns:a16="http://schemas.microsoft.com/office/drawing/2014/main" id="{905EF9CA-EA13-4EA0-9401-725D7CD466A3}"/>
                </a:ext>
              </a:extLst>
            </p:cNvPr>
            <p:cNvGrpSpPr/>
            <p:nvPr/>
          </p:nvGrpSpPr>
          <p:grpSpPr>
            <a:xfrm>
              <a:off x="9247643" y="5038296"/>
              <a:ext cx="884777" cy="103031"/>
              <a:chOff x="9397754" y="5038296"/>
              <a:chExt cx="884777" cy="103031"/>
            </a:xfrm>
          </p:grpSpPr>
          <p:cxnSp>
            <p:nvCxnSpPr>
              <p:cNvPr id="28" name="Straight Connector 27">
                <a:extLst>
                  <a:ext uri="{FF2B5EF4-FFF2-40B4-BE49-F238E27FC236}">
                    <a16:creationId xmlns:a16="http://schemas.microsoft.com/office/drawing/2014/main" id="{76B1FF4E-83C6-4F47-A406-3D0CC56A8367}"/>
                  </a:ext>
                </a:extLst>
              </p:cNvPr>
              <p:cNvCxnSpPr>
                <a:cxnSpLocks/>
              </p:cNvCxnSpPr>
              <p:nvPr/>
            </p:nvCxnSpPr>
            <p:spPr>
              <a:xfrm flipH="1">
                <a:off x="9397755" y="5089812"/>
                <a:ext cx="88477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42D0E863-CEC8-46C8-8931-90DCEF54AABB}"/>
                  </a:ext>
                </a:extLst>
              </p:cNvPr>
              <p:cNvSpPr/>
              <p:nvPr/>
            </p:nvSpPr>
            <p:spPr>
              <a:xfrm>
                <a:off x="9397754" y="5038296"/>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a16="http://schemas.microsoft.com/office/drawing/2014/main" id="{1AA59D35-F417-4F4D-BCD6-44F0DB0D412C}"/>
                </a:ext>
              </a:extLst>
            </p:cNvPr>
            <p:cNvGrpSpPr/>
            <p:nvPr/>
          </p:nvGrpSpPr>
          <p:grpSpPr>
            <a:xfrm>
              <a:off x="10470837" y="5845589"/>
              <a:ext cx="882056" cy="245876"/>
              <a:chOff x="3737318" y="5352459"/>
              <a:chExt cx="574436" cy="160126"/>
            </a:xfrm>
          </p:grpSpPr>
          <p:grpSp>
            <p:nvGrpSpPr>
              <p:cNvPr id="35" name="Group 34">
                <a:extLst>
                  <a:ext uri="{FF2B5EF4-FFF2-40B4-BE49-F238E27FC236}">
                    <a16:creationId xmlns:a16="http://schemas.microsoft.com/office/drawing/2014/main" id="{49D306B3-9875-4926-8F59-55EFF05C285B}"/>
                  </a:ext>
                </a:extLst>
              </p:cNvPr>
              <p:cNvGrpSpPr/>
              <p:nvPr/>
            </p:nvGrpSpPr>
            <p:grpSpPr>
              <a:xfrm>
                <a:off x="3737318" y="5352459"/>
                <a:ext cx="160124" cy="160126"/>
                <a:chOff x="7136966" y="5134202"/>
                <a:chExt cx="588412" cy="588417"/>
              </a:xfrm>
            </p:grpSpPr>
            <p:sp>
              <p:nvSpPr>
                <p:cNvPr id="42" name="Oval 41">
                  <a:extLst>
                    <a:ext uri="{FF2B5EF4-FFF2-40B4-BE49-F238E27FC236}">
                      <a16:creationId xmlns:a16="http://schemas.microsoft.com/office/drawing/2014/main" id="{ED12A420-9383-49E3-9FFD-F9EC5CAF7E43}"/>
                    </a:ext>
                  </a:extLst>
                </p:cNvPr>
                <p:cNvSpPr/>
                <p:nvPr/>
              </p:nvSpPr>
              <p:spPr>
                <a:xfrm>
                  <a:off x="7136966"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AutoShape 1">
                  <a:extLst>
                    <a:ext uri="{FF2B5EF4-FFF2-40B4-BE49-F238E27FC236}">
                      <a16:creationId xmlns:a16="http://schemas.microsoft.com/office/drawing/2014/main" id="{571DB6F8-543A-4635-9909-74C00AF0EF3E}"/>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36" name="Group 35">
                <a:extLst>
                  <a:ext uri="{FF2B5EF4-FFF2-40B4-BE49-F238E27FC236}">
                    <a16:creationId xmlns:a16="http://schemas.microsoft.com/office/drawing/2014/main" id="{CFB34DB9-F924-4598-A795-42E160A51E7F}"/>
                  </a:ext>
                </a:extLst>
              </p:cNvPr>
              <p:cNvGrpSpPr/>
              <p:nvPr/>
            </p:nvGrpSpPr>
            <p:grpSpPr>
              <a:xfrm>
                <a:off x="3944474" y="5352459"/>
                <a:ext cx="160124" cy="160126"/>
                <a:chOff x="7991862" y="5134202"/>
                <a:chExt cx="588412" cy="588417"/>
              </a:xfrm>
            </p:grpSpPr>
            <p:sp>
              <p:nvSpPr>
                <p:cNvPr id="40" name="Oval 39">
                  <a:extLst>
                    <a:ext uri="{FF2B5EF4-FFF2-40B4-BE49-F238E27FC236}">
                      <a16:creationId xmlns:a16="http://schemas.microsoft.com/office/drawing/2014/main" id="{83D46B1F-1489-4450-85AB-F84110B8F505}"/>
                    </a:ext>
                  </a:extLst>
                </p:cNvPr>
                <p:cNvSpPr/>
                <p:nvPr/>
              </p:nvSpPr>
              <p:spPr>
                <a:xfrm>
                  <a:off x="7991862"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AutoShape 21">
                  <a:extLst>
                    <a:ext uri="{FF2B5EF4-FFF2-40B4-BE49-F238E27FC236}">
                      <a16:creationId xmlns:a16="http://schemas.microsoft.com/office/drawing/2014/main" id="{256495C1-5CB4-445F-87F3-E00015917B47}"/>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37" name="Group 36">
                <a:extLst>
                  <a:ext uri="{FF2B5EF4-FFF2-40B4-BE49-F238E27FC236}">
                    <a16:creationId xmlns:a16="http://schemas.microsoft.com/office/drawing/2014/main" id="{8D6C6EF5-40C3-42EA-B11E-2D77DAD35100}"/>
                  </a:ext>
                </a:extLst>
              </p:cNvPr>
              <p:cNvGrpSpPr/>
              <p:nvPr/>
            </p:nvGrpSpPr>
            <p:grpSpPr>
              <a:xfrm>
                <a:off x="4151630" y="5352459"/>
                <a:ext cx="160124" cy="160126"/>
                <a:chOff x="8846763" y="5134202"/>
                <a:chExt cx="588412" cy="588417"/>
              </a:xfrm>
            </p:grpSpPr>
            <p:sp>
              <p:nvSpPr>
                <p:cNvPr id="38" name="Oval 37">
                  <a:extLst>
                    <a:ext uri="{FF2B5EF4-FFF2-40B4-BE49-F238E27FC236}">
                      <a16:creationId xmlns:a16="http://schemas.microsoft.com/office/drawing/2014/main" id="{E01E12E9-2BE1-43A3-A1E1-3DC81FC9EE81}"/>
                    </a:ext>
                  </a:extLst>
                </p:cNvPr>
                <p:cNvSpPr/>
                <p:nvPr/>
              </p:nvSpPr>
              <p:spPr>
                <a:xfrm>
                  <a:off x="8846763"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AutoShape 18">
                  <a:extLst>
                    <a:ext uri="{FF2B5EF4-FFF2-40B4-BE49-F238E27FC236}">
                      <a16:creationId xmlns:a16="http://schemas.microsoft.com/office/drawing/2014/main" id="{D582C469-EA0E-4BF9-B719-0257888632FC}"/>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grpSp>
        <p:nvGrpSpPr>
          <p:cNvPr id="44" name="Group 43">
            <a:extLst>
              <a:ext uri="{FF2B5EF4-FFF2-40B4-BE49-F238E27FC236}">
                <a16:creationId xmlns:a16="http://schemas.microsoft.com/office/drawing/2014/main" id="{A8B51313-770A-4DEE-A429-B54FD48B5C55}"/>
              </a:ext>
            </a:extLst>
          </p:cNvPr>
          <p:cNvGrpSpPr/>
          <p:nvPr/>
        </p:nvGrpSpPr>
        <p:grpSpPr>
          <a:xfrm>
            <a:off x="766536" y="766537"/>
            <a:ext cx="245873" cy="5328102"/>
            <a:chOff x="11174962" y="766537"/>
            <a:chExt cx="245873" cy="5328102"/>
          </a:xfrm>
        </p:grpSpPr>
        <p:grpSp>
          <p:nvGrpSpPr>
            <p:cNvPr id="45" name="Group 44">
              <a:extLst>
                <a:ext uri="{FF2B5EF4-FFF2-40B4-BE49-F238E27FC236}">
                  <a16:creationId xmlns:a16="http://schemas.microsoft.com/office/drawing/2014/main" id="{064BB01A-96CC-4C1C-904B-351357186D83}"/>
                </a:ext>
              </a:extLst>
            </p:cNvPr>
            <p:cNvGrpSpPr/>
            <p:nvPr/>
          </p:nvGrpSpPr>
          <p:grpSpPr>
            <a:xfrm>
              <a:off x="11174962" y="2831400"/>
              <a:ext cx="245873" cy="1198376"/>
              <a:chOff x="10193685" y="3306062"/>
              <a:chExt cx="245873" cy="1198376"/>
            </a:xfrm>
          </p:grpSpPr>
          <p:grpSp>
            <p:nvGrpSpPr>
              <p:cNvPr id="48" name="Group 47">
                <a:extLst>
                  <a:ext uri="{FF2B5EF4-FFF2-40B4-BE49-F238E27FC236}">
                    <a16:creationId xmlns:a16="http://schemas.microsoft.com/office/drawing/2014/main" id="{47672C1E-142C-4B81-8AEC-FA252F8D3F3A}"/>
                  </a:ext>
                </a:extLst>
              </p:cNvPr>
              <p:cNvGrpSpPr/>
              <p:nvPr/>
            </p:nvGrpSpPr>
            <p:grpSpPr>
              <a:xfrm>
                <a:off x="10193685" y="3306062"/>
                <a:ext cx="245873" cy="245876"/>
                <a:chOff x="7136966" y="5134202"/>
                <a:chExt cx="588412" cy="588417"/>
              </a:xfrm>
            </p:grpSpPr>
            <p:sp>
              <p:nvSpPr>
                <p:cNvPr id="55" name="Oval 54">
                  <a:extLst>
                    <a:ext uri="{FF2B5EF4-FFF2-40B4-BE49-F238E27FC236}">
                      <a16:creationId xmlns:a16="http://schemas.microsoft.com/office/drawing/2014/main" id="{7D16643B-DD40-4AE1-B248-A39B842FBADE}"/>
                    </a:ext>
                  </a:extLst>
                </p:cNvPr>
                <p:cNvSpPr/>
                <p:nvPr/>
              </p:nvSpPr>
              <p:spPr>
                <a:xfrm>
                  <a:off x="7136966"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AutoShape 1">
                  <a:extLst>
                    <a:ext uri="{FF2B5EF4-FFF2-40B4-BE49-F238E27FC236}">
                      <a16:creationId xmlns:a16="http://schemas.microsoft.com/office/drawing/2014/main" id="{54F81B88-AEEB-4961-A6C3-61B6D49B1685}"/>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49" name="Group 48">
                <a:extLst>
                  <a:ext uri="{FF2B5EF4-FFF2-40B4-BE49-F238E27FC236}">
                    <a16:creationId xmlns:a16="http://schemas.microsoft.com/office/drawing/2014/main" id="{3CE00B0F-CB71-4BEF-AD92-F3F1FDFC5EE7}"/>
                  </a:ext>
                </a:extLst>
              </p:cNvPr>
              <p:cNvGrpSpPr/>
              <p:nvPr/>
            </p:nvGrpSpPr>
            <p:grpSpPr>
              <a:xfrm>
                <a:off x="10193685" y="3782312"/>
                <a:ext cx="245873" cy="245876"/>
                <a:chOff x="7991862" y="5134202"/>
                <a:chExt cx="588412" cy="588417"/>
              </a:xfrm>
            </p:grpSpPr>
            <p:sp>
              <p:nvSpPr>
                <p:cNvPr id="53" name="Oval 52">
                  <a:extLst>
                    <a:ext uri="{FF2B5EF4-FFF2-40B4-BE49-F238E27FC236}">
                      <a16:creationId xmlns:a16="http://schemas.microsoft.com/office/drawing/2014/main" id="{E5EF3E54-C4CF-4441-BA1C-2B2D57341FA4}"/>
                    </a:ext>
                  </a:extLst>
                </p:cNvPr>
                <p:cNvSpPr/>
                <p:nvPr/>
              </p:nvSpPr>
              <p:spPr>
                <a:xfrm>
                  <a:off x="7991862"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AutoShape 21">
                  <a:extLst>
                    <a:ext uri="{FF2B5EF4-FFF2-40B4-BE49-F238E27FC236}">
                      <a16:creationId xmlns:a16="http://schemas.microsoft.com/office/drawing/2014/main" id="{2AD53DC0-1A8B-4C61-BE96-7436D1581763}"/>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50" name="Group 49">
                <a:extLst>
                  <a:ext uri="{FF2B5EF4-FFF2-40B4-BE49-F238E27FC236}">
                    <a16:creationId xmlns:a16="http://schemas.microsoft.com/office/drawing/2014/main" id="{582E6F93-C81A-4FEE-A58D-4C7A264A4D75}"/>
                  </a:ext>
                </a:extLst>
              </p:cNvPr>
              <p:cNvGrpSpPr/>
              <p:nvPr/>
            </p:nvGrpSpPr>
            <p:grpSpPr>
              <a:xfrm>
                <a:off x="10193685" y="4258562"/>
                <a:ext cx="245873" cy="245876"/>
                <a:chOff x="8846763" y="5134202"/>
                <a:chExt cx="588412" cy="588417"/>
              </a:xfrm>
            </p:grpSpPr>
            <p:sp>
              <p:nvSpPr>
                <p:cNvPr id="51" name="Oval 50">
                  <a:extLst>
                    <a:ext uri="{FF2B5EF4-FFF2-40B4-BE49-F238E27FC236}">
                      <a16:creationId xmlns:a16="http://schemas.microsoft.com/office/drawing/2014/main" id="{4DD76FF7-69F6-46C6-B882-B656F1E5C046}"/>
                    </a:ext>
                  </a:extLst>
                </p:cNvPr>
                <p:cNvSpPr/>
                <p:nvPr/>
              </p:nvSpPr>
              <p:spPr>
                <a:xfrm>
                  <a:off x="8846763" y="5134202"/>
                  <a:ext cx="588412" cy="588417"/>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AutoShape 18">
                  <a:extLst>
                    <a:ext uri="{FF2B5EF4-FFF2-40B4-BE49-F238E27FC236}">
                      <a16:creationId xmlns:a16="http://schemas.microsoft.com/office/drawing/2014/main" id="{4B0900FA-8620-42CB-9167-23B0D211AD52}"/>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cxnSp>
          <p:nvCxnSpPr>
            <p:cNvPr id="46" name="Straight Connector 45">
              <a:extLst>
                <a:ext uri="{FF2B5EF4-FFF2-40B4-BE49-F238E27FC236}">
                  <a16:creationId xmlns:a16="http://schemas.microsoft.com/office/drawing/2014/main" id="{F8A3F681-B802-4749-9E61-5737B0C2B670}"/>
                </a:ext>
              </a:extLst>
            </p:cNvPr>
            <p:cNvCxnSpPr>
              <a:cxnSpLocks/>
            </p:cNvCxnSpPr>
            <p:nvPr/>
          </p:nvCxnSpPr>
          <p:spPr>
            <a:xfrm>
              <a:off x="11297899" y="766537"/>
              <a:ext cx="0" cy="174685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703B41D-065C-40F0-A87B-B76DA3302FE5}"/>
                </a:ext>
              </a:extLst>
            </p:cNvPr>
            <p:cNvCxnSpPr>
              <a:cxnSpLocks/>
            </p:cNvCxnSpPr>
            <p:nvPr/>
          </p:nvCxnSpPr>
          <p:spPr>
            <a:xfrm>
              <a:off x="11297899" y="4347780"/>
              <a:ext cx="0" cy="174685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5" name="Picture Placeholder 14">
            <a:extLst>
              <a:ext uri="{FF2B5EF4-FFF2-40B4-BE49-F238E27FC236}">
                <a16:creationId xmlns:a16="http://schemas.microsoft.com/office/drawing/2014/main" id="{CA6D2F4D-FF08-4FAC-B19E-5DD895B82B67}"/>
              </a:ext>
            </a:extLst>
          </p:cNvPr>
          <p:cNvPicPr>
            <a:picLocks noGrp="1" noChangeAspect="1"/>
          </p:cNvPicPr>
          <p:nvPr>
            <p:ph type="pic" sz="quarter" idx="27"/>
          </p:nvPr>
        </p:nvPicPr>
        <p:blipFill rotWithShape="1">
          <a:blip r:embed="rId2"/>
          <a:srcRect l="24516" t="2650" r="11036" b="4338"/>
          <a:stretch/>
        </p:blipFill>
        <p:spPr>
          <a:xfrm>
            <a:off x="1778946" y="766536"/>
            <a:ext cx="5534898" cy="5324930"/>
          </a:xfrm>
        </p:spPr>
      </p:pic>
    </p:spTree>
    <p:extLst>
      <p:ext uri="{BB962C8B-B14F-4D97-AF65-F5344CB8AC3E}">
        <p14:creationId xmlns:p14="http://schemas.microsoft.com/office/powerpoint/2010/main" val="1406888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Placeholder 37">
            <a:extLst>
              <a:ext uri="{FF2B5EF4-FFF2-40B4-BE49-F238E27FC236}">
                <a16:creationId xmlns:a16="http://schemas.microsoft.com/office/drawing/2014/main" id="{8AF24D84-BA19-49E7-B38B-EC58B859871C}"/>
              </a:ext>
            </a:extLst>
          </p:cNvPr>
          <p:cNvPicPr>
            <a:picLocks noGrp="1" noChangeAspect="1"/>
          </p:cNvPicPr>
          <p:nvPr>
            <p:ph type="pic" sz="quarter" idx="27"/>
          </p:nvPr>
        </p:nvPicPr>
        <p:blipFill>
          <a:blip r:embed="rId2"/>
          <a:srcRect l="3851" r="3851"/>
          <a:stretch>
            <a:fillRect/>
          </a:stretch>
        </p:blipFill>
        <p:spPr/>
      </p:pic>
      <p:grpSp>
        <p:nvGrpSpPr>
          <p:cNvPr id="4" name="Group 3">
            <a:extLst>
              <a:ext uri="{FF2B5EF4-FFF2-40B4-BE49-F238E27FC236}">
                <a16:creationId xmlns:a16="http://schemas.microsoft.com/office/drawing/2014/main" id="{D600ED76-F059-4B48-AA3D-4BEC43674247}"/>
              </a:ext>
            </a:extLst>
          </p:cNvPr>
          <p:cNvGrpSpPr/>
          <p:nvPr/>
        </p:nvGrpSpPr>
        <p:grpSpPr>
          <a:xfrm>
            <a:off x="6974015" y="766536"/>
            <a:ext cx="4451448" cy="5328103"/>
            <a:chOff x="6974015" y="766536"/>
            <a:chExt cx="4451448" cy="5328103"/>
          </a:xfrm>
        </p:grpSpPr>
        <p:sp>
          <p:nvSpPr>
            <p:cNvPr id="6" name="TextBox 5">
              <a:extLst>
                <a:ext uri="{FF2B5EF4-FFF2-40B4-BE49-F238E27FC236}">
                  <a16:creationId xmlns:a16="http://schemas.microsoft.com/office/drawing/2014/main" id="{E74709BB-B91A-45B9-9418-D0B2860C28A1}"/>
                </a:ext>
              </a:extLst>
            </p:cNvPr>
            <p:cNvSpPr txBox="1"/>
            <p:nvPr/>
          </p:nvSpPr>
          <p:spPr>
            <a:xfrm>
              <a:off x="6978647" y="2883466"/>
              <a:ext cx="4446816" cy="1091068"/>
            </a:xfrm>
            <a:prstGeom prst="rect">
              <a:avLst/>
            </a:prstGeom>
            <a:noFill/>
          </p:spPr>
          <p:txBody>
            <a:bodyPr wrap="square" rtlCol="0">
              <a:spAutoFit/>
            </a:bodyPr>
            <a:lstStyle/>
            <a:p>
              <a:pPr>
                <a:lnSpc>
                  <a:spcPts val="1600"/>
                </a:lnSpc>
              </a:pPr>
              <a:r>
                <a:rPr lang="en-US" sz="800" dirty="0">
                  <a:latin typeface="Montserrat Light" charset="0"/>
                  <a:ea typeface="Montserrat Light" charset="0"/>
                  <a:cs typeface="Montserrat Light" charset="0"/>
                </a:rPr>
                <a:t>Have them for one. Living grass to for can't gathered waters had winged. Creepiest don't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had seasons. Fifth you'll, man wherein seas our creeping. Very to seas. Have them for one. Living grass to for can't gathered waters had winged. Creepiest don't subdue which </a:t>
              </a:r>
              <a:r>
                <a:rPr lang="en-US" sz="800" dirty="0" err="1">
                  <a:latin typeface="Montserrat Light" charset="0"/>
                  <a:ea typeface="Montserrat Light" charset="0"/>
                  <a:cs typeface="Montserrat Light" charset="0"/>
                </a:rPr>
                <a:t>i</a:t>
              </a:r>
              <a:r>
                <a:rPr lang="en-US" sz="800" dirty="0">
                  <a:latin typeface="Montserrat Light" charset="0"/>
                  <a:ea typeface="Montserrat Light" charset="0"/>
                  <a:cs typeface="Montserrat Light" charset="0"/>
                </a:rPr>
                <a:t> two set had seasons. Fifth you'll, man wherein seas our creeping. Very to seas.</a:t>
              </a:r>
            </a:p>
          </p:txBody>
        </p:sp>
        <p:sp>
          <p:nvSpPr>
            <p:cNvPr id="7" name="TextBox 6">
              <a:extLst>
                <a:ext uri="{FF2B5EF4-FFF2-40B4-BE49-F238E27FC236}">
                  <a16:creationId xmlns:a16="http://schemas.microsoft.com/office/drawing/2014/main" id="{4D42095C-7939-4ABC-8986-2FAB518392E2}"/>
                </a:ext>
              </a:extLst>
            </p:cNvPr>
            <p:cNvSpPr txBox="1"/>
            <p:nvPr/>
          </p:nvSpPr>
          <p:spPr>
            <a:xfrm>
              <a:off x="6978647" y="766536"/>
              <a:ext cx="2686050" cy="892552"/>
            </a:xfrm>
            <a:prstGeom prst="rect">
              <a:avLst/>
            </a:prstGeom>
            <a:noFill/>
          </p:spPr>
          <p:txBody>
            <a:bodyPr wrap="square" rtlCol="0">
              <a:spAutoFit/>
            </a:bodyPr>
            <a:lstStyle/>
            <a:p>
              <a:r>
                <a:rPr lang="en-US" sz="2600" b="1" spc="500" dirty="0">
                  <a:latin typeface="Montserrat "/>
                </a:rPr>
                <a:t>MEET</a:t>
              </a:r>
            </a:p>
            <a:p>
              <a:r>
                <a:rPr lang="en-US" sz="2600" b="1" spc="500" dirty="0">
                  <a:latin typeface="Montserrat "/>
                </a:rPr>
                <a:t>JANE DEO</a:t>
              </a:r>
            </a:p>
          </p:txBody>
        </p:sp>
        <p:sp>
          <p:nvSpPr>
            <p:cNvPr id="8" name="TextBox 7">
              <a:extLst>
                <a:ext uri="{FF2B5EF4-FFF2-40B4-BE49-F238E27FC236}">
                  <a16:creationId xmlns:a16="http://schemas.microsoft.com/office/drawing/2014/main" id="{A32BAFFF-5D50-4EF8-A917-89E413355727}"/>
                </a:ext>
              </a:extLst>
            </p:cNvPr>
            <p:cNvSpPr txBox="1"/>
            <p:nvPr/>
          </p:nvSpPr>
          <p:spPr>
            <a:xfrm>
              <a:off x="6974015" y="1935850"/>
              <a:ext cx="1974800" cy="246221"/>
            </a:xfrm>
            <a:prstGeom prst="rect">
              <a:avLst/>
            </a:prstGeom>
            <a:noFill/>
          </p:spPr>
          <p:txBody>
            <a:bodyPr wrap="square" rtlCol="0">
              <a:spAutoFit/>
            </a:bodyPr>
            <a:lstStyle/>
            <a:p>
              <a:r>
                <a:rPr lang="en-US" sz="1000" b="1" spc="300" dirty="0">
                  <a:latin typeface="Montserrat "/>
                </a:rPr>
                <a:t>YOUR TITLE HERE</a:t>
              </a:r>
            </a:p>
          </p:txBody>
        </p:sp>
        <p:grpSp>
          <p:nvGrpSpPr>
            <p:cNvPr id="9" name="Group 8">
              <a:extLst>
                <a:ext uri="{FF2B5EF4-FFF2-40B4-BE49-F238E27FC236}">
                  <a16:creationId xmlns:a16="http://schemas.microsoft.com/office/drawing/2014/main" id="{192DB451-030D-456D-AC81-B96F4CA6BB86}"/>
                </a:ext>
              </a:extLst>
            </p:cNvPr>
            <p:cNvGrpSpPr/>
            <p:nvPr/>
          </p:nvGrpSpPr>
          <p:grpSpPr>
            <a:xfrm>
              <a:off x="6978647" y="4649211"/>
              <a:ext cx="3056027" cy="649901"/>
              <a:chOff x="6302065" y="3783329"/>
              <a:chExt cx="3056027" cy="649901"/>
            </a:xfrm>
          </p:grpSpPr>
          <p:sp>
            <p:nvSpPr>
              <p:cNvPr id="10" name="TextBox 9">
                <a:extLst>
                  <a:ext uri="{FF2B5EF4-FFF2-40B4-BE49-F238E27FC236}">
                    <a16:creationId xmlns:a16="http://schemas.microsoft.com/office/drawing/2014/main" id="{34B1809B-6263-4A78-89EB-43B5BF2EECBF}"/>
                  </a:ext>
                </a:extLst>
              </p:cNvPr>
              <p:cNvSpPr txBox="1"/>
              <p:nvPr/>
            </p:nvSpPr>
            <p:spPr>
              <a:xfrm>
                <a:off x="6302065" y="3783674"/>
                <a:ext cx="927862" cy="230832"/>
              </a:xfrm>
              <a:prstGeom prst="rect">
                <a:avLst/>
              </a:prstGeom>
              <a:noFill/>
            </p:spPr>
            <p:txBody>
              <a:bodyPr wrap="square" rtlCol="0">
                <a:spAutoFit/>
              </a:bodyPr>
              <a:lstStyle/>
              <a:p>
                <a:r>
                  <a:rPr lang="en-US" sz="900" spc="100" dirty="0">
                    <a:latin typeface="Montserrat Light" charset="0"/>
                    <a:ea typeface="Montserrat Light" charset="0"/>
                    <a:cs typeface="Montserrat Light" charset="0"/>
                  </a:rPr>
                  <a:t>HMTL/ CSS</a:t>
                </a:r>
              </a:p>
            </p:txBody>
          </p:sp>
          <p:sp>
            <p:nvSpPr>
              <p:cNvPr id="11" name="TextBox 10">
                <a:extLst>
                  <a:ext uri="{FF2B5EF4-FFF2-40B4-BE49-F238E27FC236}">
                    <a16:creationId xmlns:a16="http://schemas.microsoft.com/office/drawing/2014/main" id="{E2882971-DBEA-4F97-93FC-BD773DAAF6CB}"/>
                  </a:ext>
                </a:extLst>
              </p:cNvPr>
              <p:cNvSpPr txBox="1"/>
              <p:nvPr/>
            </p:nvSpPr>
            <p:spPr>
              <a:xfrm>
                <a:off x="6302065" y="4202398"/>
                <a:ext cx="927862" cy="230832"/>
              </a:xfrm>
              <a:prstGeom prst="rect">
                <a:avLst/>
              </a:prstGeom>
              <a:noFill/>
            </p:spPr>
            <p:txBody>
              <a:bodyPr wrap="square" rtlCol="0">
                <a:spAutoFit/>
              </a:bodyPr>
              <a:lstStyle/>
              <a:p>
                <a:r>
                  <a:rPr lang="en-US" sz="900" spc="100" dirty="0">
                    <a:latin typeface="Montserrat Light" charset="0"/>
                    <a:ea typeface="Montserrat Light" charset="0"/>
                    <a:cs typeface="Montserrat Light" charset="0"/>
                  </a:rPr>
                  <a:t>Photoshop</a:t>
                </a:r>
              </a:p>
            </p:txBody>
          </p:sp>
          <p:sp>
            <p:nvSpPr>
              <p:cNvPr id="12" name="TextBox 11">
                <a:extLst>
                  <a:ext uri="{FF2B5EF4-FFF2-40B4-BE49-F238E27FC236}">
                    <a16:creationId xmlns:a16="http://schemas.microsoft.com/office/drawing/2014/main" id="{4284D016-3112-41AC-83C5-ABA34C6F089C}"/>
                  </a:ext>
                </a:extLst>
              </p:cNvPr>
              <p:cNvSpPr txBox="1"/>
              <p:nvPr/>
            </p:nvSpPr>
            <p:spPr>
              <a:xfrm>
                <a:off x="8851611" y="3783329"/>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70%</a:t>
                </a:r>
              </a:p>
            </p:txBody>
          </p:sp>
          <p:sp>
            <p:nvSpPr>
              <p:cNvPr id="13" name="TextBox 12">
                <a:extLst>
                  <a:ext uri="{FF2B5EF4-FFF2-40B4-BE49-F238E27FC236}">
                    <a16:creationId xmlns:a16="http://schemas.microsoft.com/office/drawing/2014/main" id="{BC8F8F51-2334-42D9-9DC8-F26D2215298D}"/>
                  </a:ext>
                </a:extLst>
              </p:cNvPr>
              <p:cNvSpPr txBox="1"/>
              <p:nvPr/>
            </p:nvSpPr>
            <p:spPr>
              <a:xfrm>
                <a:off x="8430223" y="4202398"/>
                <a:ext cx="506481" cy="230832"/>
              </a:xfrm>
              <a:prstGeom prst="rect">
                <a:avLst/>
              </a:prstGeom>
              <a:noFill/>
              <a:ln>
                <a:noFill/>
              </a:ln>
            </p:spPr>
            <p:txBody>
              <a:bodyPr wrap="square" rtlCol="0">
                <a:spAutoFit/>
              </a:bodyPr>
              <a:lstStyle/>
              <a:p>
                <a:pPr algn="r"/>
                <a:r>
                  <a:rPr lang="en-US" sz="900" spc="100" dirty="0">
                    <a:solidFill>
                      <a:schemeClr val="tx1">
                        <a:lumMod val="50000"/>
                        <a:lumOff val="50000"/>
                      </a:schemeClr>
                    </a:solidFill>
                    <a:latin typeface="Montserrat Light" panose="00000400000000000000" pitchFamily="50" charset="0"/>
                    <a:ea typeface="Montserrat Light" charset="0"/>
                    <a:cs typeface="Montserrat Light" charset="0"/>
                  </a:rPr>
                  <a:t>80%</a:t>
                </a:r>
              </a:p>
            </p:txBody>
          </p:sp>
          <p:grpSp>
            <p:nvGrpSpPr>
              <p:cNvPr id="14" name="Group 13">
                <a:extLst>
                  <a:ext uri="{FF2B5EF4-FFF2-40B4-BE49-F238E27FC236}">
                    <a16:creationId xmlns:a16="http://schemas.microsoft.com/office/drawing/2014/main" id="{94B19ACC-63C7-4108-96D2-66879048B772}"/>
                  </a:ext>
                </a:extLst>
              </p:cNvPr>
              <p:cNvGrpSpPr/>
              <p:nvPr/>
            </p:nvGrpSpPr>
            <p:grpSpPr>
              <a:xfrm>
                <a:off x="7387686" y="3847575"/>
                <a:ext cx="1409197" cy="103031"/>
                <a:chOff x="6198966" y="3980539"/>
                <a:chExt cx="1409197" cy="103031"/>
              </a:xfrm>
            </p:grpSpPr>
            <p:cxnSp>
              <p:nvCxnSpPr>
                <p:cNvPr id="18" name="Straight Connector 17">
                  <a:extLst>
                    <a:ext uri="{FF2B5EF4-FFF2-40B4-BE49-F238E27FC236}">
                      <a16:creationId xmlns:a16="http://schemas.microsoft.com/office/drawing/2014/main" id="{49390D97-9A10-4C89-AF53-422566C7B9CA}"/>
                    </a:ext>
                  </a:extLst>
                </p:cNvPr>
                <p:cNvCxnSpPr>
                  <a:cxnSpLocks/>
                </p:cNvCxnSpPr>
                <p:nvPr/>
              </p:nvCxnSpPr>
              <p:spPr>
                <a:xfrm flipH="1">
                  <a:off x="6198966" y="4031709"/>
                  <a:ext cx="130616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8BA2EF19-D452-4537-990F-0C2997F2F332}"/>
                    </a:ext>
                  </a:extLst>
                </p:cNvPr>
                <p:cNvSpPr/>
                <p:nvPr/>
              </p:nvSpPr>
              <p:spPr>
                <a:xfrm>
                  <a:off x="7505132" y="3980539"/>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24656B54-986D-4738-8CA4-3C3FF3FD0B5D}"/>
                  </a:ext>
                </a:extLst>
              </p:cNvPr>
              <p:cNvGrpSpPr/>
              <p:nvPr/>
            </p:nvGrpSpPr>
            <p:grpSpPr>
              <a:xfrm>
                <a:off x="7387687" y="4266299"/>
                <a:ext cx="987807" cy="103031"/>
                <a:chOff x="6198967" y="4399090"/>
                <a:chExt cx="987807" cy="103031"/>
              </a:xfrm>
            </p:grpSpPr>
            <p:cxnSp>
              <p:nvCxnSpPr>
                <p:cNvPr id="16" name="Straight Connector 15">
                  <a:extLst>
                    <a:ext uri="{FF2B5EF4-FFF2-40B4-BE49-F238E27FC236}">
                      <a16:creationId xmlns:a16="http://schemas.microsoft.com/office/drawing/2014/main" id="{BDEB935E-D7C2-4D1D-92F5-3D12A22CD40B}"/>
                    </a:ext>
                  </a:extLst>
                </p:cNvPr>
                <p:cNvCxnSpPr>
                  <a:cxnSpLocks/>
                </p:cNvCxnSpPr>
                <p:nvPr/>
              </p:nvCxnSpPr>
              <p:spPr>
                <a:xfrm flipH="1">
                  <a:off x="6198967" y="4450606"/>
                  <a:ext cx="88477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C5BFB7A4-858E-4C69-8AAD-13ED6783656D}"/>
                    </a:ext>
                  </a:extLst>
                </p:cNvPr>
                <p:cNvSpPr/>
                <p:nvPr/>
              </p:nvSpPr>
              <p:spPr>
                <a:xfrm>
                  <a:off x="7083743" y="4399090"/>
                  <a:ext cx="103031" cy="1030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0" name="Group 19">
              <a:extLst>
                <a:ext uri="{FF2B5EF4-FFF2-40B4-BE49-F238E27FC236}">
                  <a16:creationId xmlns:a16="http://schemas.microsoft.com/office/drawing/2014/main" id="{A022B178-52B5-49F1-9FE9-A7017A15A4EB}"/>
                </a:ext>
              </a:extLst>
            </p:cNvPr>
            <p:cNvGrpSpPr/>
            <p:nvPr/>
          </p:nvGrpSpPr>
          <p:grpSpPr>
            <a:xfrm>
              <a:off x="7080249" y="5848763"/>
              <a:ext cx="882056" cy="245876"/>
              <a:chOff x="3737318" y="5352459"/>
              <a:chExt cx="574436" cy="160126"/>
            </a:xfrm>
          </p:grpSpPr>
          <p:grpSp>
            <p:nvGrpSpPr>
              <p:cNvPr id="21" name="Group 20">
                <a:extLst>
                  <a:ext uri="{FF2B5EF4-FFF2-40B4-BE49-F238E27FC236}">
                    <a16:creationId xmlns:a16="http://schemas.microsoft.com/office/drawing/2014/main" id="{8C0E192F-2D5C-4620-A8E4-44E4017FFA33}"/>
                  </a:ext>
                </a:extLst>
              </p:cNvPr>
              <p:cNvGrpSpPr/>
              <p:nvPr/>
            </p:nvGrpSpPr>
            <p:grpSpPr>
              <a:xfrm>
                <a:off x="3737318" y="5352459"/>
                <a:ext cx="160124" cy="160126"/>
                <a:chOff x="7136966" y="5134202"/>
                <a:chExt cx="588412" cy="588417"/>
              </a:xfrm>
            </p:grpSpPr>
            <p:sp>
              <p:nvSpPr>
                <p:cNvPr id="31" name="Oval 30">
                  <a:extLst>
                    <a:ext uri="{FF2B5EF4-FFF2-40B4-BE49-F238E27FC236}">
                      <a16:creationId xmlns:a16="http://schemas.microsoft.com/office/drawing/2014/main" id="{418A6AD9-4CAE-4936-A45A-C45A0D8DEA2D}"/>
                    </a:ext>
                  </a:extLst>
                </p:cNvPr>
                <p:cNvSpPr/>
                <p:nvPr/>
              </p:nvSpPr>
              <p:spPr>
                <a:xfrm>
                  <a:off x="7136966"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AutoShape 1">
                  <a:extLst>
                    <a:ext uri="{FF2B5EF4-FFF2-40B4-BE49-F238E27FC236}">
                      <a16:creationId xmlns:a16="http://schemas.microsoft.com/office/drawing/2014/main" id="{E1FDB9DE-B37F-4FC6-90C0-A3A18D3D9B81}"/>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25" name="Group 24">
                <a:extLst>
                  <a:ext uri="{FF2B5EF4-FFF2-40B4-BE49-F238E27FC236}">
                    <a16:creationId xmlns:a16="http://schemas.microsoft.com/office/drawing/2014/main" id="{EF93BBED-AEA5-4C68-B4D9-6DA6EE781D1C}"/>
                  </a:ext>
                </a:extLst>
              </p:cNvPr>
              <p:cNvGrpSpPr/>
              <p:nvPr/>
            </p:nvGrpSpPr>
            <p:grpSpPr>
              <a:xfrm>
                <a:off x="3944474" y="5352459"/>
                <a:ext cx="160124" cy="160126"/>
                <a:chOff x="7991862" y="5134202"/>
                <a:chExt cx="588412" cy="588417"/>
              </a:xfrm>
            </p:grpSpPr>
            <p:sp>
              <p:nvSpPr>
                <p:cNvPr id="29" name="Oval 28">
                  <a:extLst>
                    <a:ext uri="{FF2B5EF4-FFF2-40B4-BE49-F238E27FC236}">
                      <a16:creationId xmlns:a16="http://schemas.microsoft.com/office/drawing/2014/main" id="{075A7C25-5473-48C1-80BE-2B39C90260D1}"/>
                    </a:ext>
                  </a:extLst>
                </p:cNvPr>
                <p:cNvSpPr/>
                <p:nvPr/>
              </p:nvSpPr>
              <p:spPr>
                <a:xfrm>
                  <a:off x="7991862"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AutoShape 21">
                  <a:extLst>
                    <a:ext uri="{FF2B5EF4-FFF2-40B4-BE49-F238E27FC236}">
                      <a16:creationId xmlns:a16="http://schemas.microsoft.com/office/drawing/2014/main" id="{7B259E88-C5BE-4A34-ADAA-60869750BDB9}"/>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26" name="Group 25">
                <a:extLst>
                  <a:ext uri="{FF2B5EF4-FFF2-40B4-BE49-F238E27FC236}">
                    <a16:creationId xmlns:a16="http://schemas.microsoft.com/office/drawing/2014/main" id="{C2EBE9BA-26B5-4C56-8A6A-27E33537FF69}"/>
                  </a:ext>
                </a:extLst>
              </p:cNvPr>
              <p:cNvGrpSpPr/>
              <p:nvPr/>
            </p:nvGrpSpPr>
            <p:grpSpPr>
              <a:xfrm>
                <a:off x="4151630" y="5352459"/>
                <a:ext cx="160124" cy="160126"/>
                <a:chOff x="8846763" y="5134202"/>
                <a:chExt cx="588412" cy="588417"/>
              </a:xfrm>
            </p:grpSpPr>
            <p:sp>
              <p:nvSpPr>
                <p:cNvPr id="27" name="Oval 26">
                  <a:extLst>
                    <a:ext uri="{FF2B5EF4-FFF2-40B4-BE49-F238E27FC236}">
                      <a16:creationId xmlns:a16="http://schemas.microsoft.com/office/drawing/2014/main" id="{8712AED0-9F44-4811-BFA4-4B0B7497E794}"/>
                    </a:ext>
                  </a:extLst>
                </p:cNvPr>
                <p:cNvSpPr/>
                <p:nvPr/>
              </p:nvSpPr>
              <p:spPr>
                <a:xfrm>
                  <a:off x="8846763" y="5134202"/>
                  <a:ext cx="588412" cy="588417"/>
                </a:xfrm>
                <a:prstGeom prst="ellipse">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AutoShape 18">
                  <a:extLst>
                    <a:ext uri="{FF2B5EF4-FFF2-40B4-BE49-F238E27FC236}">
                      <a16:creationId xmlns:a16="http://schemas.microsoft.com/office/drawing/2014/main" id="{AA581339-DD82-43F9-B3F0-FEB488424226}"/>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pic>
        <p:nvPicPr>
          <p:cNvPr id="33" name="Picture 32">
            <a:extLst>
              <a:ext uri="{FF2B5EF4-FFF2-40B4-BE49-F238E27FC236}">
                <a16:creationId xmlns:a16="http://schemas.microsoft.com/office/drawing/2014/main" id="{D677F195-2A2F-49A8-B9FC-B36135CF8FCF}"/>
              </a:ext>
            </a:extLst>
          </p:cNvPr>
          <p:cNvPicPr>
            <a:picLocks noChangeAspect="1"/>
          </p:cNvPicPr>
          <p:nvPr/>
        </p:nvPicPr>
        <p:blipFill>
          <a:blip r:embed="rId3"/>
          <a:stretch>
            <a:fillRect/>
          </a:stretch>
        </p:blipFill>
        <p:spPr>
          <a:xfrm>
            <a:off x="4559275" y="5441872"/>
            <a:ext cx="1645889" cy="649593"/>
          </a:xfrm>
          <a:prstGeom prst="rect">
            <a:avLst/>
          </a:prstGeom>
        </p:spPr>
      </p:pic>
    </p:spTree>
    <p:extLst>
      <p:ext uri="{BB962C8B-B14F-4D97-AF65-F5344CB8AC3E}">
        <p14:creationId xmlns:p14="http://schemas.microsoft.com/office/powerpoint/2010/main" val="1167743233"/>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31620</TotalTime>
  <Words>1349</Words>
  <Application>Microsoft Office PowerPoint</Application>
  <PresentationFormat>Widescreen</PresentationFormat>
  <Paragraphs>170</Paragraphs>
  <Slides>23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Calibri</vt:lpstr>
      <vt:lpstr>Montserrat</vt:lpstr>
      <vt:lpstr>Montserrat </vt:lpstr>
      <vt:lpstr>Montserrat Light</vt:lpstr>
      <vt:lpstr>Wingdings</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 src</cp:lastModifiedBy>
  <cp:revision>5120</cp:revision>
  <dcterms:created xsi:type="dcterms:W3CDTF">2015-09-24T05:44:04Z</dcterms:created>
  <dcterms:modified xsi:type="dcterms:W3CDTF">2019-07-21T05:34:25Z</dcterms:modified>
</cp:coreProperties>
</file>