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21E"/>
    <a:srgbClr val="E7E6E6"/>
    <a:srgbClr val="FF0000"/>
    <a:srgbClr val="62BA46"/>
    <a:srgbClr val="37CA9D"/>
    <a:srgbClr val="C00000"/>
    <a:srgbClr val="25408F"/>
    <a:srgbClr val="44546A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62" autoAdjust="0"/>
    <p:restoredTop sz="94664" autoAdjust="0"/>
  </p:normalViewPr>
  <p:slideViewPr>
    <p:cSldViewPr snapToGrid="0" snapToObjects="1">
      <p:cViewPr varScale="1">
        <p:scale>
          <a:sx n="73" d="100"/>
          <a:sy n="73" d="100"/>
        </p:scale>
        <p:origin x="9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26-41B1-B752-4DF8435FA1A7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26-41B1-B752-4DF8435FA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5178808"/>
        <c:axId val="545180448"/>
      </c:barChart>
      <c:catAx>
        <c:axId val="545178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5180448"/>
        <c:crosses val="autoZero"/>
        <c:auto val="1"/>
        <c:lblAlgn val="ctr"/>
        <c:lblOffset val="100"/>
        <c:noMultiLvlLbl val="0"/>
      </c:catAx>
      <c:valAx>
        <c:axId val="54518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517880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2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6869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5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age 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5999" y="2318760"/>
            <a:ext cx="3000744" cy="221815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191255" y="0"/>
            <a:ext cx="3000744" cy="221815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91254" y="4639848"/>
            <a:ext cx="3000744" cy="221815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38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age 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838200" y="481656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b="0" dirty="0">
                <a:solidFill>
                  <a:schemeClr val="tx1"/>
                </a:solidFill>
              </a:rPr>
              <a:t>Our </a:t>
            </a:r>
            <a:r>
              <a:rPr lang="en-US" sz="3000" b="1" dirty="0">
                <a:solidFill>
                  <a:schemeClr val="accent1"/>
                </a:solidFill>
              </a:rPr>
              <a:t>Service</a:t>
            </a:r>
          </a:p>
        </p:txBody>
      </p:sp>
      <p:sp>
        <p:nvSpPr>
          <p:cNvPr id="9" name="Text Placeholder 12"/>
          <p:cNvSpPr txBox="1">
            <a:spLocks/>
          </p:cNvSpPr>
          <p:nvPr userDrawn="1"/>
        </p:nvSpPr>
        <p:spPr>
          <a:xfrm>
            <a:off x="838200" y="979025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Lorem Ipsum Dolor Site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Text Here lorem ipsum.</a:t>
            </a:r>
          </a:p>
        </p:txBody>
      </p:sp>
    </p:spTree>
    <p:extLst>
      <p:ext uri="{BB962C8B-B14F-4D97-AF65-F5344CB8AC3E}">
        <p14:creationId xmlns:p14="http://schemas.microsoft.com/office/powerpoint/2010/main" val="354885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156758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age 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838200" y="481656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b="1" dirty="0"/>
              <a:t>Two Image</a:t>
            </a:r>
            <a:endParaRPr lang="en-US" sz="3000" b="1" dirty="0">
              <a:solidFill>
                <a:schemeClr val="accent1"/>
              </a:solidFill>
            </a:endParaRPr>
          </a:p>
        </p:txBody>
      </p:sp>
      <p:sp>
        <p:nvSpPr>
          <p:cNvPr id="14" name="Text Placeholder 12"/>
          <p:cNvSpPr txBox="1">
            <a:spLocks/>
          </p:cNvSpPr>
          <p:nvPr userDrawn="1"/>
        </p:nvSpPr>
        <p:spPr>
          <a:xfrm>
            <a:off x="838200" y="979025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Lorem Ipsum Dolor Site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Text Here lorem ipsum.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590074" y="3791855"/>
            <a:ext cx="3771900" cy="2211869"/>
          </a:xfrm>
          <a:prstGeom prst="rect">
            <a:avLst/>
          </a:prstGeom>
        </p:spPr>
      </p:sp>
      <p:sp>
        <p:nvSpPr>
          <p:cNvPr id="2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830026" y="3791855"/>
            <a:ext cx="3771900" cy="2211869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411635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page 4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191255" y="0"/>
            <a:ext cx="3000744" cy="2218152"/>
          </a:xfrm>
          <a:prstGeom prst="rect">
            <a:avLst/>
          </a:prstGeom>
        </p:spPr>
      </p:sp>
      <p:sp>
        <p:nvSpPr>
          <p:cNvPr id="11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191254" y="4639848"/>
            <a:ext cx="3000744" cy="2218152"/>
          </a:xfrm>
          <a:prstGeom prst="rect">
            <a:avLst/>
          </a:prstGeom>
        </p:spPr>
      </p:sp>
      <p:sp>
        <p:nvSpPr>
          <p:cNvPr id="12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5999" y="2318760"/>
            <a:ext cx="3000744" cy="2218152"/>
          </a:xfrm>
          <a:prstGeom prst="rect">
            <a:avLst/>
          </a:prstGeom>
        </p:spPr>
      </p:sp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04640" cy="6858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84153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838200" y="481656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b="0" dirty="0"/>
              <a:t>Infographic</a:t>
            </a:r>
            <a:endParaRPr lang="en-US" sz="3000" b="1" dirty="0">
              <a:solidFill>
                <a:schemeClr val="accent1"/>
              </a:solidFill>
            </a:endParaRPr>
          </a:p>
        </p:txBody>
      </p:sp>
      <p:sp>
        <p:nvSpPr>
          <p:cNvPr id="14" name="Text Placeholder 12"/>
          <p:cNvSpPr txBox="1">
            <a:spLocks/>
          </p:cNvSpPr>
          <p:nvPr userDrawn="1"/>
        </p:nvSpPr>
        <p:spPr>
          <a:xfrm>
            <a:off x="838200" y="979025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Lorem Ipsum Dolor Site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Text Here lorem ipsum.</a:t>
            </a:r>
          </a:p>
        </p:txBody>
      </p:sp>
    </p:spTree>
    <p:extLst>
      <p:ext uri="{BB962C8B-B14F-4D97-AF65-F5344CB8AC3E}">
        <p14:creationId xmlns:p14="http://schemas.microsoft.com/office/powerpoint/2010/main" val="222839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5398" y="390978"/>
            <a:ext cx="600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63249" y="6371851"/>
            <a:ext cx="1383553" cy="334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7999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2774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6" r:id="rId5"/>
    <p:sldLayoutId id="2147483685" r:id="rId6"/>
    <p:sldLayoutId id="2147483682" r:id="rId7"/>
    <p:sldLayoutId id="2147483683" r:id="rId8"/>
    <p:sldLayoutId id="2147483684" r:id="rId9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500" b="1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151086" y="1897743"/>
            <a:ext cx="3889828" cy="3062515"/>
          </a:xfrm>
          <a:prstGeom prst="rect">
            <a:avLst/>
          </a:prstGeom>
          <a:solidFill>
            <a:schemeClr val="accent6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094514" y="2705650"/>
            <a:ext cx="2002972" cy="595830"/>
            <a:chOff x="8048625" y="1322388"/>
            <a:chExt cx="2198688" cy="654050"/>
          </a:xfrm>
          <a:solidFill>
            <a:schemeClr val="bg1"/>
          </a:solidFill>
        </p:grpSpPr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8550275" y="1322388"/>
              <a:ext cx="1281113" cy="568325"/>
            </a:xfrm>
            <a:custGeom>
              <a:avLst/>
              <a:gdLst>
                <a:gd name="T0" fmla="*/ 12 w 163"/>
                <a:gd name="T1" fmla="*/ 54 h 72"/>
                <a:gd name="T2" fmla="*/ 32 w 163"/>
                <a:gd name="T3" fmla="*/ 67 h 72"/>
                <a:gd name="T4" fmla="*/ 38 w 163"/>
                <a:gd name="T5" fmla="*/ 72 h 72"/>
                <a:gd name="T6" fmla="*/ 43 w 163"/>
                <a:gd name="T7" fmla="*/ 68 h 72"/>
                <a:gd name="T8" fmla="*/ 44 w 163"/>
                <a:gd name="T9" fmla="*/ 66 h 72"/>
                <a:gd name="T10" fmla="*/ 68 w 163"/>
                <a:gd name="T11" fmla="*/ 55 h 72"/>
                <a:gd name="T12" fmla="*/ 86 w 163"/>
                <a:gd name="T13" fmla="*/ 67 h 72"/>
                <a:gd name="T14" fmla="*/ 91 w 163"/>
                <a:gd name="T15" fmla="*/ 71 h 72"/>
                <a:gd name="T16" fmla="*/ 91 w 163"/>
                <a:gd name="T17" fmla="*/ 71 h 72"/>
                <a:gd name="T18" fmla="*/ 98 w 163"/>
                <a:gd name="T19" fmla="*/ 67 h 72"/>
                <a:gd name="T20" fmla="*/ 113 w 163"/>
                <a:gd name="T21" fmla="*/ 56 h 72"/>
                <a:gd name="T22" fmla="*/ 135 w 163"/>
                <a:gd name="T23" fmla="*/ 66 h 72"/>
                <a:gd name="T24" fmla="*/ 137 w 163"/>
                <a:gd name="T25" fmla="*/ 69 h 72"/>
                <a:gd name="T26" fmla="*/ 163 w 163"/>
                <a:gd name="T27" fmla="*/ 26 h 72"/>
                <a:gd name="T28" fmla="*/ 95 w 163"/>
                <a:gd name="T29" fmla="*/ 26 h 72"/>
                <a:gd name="T30" fmla="*/ 92 w 163"/>
                <a:gd name="T31" fmla="*/ 14 h 72"/>
                <a:gd name="T32" fmla="*/ 71 w 163"/>
                <a:gd name="T33" fmla="*/ 14 h 72"/>
                <a:gd name="T34" fmla="*/ 67 w 163"/>
                <a:gd name="T35" fmla="*/ 0 h 72"/>
                <a:gd name="T36" fmla="*/ 47 w 163"/>
                <a:gd name="T37" fmla="*/ 0 h 72"/>
                <a:gd name="T38" fmla="*/ 50 w 163"/>
                <a:gd name="T39" fmla="*/ 14 h 72"/>
                <a:gd name="T40" fmla="*/ 24 w 163"/>
                <a:gd name="T41" fmla="*/ 14 h 72"/>
                <a:gd name="T42" fmla="*/ 27 w 163"/>
                <a:gd name="T43" fmla="*/ 26 h 72"/>
                <a:gd name="T44" fmla="*/ 0 w 163"/>
                <a:gd name="T45" fmla="*/ 26 h 72"/>
                <a:gd name="T46" fmla="*/ 12 w 163"/>
                <a:gd name="T47" fmla="*/ 54 h 72"/>
                <a:gd name="T48" fmla="*/ 110 w 163"/>
                <a:gd name="T49" fmla="*/ 38 h 72"/>
                <a:gd name="T50" fmla="*/ 118 w 163"/>
                <a:gd name="T51" fmla="*/ 38 h 72"/>
                <a:gd name="T52" fmla="*/ 118 w 163"/>
                <a:gd name="T53" fmla="*/ 46 h 72"/>
                <a:gd name="T54" fmla="*/ 110 w 163"/>
                <a:gd name="T55" fmla="*/ 46 h 72"/>
                <a:gd name="T56" fmla="*/ 110 w 163"/>
                <a:gd name="T57" fmla="*/ 38 h 72"/>
                <a:gd name="T58" fmla="*/ 97 w 163"/>
                <a:gd name="T59" fmla="*/ 38 h 72"/>
                <a:gd name="T60" fmla="*/ 105 w 163"/>
                <a:gd name="T61" fmla="*/ 38 h 72"/>
                <a:gd name="T62" fmla="*/ 105 w 163"/>
                <a:gd name="T63" fmla="*/ 46 h 72"/>
                <a:gd name="T64" fmla="*/ 97 w 163"/>
                <a:gd name="T65" fmla="*/ 46 h 72"/>
                <a:gd name="T66" fmla="*/ 97 w 163"/>
                <a:gd name="T67" fmla="*/ 38 h 72"/>
                <a:gd name="T68" fmla="*/ 84 w 163"/>
                <a:gd name="T69" fmla="*/ 38 h 72"/>
                <a:gd name="T70" fmla="*/ 92 w 163"/>
                <a:gd name="T71" fmla="*/ 38 h 72"/>
                <a:gd name="T72" fmla="*/ 92 w 163"/>
                <a:gd name="T73" fmla="*/ 46 h 72"/>
                <a:gd name="T74" fmla="*/ 84 w 163"/>
                <a:gd name="T75" fmla="*/ 46 h 72"/>
                <a:gd name="T76" fmla="*/ 84 w 163"/>
                <a:gd name="T77" fmla="*/ 38 h 72"/>
                <a:gd name="T78" fmla="*/ 71 w 163"/>
                <a:gd name="T79" fmla="*/ 38 h 72"/>
                <a:gd name="T80" fmla="*/ 79 w 163"/>
                <a:gd name="T81" fmla="*/ 38 h 72"/>
                <a:gd name="T82" fmla="*/ 79 w 163"/>
                <a:gd name="T83" fmla="*/ 46 h 72"/>
                <a:gd name="T84" fmla="*/ 71 w 163"/>
                <a:gd name="T85" fmla="*/ 46 h 72"/>
                <a:gd name="T86" fmla="*/ 71 w 163"/>
                <a:gd name="T87" fmla="*/ 38 h 72"/>
                <a:gd name="T88" fmla="*/ 59 w 163"/>
                <a:gd name="T89" fmla="*/ 38 h 72"/>
                <a:gd name="T90" fmla="*/ 67 w 163"/>
                <a:gd name="T91" fmla="*/ 38 h 72"/>
                <a:gd name="T92" fmla="*/ 67 w 163"/>
                <a:gd name="T93" fmla="*/ 46 h 72"/>
                <a:gd name="T94" fmla="*/ 59 w 163"/>
                <a:gd name="T95" fmla="*/ 46 h 72"/>
                <a:gd name="T96" fmla="*/ 59 w 163"/>
                <a:gd name="T97" fmla="*/ 38 h 72"/>
                <a:gd name="T98" fmla="*/ 46 w 163"/>
                <a:gd name="T99" fmla="*/ 38 h 72"/>
                <a:gd name="T100" fmla="*/ 54 w 163"/>
                <a:gd name="T101" fmla="*/ 38 h 72"/>
                <a:gd name="T102" fmla="*/ 54 w 163"/>
                <a:gd name="T103" fmla="*/ 46 h 72"/>
                <a:gd name="T104" fmla="*/ 46 w 163"/>
                <a:gd name="T105" fmla="*/ 46 h 72"/>
                <a:gd name="T106" fmla="*/ 46 w 163"/>
                <a:gd name="T107" fmla="*/ 38 h 72"/>
                <a:gd name="T108" fmla="*/ 33 w 163"/>
                <a:gd name="T109" fmla="*/ 38 h 72"/>
                <a:gd name="T110" fmla="*/ 41 w 163"/>
                <a:gd name="T111" fmla="*/ 38 h 72"/>
                <a:gd name="T112" fmla="*/ 41 w 163"/>
                <a:gd name="T113" fmla="*/ 46 h 72"/>
                <a:gd name="T114" fmla="*/ 33 w 163"/>
                <a:gd name="T115" fmla="*/ 46 h 72"/>
                <a:gd name="T116" fmla="*/ 33 w 163"/>
                <a:gd name="T117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3" h="72">
                  <a:moveTo>
                    <a:pt x="12" y="54"/>
                  </a:moveTo>
                  <a:cubicBezTo>
                    <a:pt x="19" y="54"/>
                    <a:pt x="26" y="59"/>
                    <a:pt x="32" y="67"/>
                  </a:cubicBezTo>
                  <a:cubicBezTo>
                    <a:pt x="35" y="71"/>
                    <a:pt x="37" y="72"/>
                    <a:pt x="38" y="72"/>
                  </a:cubicBezTo>
                  <a:cubicBezTo>
                    <a:pt x="39" y="72"/>
                    <a:pt x="42" y="69"/>
                    <a:pt x="43" y="68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5"/>
                    <a:pt x="55" y="55"/>
                    <a:pt x="68" y="55"/>
                  </a:cubicBezTo>
                  <a:cubicBezTo>
                    <a:pt x="73" y="56"/>
                    <a:pt x="80" y="58"/>
                    <a:pt x="86" y="67"/>
                  </a:cubicBezTo>
                  <a:cubicBezTo>
                    <a:pt x="88" y="70"/>
                    <a:pt x="90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3" y="71"/>
                    <a:pt x="96" y="69"/>
                    <a:pt x="98" y="67"/>
                  </a:cubicBezTo>
                  <a:cubicBezTo>
                    <a:pt x="100" y="64"/>
                    <a:pt x="105" y="57"/>
                    <a:pt x="113" y="56"/>
                  </a:cubicBezTo>
                  <a:cubicBezTo>
                    <a:pt x="121" y="55"/>
                    <a:pt x="128" y="59"/>
                    <a:pt x="135" y="66"/>
                  </a:cubicBezTo>
                  <a:cubicBezTo>
                    <a:pt x="136" y="68"/>
                    <a:pt x="136" y="68"/>
                    <a:pt x="137" y="69"/>
                  </a:cubicBezTo>
                  <a:cubicBezTo>
                    <a:pt x="157" y="55"/>
                    <a:pt x="163" y="26"/>
                    <a:pt x="163" y="26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5" y="41"/>
                    <a:pt x="12" y="54"/>
                  </a:cubicBezTo>
                  <a:close/>
                  <a:moveTo>
                    <a:pt x="110" y="38"/>
                  </a:moveTo>
                  <a:cubicBezTo>
                    <a:pt x="118" y="38"/>
                    <a:pt x="118" y="38"/>
                    <a:pt x="118" y="38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0" y="46"/>
                    <a:pt x="110" y="46"/>
                    <a:pt x="110" y="46"/>
                  </a:cubicBezTo>
                  <a:lnTo>
                    <a:pt x="110" y="38"/>
                  </a:lnTo>
                  <a:close/>
                  <a:moveTo>
                    <a:pt x="97" y="38"/>
                  </a:moveTo>
                  <a:cubicBezTo>
                    <a:pt x="105" y="38"/>
                    <a:pt x="105" y="38"/>
                    <a:pt x="105" y="3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97" y="46"/>
                    <a:pt x="97" y="46"/>
                    <a:pt x="97" y="46"/>
                  </a:cubicBezTo>
                  <a:lnTo>
                    <a:pt x="97" y="38"/>
                  </a:lnTo>
                  <a:close/>
                  <a:moveTo>
                    <a:pt x="84" y="38"/>
                  </a:moveTo>
                  <a:cubicBezTo>
                    <a:pt x="92" y="38"/>
                    <a:pt x="92" y="38"/>
                    <a:pt x="92" y="38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84" y="46"/>
                    <a:pt x="84" y="46"/>
                    <a:pt x="84" y="46"/>
                  </a:cubicBezTo>
                  <a:lnTo>
                    <a:pt x="84" y="38"/>
                  </a:lnTo>
                  <a:close/>
                  <a:moveTo>
                    <a:pt x="71" y="38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1" y="46"/>
                    <a:pt x="71" y="46"/>
                    <a:pt x="71" y="46"/>
                  </a:cubicBezTo>
                  <a:lnTo>
                    <a:pt x="71" y="38"/>
                  </a:lnTo>
                  <a:close/>
                  <a:moveTo>
                    <a:pt x="59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59" y="46"/>
                    <a:pt x="59" y="46"/>
                    <a:pt x="59" y="46"/>
                  </a:cubicBezTo>
                  <a:lnTo>
                    <a:pt x="59" y="38"/>
                  </a:lnTo>
                  <a:close/>
                  <a:moveTo>
                    <a:pt x="46" y="38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46" y="46"/>
                    <a:pt x="46" y="46"/>
                    <a:pt x="46" y="46"/>
                  </a:cubicBezTo>
                  <a:lnTo>
                    <a:pt x="46" y="38"/>
                  </a:lnTo>
                  <a:close/>
                  <a:moveTo>
                    <a:pt x="33" y="38"/>
                  </a:moveTo>
                  <a:cubicBezTo>
                    <a:pt x="41" y="38"/>
                    <a:pt x="41" y="38"/>
                    <a:pt x="41" y="3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3" y="46"/>
                    <a:pt x="33" y="46"/>
                    <a:pt x="33" y="46"/>
                  </a:cubicBezTo>
                  <a:lnTo>
                    <a:pt x="3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8048625" y="1771650"/>
              <a:ext cx="2198688" cy="204788"/>
            </a:xfrm>
            <a:custGeom>
              <a:avLst/>
              <a:gdLst>
                <a:gd name="T0" fmla="*/ 212 w 280"/>
                <a:gd name="T1" fmla="*/ 9 h 26"/>
                <a:gd name="T2" fmla="*/ 212 w 280"/>
                <a:gd name="T3" fmla="*/ 9 h 26"/>
                <a:gd name="T4" fmla="*/ 205 w 280"/>
                <a:gd name="T5" fmla="*/ 17 h 26"/>
                <a:gd name="T6" fmla="*/ 195 w 280"/>
                <a:gd name="T7" fmla="*/ 11 h 26"/>
                <a:gd name="T8" fmla="*/ 179 w 280"/>
                <a:gd name="T9" fmla="*/ 2 h 26"/>
                <a:gd name="T10" fmla="*/ 167 w 280"/>
                <a:gd name="T11" fmla="*/ 11 h 26"/>
                <a:gd name="T12" fmla="*/ 156 w 280"/>
                <a:gd name="T13" fmla="*/ 17 h 26"/>
                <a:gd name="T14" fmla="*/ 147 w 280"/>
                <a:gd name="T15" fmla="*/ 11 h 26"/>
                <a:gd name="T16" fmla="*/ 132 w 280"/>
                <a:gd name="T17" fmla="*/ 2 h 26"/>
                <a:gd name="T18" fmla="*/ 112 w 280"/>
                <a:gd name="T19" fmla="*/ 11 h 26"/>
                <a:gd name="T20" fmla="*/ 112 w 280"/>
                <a:gd name="T21" fmla="*/ 11 h 26"/>
                <a:gd name="T22" fmla="*/ 102 w 280"/>
                <a:gd name="T23" fmla="*/ 18 h 26"/>
                <a:gd name="T24" fmla="*/ 92 w 280"/>
                <a:gd name="T25" fmla="*/ 11 h 26"/>
                <a:gd name="T26" fmla="*/ 75 w 280"/>
                <a:gd name="T27" fmla="*/ 0 h 26"/>
                <a:gd name="T28" fmla="*/ 62 w 280"/>
                <a:gd name="T29" fmla="*/ 9 h 26"/>
                <a:gd name="T30" fmla="*/ 0 w 280"/>
                <a:gd name="T31" fmla="*/ 9 h 26"/>
                <a:gd name="T32" fmla="*/ 0 w 280"/>
                <a:gd name="T33" fmla="*/ 15 h 26"/>
                <a:gd name="T34" fmla="*/ 68 w 280"/>
                <a:gd name="T35" fmla="*/ 15 h 26"/>
                <a:gd name="T36" fmla="*/ 68 w 280"/>
                <a:gd name="T37" fmla="*/ 15 h 26"/>
                <a:gd name="T38" fmla="*/ 68 w 280"/>
                <a:gd name="T39" fmla="*/ 15 h 26"/>
                <a:gd name="T40" fmla="*/ 68 w 280"/>
                <a:gd name="T41" fmla="*/ 15 h 26"/>
                <a:gd name="T42" fmla="*/ 68 w 280"/>
                <a:gd name="T43" fmla="*/ 15 h 26"/>
                <a:gd name="T44" fmla="*/ 76 w 280"/>
                <a:gd name="T45" fmla="*/ 8 h 26"/>
                <a:gd name="T46" fmla="*/ 86 w 280"/>
                <a:gd name="T47" fmla="*/ 16 h 26"/>
                <a:gd name="T48" fmla="*/ 102 w 280"/>
                <a:gd name="T49" fmla="*/ 26 h 26"/>
                <a:gd name="T50" fmla="*/ 103 w 280"/>
                <a:gd name="T51" fmla="*/ 26 h 26"/>
                <a:gd name="T52" fmla="*/ 118 w 280"/>
                <a:gd name="T53" fmla="*/ 16 h 26"/>
                <a:gd name="T54" fmla="*/ 131 w 280"/>
                <a:gd name="T55" fmla="*/ 9 h 26"/>
                <a:gd name="T56" fmla="*/ 140 w 280"/>
                <a:gd name="T57" fmla="*/ 16 h 26"/>
                <a:gd name="T58" fmla="*/ 155 w 280"/>
                <a:gd name="T59" fmla="*/ 25 h 26"/>
                <a:gd name="T60" fmla="*/ 173 w 280"/>
                <a:gd name="T61" fmla="*/ 16 h 26"/>
                <a:gd name="T62" fmla="*/ 173 w 280"/>
                <a:gd name="T63" fmla="*/ 15 h 26"/>
                <a:gd name="T64" fmla="*/ 174 w 280"/>
                <a:gd name="T65" fmla="*/ 15 h 26"/>
                <a:gd name="T66" fmla="*/ 180 w 280"/>
                <a:gd name="T67" fmla="*/ 10 h 26"/>
                <a:gd name="T68" fmla="*/ 189 w 280"/>
                <a:gd name="T69" fmla="*/ 16 h 26"/>
                <a:gd name="T70" fmla="*/ 206 w 280"/>
                <a:gd name="T71" fmla="*/ 25 h 26"/>
                <a:gd name="T72" fmla="*/ 218 w 280"/>
                <a:gd name="T73" fmla="*/ 15 h 26"/>
                <a:gd name="T74" fmla="*/ 280 w 280"/>
                <a:gd name="T75" fmla="*/ 15 h 26"/>
                <a:gd name="T76" fmla="*/ 280 w 280"/>
                <a:gd name="T77" fmla="*/ 9 h 26"/>
                <a:gd name="T78" fmla="*/ 212 w 280"/>
                <a:gd name="T7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" h="26">
                  <a:moveTo>
                    <a:pt x="212" y="9"/>
                  </a:moveTo>
                  <a:cubicBezTo>
                    <a:pt x="212" y="9"/>
                    <a:pt x="212" y="9"/>
                    <a:pt x="212" y="9"/>
                  </a:cubicBezTo>
                  <a:cubicBezTo>
                    <a:pt x="212" y="11"/>
                    <a:pt x="209" y="17"/>
                    <a:pt x="205" y="17"/>
                  </a:cubicBezTo>
                  <a:cubicBezTo>
                    <a:pt x="202" y="17"/>
                    <a:pt x="198" y="14"/>
                    <a:pt x="195" y="11"/>
                  </a:cubicBezTo>
                  <a:cubicBezTo>
                    <a:pt x="190" y="4"/>
                    <a:pt x="184" y="1"/>
                    <a:pt x="179" y="2"/>
                  </a:cubicBezTo>
                  <a:cubicBezTo>
                    <a:pt x="172" y="3"/>
                    <a:pt x="168" y="9"/>
                    <a:pt x="167" y="11"/>
                  </a:cubicBezTo>
                  <a:cubicBezTo>
                    <a:pt x="166" y="12"/>
                    <a:pt x="161" y="17"/>
                    <a:pt x="156" y="17"/>
                  </a:cubicBezTo>
                  <a:cubicBezTo>
                    <a:pt x="152" y="17"/>
                    <a:pt x="149" y="15"/>
                    <a:pt x="147" y="11"/>
                  </a:cubicBezTo>
                  <a:cubicBezTo>
                    <a:pt x="142" y="5"/>
                    <a:pt x="137" y="2"/>
                    <a:pt x="132" y="2"/>
                  </a:cubicBezTo>
                  <a:cubicBezTo>
                    <a:pt x="121" y="1"/>
                    <a:pt x="113" y="10"/>
                    <a:pt x="112" y="11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11" y="13"/>
                    <a:pt x="107" y="18"/>
                    <a:pt x="102" y="18"/>
                  </a:cubicBezTo>
                  <a:cubicBezTo>
                    <a:pt x="98" y="19"/>
                    <a:pt x="95" y="14"/>
                    <a:pt x="92" y="11"/>
                  </a:cubicBezTo>
                  <a:cubicBezTo>
                    <a:pt x="87" y="4"/>
                    <a:pt x="81" y="0"/>
                    <a:pt x="75" y="0"/>
                  </a:cubicBezTo>
                  <a:cubicBezTo>
                    <a:pt x="69" y="1"/>
                    <a:pt x="65" y="6"/>
                    <a:pt x="6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3"/>
                    <a:pt x="72" y="9"/>
                    <a:pt x="76" y="8"/>
                  </a:cubicBezTo>
                  <a:cubicBezTo>
                    <a:pt x="80" y="8"/>
                    <a:pt x="83" y="12"/>
                    <a:pt x="86" y="16"/>
                  </a:cubicBezTo>
                  <a:cubicBezTo>
                    <a:pt x="91" y="23"/>
                    <a:pt x="96" y="26"/>
                    <a:pt x="102" y="26"/>
                  </a:cubicBezTo>
                  <a:cubicBezTo>
                    <a:pt x="102" y="26"/>
                    <a:pt x="103" y="26"/>
                    <a:pt x="103" y="26"/>
                  </a:cubicBezTo>
                  <a:cubicBezTo>
                    <a:pt x="111" y="26"/>
                    <a:pt x="117" y="18"/>
                    <a:pt x="118" y="16"/>
                  </a:cubicBezTo>
                  <a:cubicBezTo>
                    <a:pt x="119" y="15"/>
                    <a:pt x="125" y="9"/>
                    <a:pt x="131" y="9"/>
                  </a:cubicBezTo>
                  <a:cubicBezTo>
                    <a:pt x="134" y="10"/>
                    <a:pt x="137" y="12"/>
                    <a:pt x="140" y="16"/>
                  </a:cubicBezTo>
                  <a:cubicBezTo>
                    <a:pt x="144" y="22"/>
                    <a:pt x="149" y="25"/>
                    <a:pt x="155" y="25"/>
                  </a:cubicBezTo>
                  <a:cubicBezTo>
                    <a:pt x="165" y="25"/>
                    <a:pt x="173" y="16"/>
                    <a:pt x="173" y="16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5"/>
                    <a:pt x="176" y="10"/>
                    <a:pt x="180" y="10"/>
                  </a:cubicBezTo>
                  <a:cubicBezTo>
                    <a:pt x="183" y="9"/>
                    <a:pt x="187" y="13"/>
                    <a:pt x="189" y="16"/>
                  </a:cubicBezTo>
                  <a:cubicBezTo>
                    <a:pt x="195" y="22"/>
                    <a:pt x="200" y="25"/>
                    <a:pt x="206" y="25"/>
                  </a:cubicBezTo>
                  <a:cubicBezTo>
                    <a:pt x="212" y="24"/>
                    <a:pt x="216" y="18"/>
                    <a:pt x="218" y="15"/>
                  </a:cubicBezTo>
                  <a:cubicBezTo>
                    <a:pt x="280" y="15"/>
                    <a:pt x="280" y="15"/>
                    <a:pt x="280" y="15"/>
                  </a:cubicBezTo>
                  <a:cubicBezTo>
                    <a:pt x="280" y="9"/>
                    <a:pt x="280" y="9"/>
                    <a:pt x="280" y="9"/>
                  </a:cubicBezTo>
                  <a:lnTo>
                    <a:pt x="21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45"/>
          <p:cNvSpPr txBox="1"/>
          <p:nvPr/>
        </p:nvSpPr>
        <p:spPr>
          <a:xfrm>
            <a:off x="4615543" y="3407197"/>
            <a:ext cx="29609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1" dirty="0">
                <a:solidFill>
                  <a:schemeClr val="bg1"/>
                </a:solidFill>
                <a:latin typeface="Montserrat" panose="00000500000000000000" pitchFamily="50" charset="0"/>
              </a:rPr>
              <a:t>TRAVEL AND TOUR</a:t>
            </a:r>
          </a:p>
        </p:txBody>
      </p:sp>
      <p:sp>
        <p:nvSpPr>
          <p:cNvPr id="66" name="TextBox 69"/>
          <p:cNvSpPr txBox="1"/>
          <p:nvPr/>
        </p:nvSpPr>
        <p:spPr>
          <a:xfrm>
            <a:off x="5494020" y="3868564"/>
            <a:ext cx="1203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</a:rPr>
              <a:t>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E3828D-DDCD-4C98-835C-03FD09949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3477442" y="2611053"/>
            <a:ext cx="5237117" cy="1635895"/>
            <a:chOff x="3477441" y="2108576"/>
            <a:chExt cx="5237117" cy="1635895"/>
          </a:xfrm>
        </p:grpSpPr>
        <p:grpSp>
          <p:nvGrpSpPr>
            <p:cNvPr id="6" name="Group 5"/>
            <p:cNvGrpSpPr/>
            <p:nvPr/>
          </p:nvGrpSpPr>
          <p:grpSpPr>
            <a:xfrm>
              <a:off x="3477441" y="3113529"/>
              <a:ext cx="5237117" cy="630942"/>
              <a:chOff x="3445873" y="3113529"/>
              <a:chExt cx="5237117" cy="630942"/>
            </a:xfrm>
          </p:grpSpPr>
          <p:sp>
            <p:nvSpPr>
              <p:cNvPr id="18" name="TextBox 45"/>
              <p:cNvSpPr txBox="1"/>
              <p:nvPr/>
            </p:nvSpPr>
            <p:spPr>
              <a:xfrm>
                <a:off x="4583974" y="3113529"/>
                <a:ext cx="296091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500" b="1" dirty="0">
                    <a:solidFill>
                      <a:schemeClr val="bg1"/>
                    </a:solidFill>
                    <a:latin typeface="Montserrat" panose="00000500000000000000" pitchFamily="50" charset="0"/>
                  </a:rPr>
                  <a:t>THE END</a:t>
                </a: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7339693" y="3386023"/>
                <a:ext cx="1343297" cy="85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445873" y="3386023"/>
                <a:ext cx="1343297" cy="85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676900" y="2108576"/>
              <a:ext cx="838200" cy="846032"/>
              <a:chOff x="3889376" y="1868488"/>
              <a:chExt cx="509588" cy="514350"/>
            </a:xfrm>
            <a:solidFill>
              <a:schemeClr val="bg1"/>
            </a:solidFill>
          </p:grpSpPr>
          <p:sp>
            <p:nvSpPr>
              <p:cNvPr id="26" name="Freeform 11"/>
              <p:cNvSpPr>
                <a:spLocks noEditPoints="1"/>
              </p:cNvSpPr>
              <p:nvPr/>
            </p:nvSpPr>
            <p:spPr bwMode="auto">
              <a:xfrm>
                <a:off x="4235451" y="1868488"/>
                <a:ext cx="73025" cy="106363"/>
              </a:xfrm>
              <a:custGeom>
                <a:avLst/>
                <a:gdLst>
                  <a:gd name="T0" fmla="*/ 6 w 13"/>
                  <a:gd name="T1" fmla="*/ 19 h 19"/>
                  <a:gd name="T2" fmla="*/ 13 w 13"/>
                  <a:gd name="T3" fmla="*/ 13 h 19"/>
                  <a:gd name="T4" fmla="*/ 13 w 13"/>
                  <a:gd name="T5" fmla="*/ 6 h 19"/>
                  <a:gd name="T6" fmla="*/ 6 w 13"/>
                  <a:gd name="T7" fmla="*/ 0 h 19"/>
                  <a:gd name="T8" fmla="*/ 0 w 13"/>
                  <a:gd name="T9" fmla="*/ 6 h 19"/>
                  <a:gd name="T10" fmla="*/ 0 w 13"/>
                  <a:gd name="T11" fmla="*/ 13 h 19"/>
                  <a:gd name="T12" fmla="*/ 6 w 13"/>
                  <a:gd name="T13" fmla="*/ 19 h 19"/>
                  <a:gd name="T14" fmla="*/ 6 w 13"/>
                  <a:gd name="T15" fmla="*/ 19 h 19"/>
                  <a:gd name="T16" fmla="*/ 6 w 13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6" y="19"/>
                    </a:moveTo>
                    <a:cubicBezTo>
                      <a:pt x="10" y="19"/>
                      <a:pt x="13" y="17"/>
                      <a:pt x="13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3" y="19"/>
                      <a:pt x="6" y="19"/>
                    </a:cubicBezTo>
                    <a:close/>
                    <a:moveTo>
                      <a:pt x="6" y="19"/>
                    </a:moveTo>
                    <a:cubicBezTo>
                      <a:pt x="6" y="19"/>
                      <a:pt x="6" y="19"/>
                      <a:pt x="6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2"/>
              <p:cNvSpPr>
                <a:spLocks noEditPoints="1"/>
              </p:cNvSpPr>
              <p:nvPr/>
            </p:nvSpPr>
            <p:spPr bwMode="auto">
              <a:xfrm>
                <a:off x="3889376" y="1930400"/>
                <a:ext cx="509588" cy="452438"/>
              </a:xfrm>
              <a:custGeom>
                <a:avLst/>
                <a:gdLst>
                  <a:gd name="T0" fmla="*/ 91 w 91"/>
                  <a:gd name="T1" fmla="*/ 0 h 81"/>
                  <a:gd name="T2" fmla="*/ 78 w 91"/>
                  <a:gd name="T3" fmla="*/ 0 h 81"/>
                  <a:gd name="T4" fmla="*/ 78 w 91"/>
                  <a:gd name="T5" fmla="*/ 3 h 81"/>
                  <a:gd name="T6" fmla="*/ 68 w 91"/>
                  <a:gd name="T7" fmla="*/ 13 h 81"/>
                  <a:gd name="T8" fmla="*/ 59 w 91"/>
                  <a:gd name="T9" fmla="*/ 3 h 81"/>
                  <a:gd name="T10" fmla="*/ 59 w 91"/>
                  <a:gd name="T11" fmla="*/ 0 h 81"/>
                  <a:gd name="T12" fmla="*/ 33 w 91"/>
                  <a:gd name="T13" fmla="*/ 0 h 81"/>
                  <a:gd name="T14" fmla="*/ 33 w 91"/>
                  <a:gd name="T15" fmla="*/ 3 h 81"/>
                  <a:gd name="T16" fmla="*/ 23 w 91"/>
                  <a:gd name="T17" fmla="*/ 13 h 81"/>
                  <a:gd name="T18" fmla="*/ 13 w 91"/>
                  <a:gd name="T19" fmla="*/ 3 h 81"/>
                  <a:gd name="T20" fmla="*/ 13 w 91"/>
                  <a:gd name="T21" fmla="*/ 0 h 81"/>
                  <a:gd name="T22" fmla="*/ 0 w 91"/>
                  <a:gd name="T23" fmla="*/ 0 h 81"/>
                  <a:gd name="T24" fmla="*/ 0 w 91"/>
                  <a:gd name="T25" fmla="*/ 81 h 81"/>
                  <a:gd name="T26" fmla="*/ 85 w 91"/>
                  <a:gd name="T27" fmla="*/ 81 h 81"/>
                  <a:gd name="T28" fmla="*/ 91 w 91"/>
                  <a:gd name="T29" fmla="*/ 81 h 81"/>
                  <a:gd name="T30" fmla="*/ 91 w 91"/>
                  <a:gd name="T31" fmla="*/ 0 h 81"/>
                  <a:gd name="T32" fmla="*/ 85 w 91"/>
                  <a:gd name="T33" fmla="*/ 75 h 81"/>
                  <a:gd name="T34" fmla="*/ 7 w 91"/>
                  <a:gd name="T35" fmla="*/ 75 h 81"/>
                  <a:gd name="T36" fmla="*/ 7 w 91"/>
                  <a:gd name="T37" fmla="*/ 23 h 81"/>
                  <a:gd name="T38" fmla="*/ 85 w 91"/>
                  <a:gd name="T39" fmla="*/ 23 h 81"/>
                  <a:gd name="T40" fmla="*/ 85 w 91"/>
                  <a:gd name="T41" fmla="*/ 75 h 81"/>
                  <a:gd name="T42" fmla="*/ 85 w 91"/>
                  <a:gd name="T43" fmla="*/ 75 h 81"/>
                  <a:gd name="T44" fmla="*/ 85 w 91"/>
                  <a:gd name="T45" fmla="*/ 7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1" h="81">
                    <a:moveTo>
                      <a:pt x="91" y="0"/>
                    </a:moveTo>
                    <a:cubicBezTo>
                      <a:pt x="78" y="0"/>
                      <a:pt x="78" y="0"/>
                      <a:pt x="78" y="0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8" y="9"/>
                      <a:pt x="74" y="13"/>
                      <a:pt x="68" y="13"/>
                    </a:cubicBezTo>
                    <a:cubicBezTo>
                      <a:pt x="63" y="13"/>
                      <a:pt x="59" y="9"/>
                      <a:pt x="59" y="3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9"/>
                      <a:pt x="28" y="13"/>
                      <a:pt x="23" y="13"/>
                    </a:cubicBezTo>
                    <a:cubicBezTo>
                      <a:pt x="17" y="13"/>
                      <a:pt x="13" y="9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85" y="81"/>
                      <a:pt x="85" y="81"/>
                      <a:pt x="85" y="81"/>
                    </a:cubicBezTo>
                    <a:cubicBezTo>
                      <a:pt x="91" y="81"/>
                      <a:pt x="91" y="81"/>
                      <a:pt x="91" y="81"/>
                    </a:cubicBezTo>
                    <a:lnTo>
                      <a:pt x="91" y="0"/>
                    </a:lnTo>
                    <a:close/>
                    <a:moveTo>
                      <a:pt x="85" y="75"/>
                    </a:moveTo>
                    <a:cubicBezTo>
                      <a:pt x="7" y="75"/>
                      <a:pt x="7" y="75"/>
                      <a:pt x="7" y="75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5" y="23"/>
                      <a:pt x="85" y="23"/>
                      <a:pt x="85" y="23"/>
                    </a:cubicBezTo>
                    <a:lnTo>
                      <a:pt x="85" y="75"/>
                    </a:lnTo>
                    <a:close/>
                    <a:moveTo>
                      <a:pt x="85" y="75"/>
                    </a:moveTo>
                    <a:cubicBezTo>
                      <a:pt x="85" y="75"/>
                      <a:pt x="85" y="75"/>
                      <a:pt x="85" y="7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3"/>
              <p:cNvSpPr>
                <a:spLocks noEditPoints="1"/>
              </p:cNvSpPr>
              <p:nvPr/>
            </p:nvSpPr>
            <p:spPr bwMode="auto">
              <a:xfrm>
                <a:off x="3978276" y="1868488"/>
                <a:ext cx="73025" cy="106363"/>
              </a:xfrm>
              <a:custGeom>
                <a:avLst/>
                <a:gdLst>
                  <a:gd name="T0" fmla="*/ 7 w 13"/>
                  <a:gd name="T1" fmla="*/ 19 h 19"/>
                  <a:gd name="T2" fmla="*/ 13 w 13"/>
                  <a:gd name="T3" fmla="*/ 13 h 19"/>
                  <a:gd name="T4" fmla="*/ 13 w 13"/>
                  <a:gd name="T5" fmla="*/ 6 h 19"/>
                  <a:gd name="T6" fmla="*/ 7 w 13"/>
                  <a:gd name="T7" fmla="*/ 0 h 19"/>
                  <a:gd name="T8" fmla="*/ 0 w 13"/>
                  <a:gd name="T9" fmla="*/ 6 h 19"/>
                  <a:gd name="T10" fmla="*/ 0 w 13"/>
                  <a:gd name="T11" fmla="*/ 13 h 19"/>
                  <a:gd name="T12" fmla="*/ 7 w 13"/>
                  <a:gd name="T13" fmla="*/ 19 h 19"/>
                  <a:gd name="T14" fmla="*/ 7 w 13"/>
                  <a:gd name="T15" fmla="*/ 19 h 19"/>
                  <a:gd name="T16" fmla="*/ 7 w 13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9">
                    <a:moveTo>
                      <a:pt x="7" y="19"/>
                    </a:moveTo>
                    <a:cubicBezTo>
                      <a:pt x="10" y="19"/>
                      <a:pt x="13" y="17"/>
                      <a:pt x="13" y="13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3" y="19"/>
                      <a:pt x="7" y="19"/>
                    </a:cubicBezTo>
                    <a:close/>
                    <a:moveTo>
                      <a:pt x="7" y="19"/>
                    </a:moveTo>
                    <a:cubicBezTo>
                      <a:pt x="7" y="19"/>
                      <a:pt x="7" y="19"/>
                      <a:pt x="7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4"/>
              <p:cNvSpPr>
                <a:spLocks noEditPoints="1"/>
              </p:cNvSpPr>
              <p:nvPr/>
            </p:nvSpPr>
            <p:spPr bwMode="auto">
              <a:xfrm>
                <a:off x="4017963" y="2114550"/>
                <a:ext cx="122238" cy="184150"/>
              </a:xfrm>
              <a:custGeom>
                <a:avLst/>
                <a:gdLst>
                  <a:gd name="T0" fmla="*/ 1 w 22"/>
                  <a:gd name="T1" fmla="*/ 25 h 33"/>
                  <a:gd name="T2" fmla="*/ 9 w 22"/>
                  <a:gd name="T3" fmla="*/ 27 h 33"/>
                  <a:gd name="T4" fmla="*/ 14 w 22"/>
                  <a:gd name="T5" fmla="*/ 23 h 33"/>
                  <a:gd name="T6" fmla="*/ 8 w 22"/>
                  <a:gd name="T7" fmla="*/ 18 h 33"/>
                  <a:gd name="T8" fmla="*/ 5 w 22"/>
                  <a:gd name="T9" fmla="*/ 18 h 33"/>
                  <a:gd name="T10" fmla="*/ 5 w 22"/>
                  <a:gd name="T11" fmla="*/ 13 h 33"/>
                  <a:gd name="T12" fmla="*/ 8 w 22"/>
                  <a:gd name="T13" fmla="*/ 13 h 33"/>
                  <a:gd name="T14" fmla="*/ 14 w 22"/>
                  <a:gd name="T15" fmla="*/ 9 h 33"/>
                  <a:gd name="T16" fmla="*/ 9 w 22"/>
                  <a:gd name="T17" fmla="*/ 6 h 33"/>
                  <a:gd name="T18" fmla="*/ 2 w 22"/>
                  <a:gd name="T19" fmla="*/ 8 h 33"/>
                  <a:gd name="T20" fmla="*/ 1 w 22"/>
                  <a:gd name="T21" fmla="*/ 2 h 33"/>
                  <a:gd name="T22" fmla="*/ 11 w 22"/>
                  <a:gd name="T23" fmla="*/ 0 h 33"/>
                  <a:gd name="T24" fmla="*/ 21 w 22"/>
                  <a:gd name="T25" fmla="*/ 8 h 33"/>
                  <a:gd name="T26" fmla="*/ 15 w 22"/>
                  <a:gd name="T27" fmla="*/ 15 h 33"/>
                  <a:gd name="T28" fmla="*/ 15 w 22"/>
                  <a:gd name="T29" fmla="*/ 15 h 33"/>
                  <a:gd name="T30" fmla="*/ 22 w 22"/>
                  <a:gd name="T31" fmla="*/ 23 h 33"/>
                  <a:gd name="T32" fmla="*/ 9 w 22"/>
                  <a:gd name="T33" fmla="*/ 33 h 33"/>
                  <a:gd name="T34" fmla="*/ 0 w 22"/>
                  <a:gd name="T35" fmla="*/ 30 h 33"/>
                  <a:gd name="T36" fmla="*/ 1 w 22"/>
                  <a:gd name="T37" fmla="*/ 25 h 33"/>
                  <a:gd name="T38" fmla="*/ 1 w 22"/>
                  <a:gd name="T39" fmla="*/ 25 h 33"/>
                  <a:gd name="T40" fmla="*/ 1 w 22"/>
                  <a:gd name="T41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" h="33">
                    <a:moveTo>
                      <a:pt x="1" y="25"/>
                    </a:moveTo>
                    <a:cubicBezTo>
                      <a:pt x="3" y="26"/>
                      <a:pt x="6" y="27"/>
                      <a:pt x="9" y="27"/>
                    </a:cubicBezTo>
                    <a:cubicBezTo>
                      <a:pt x="12" y="27"/>
                      <a:pt x="14" y="25"/>
                      <a:pt x="14" y="23"/>
                    </a:cubicBezTo>
                    <a:cubicBezTo>
                      <a:pt x="14" y="19"/>
                      <a:pt x="11" y="18"/>
                      <a:pt x="8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10" y="13"/>
                      <a:pt x="14" y="12"/>
                      <a:pt x="14" y="9"/>
                    </a:cubicBezTo>
                    <a:cubicBezTo>
                      <a:pt x="14" y="7"/>
                      <a:pt x="12" y="6"/>
                      <a:pt x="9" y="6"/>
                    </a:cubicBezTo>
                    <a:cubicBezTo>
                      <a:pt x="6" y="6"/>
                      <a:pt x="3" y="7"/>
                      <a:pt x="2" y="8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6" y="0"/>
                      <a:pt x="11" y="0"/>
                    </a:cubicBezTo>
                    <a:cubicBezTo>
                      <a:pt x="17" y="0"/>
                      <a:pt x="21" y="3"/>
                      <a:pt x="21" y="8"/>
                    </a:cubicBezTo>
                    <a:cubicBezTo>
                      <a:pt x="21" y="11"/>
                      <a:pt x="19" y="14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9" y="16"/>
                      <a:pt x="22" y="19"/>
                      <a:pt x="22" y="23"/>
                    </a:cubicBezTo>
                    <a:cubicBezTo>
                      <a:pt x="22" y="29"/>
                      <a:pt x="17" y="33"/>
                      <a:pt x="9" y="33"/>
                    </a:cubicBezTo>
                    <a:cubicBezTo>
                      <a:pt x="5" y="33"/>
                      <a:pt x="2" y="32"/>
                      <a:pt x="0" y="30"/>
                    </a:cubicBezTo>
                    <a:lnTo>
                      <a:pt x="1" y="25"/>
                    </a:lnTo>
                    <a:close/>
                    <a:moveTo>
                      <a:pt x="1" y="25"/>
                    </a:moveTo>
                    <a:cubicBezTo>
                      <a:pt x="1" y="25"/>
                      <a:pt x="1" y="25"/>
                      <a:pt x="1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5"/>
              <p:cNvSpPr>
                <a:spLocks noEditPoints="1"/>
              </p:cNvSpPr>
              <p:nvPr/>
            </p:nvSpPr>
            <p:spPr bwMode="auto">
              <a:xfrm>
                <a:off x="4179888" y="2114550"/>
                <a:ext cx="84138" cy="177800"/>
              </a:xfrm>
              <a:custGeom>
                <a:avLst/>
                <a:gdLst>
                  <a:gd name="T0" fmla="*/ 28 w 53"/>
                  <a:gd name="T1" fmla="*/ 24 h 112"/>
                  <a:gd name="T2" fmla="*/ 28 w 53"/>
                  <a:gd name="T3" fmla="*/ 24 h 112"/>
                  <a:gd name="T4" fmla="*/ 4 w 53"/>
                  <a:gd name="T5" fmla="*/ 35 h 112"/>
                  <a:gd name="T6" fmla="*/ 0 w 53"/>
                  <a:gd name="T7" fmla="*/ 14 h 112"/>
                  <a:gd name="T8" fmla="*/ 32 w 53"/>
                  <a:gd name="T9" fmla="*/ 0 h 112"/>
                  <a:gd name="T10" fmla="*/ 53 w 53"/>
                  <a:gd name="T11" fmla="*/ 0 h 112"/>
                  <a:gd name="T12" fmla="*/ 53 w 53"/>
                  <a:gd name="T13" fmla="*/ 112 h 112"/>
                  <a:gd name="T14" fmla="*/ 28 w 53"/>
                  <a:gd name="T15" fmla="*/ 112 h 112"/>
                  <a:gd name="T16" fmla="*/ 28 w 53"/>
                  <a:gd name="T17" fmla="*/ 24 h 112"/>
                  <a:gd name="T18" fmla="*/ 28 w 53"/>
                  <a:gd name="T19" fmla="*/ 24 h 112"/>
                  <a:gd name="T20" fmla="*/ 28 w 53"/>
                  <a:gd name="T21" fmla="*/ 2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112">
                    <a:moveTo>
                      <a:pt x="28" y="24"/>
                    </a:moveTo>
                    <a:lnTo>
                      <a:pt x="28" y="24"/>
                    </a:lnTo>
                    <a:lnTo>
                      <a:pt x="4" y="35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53" y="0"/>
                    </a:lnTo>
                    <a:lnTo>
                      <a:pt x="53" y="112"/>
                    </a:lnTo>
                    <a:lnTo>
                      <a:pt x="28" y="112"/>
                    </a:lnTo>
                    <a:lnTo>
                      <a:pt x="28" y="24"/>
                    </a:lnTo>
                    <a:close/>
                    <a:moveTo>
                      <a:pt x="28" y="24"/>
                    </a:moveTo>
                    <a:lnTo>
                      <a:pt x="28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6"/>
              <p:cNvSpPr>
                <a:spLocks noEditPoints="1"/>
              </p:cNvSpPr>
              <p:nvPr/>
            </p:nvSpPr>
            <p:spPr bwMode="auto">
              <a:xfrm>
                <a:off x="4179888" y="2114550"/>
                <a:ext cx="84138" cy="177800"/>
              </a:xfrm>
              <a:custGeom>
                <a:avLst/>
                <a:gdLst>
                  <a:gd name="T0" fmla="*/ 28 w 53"/>
                  <a:gd name="T1" fmla="*/ 24 h 112"/>
                  <a:gd name="T2" fmla="*/ 28 w 53"/>
                  <a:gd name="T3" fmla="*/ 24 h 112"/>
                  <a:gd name="T4" fmla="*/ 4 w 53"/>
                  <a:gd name="T5" fmla="*/ 35 h 112"/>
                  <a:gd name="T6" fmla="*/ 0 w 53"/>
                  <a:gd name="T7" fmla="*/ 14 h 112"/>
                  <a:gd name="T8" fmla="*/ 32 w 53"/>
                  <a:gd name="T9" fmla="*/ 0 h 112"/>
                  <a:gd name="T10" fmla="*/ 53 w 53"/>
                  <a:gd name="T11" fmla="*/ 0 h 112"/>
                  <a:gd name="T12" fmla="*/ 53 w 53"/>
                  <a:gd name="T13" fmla="*/ 112 h 112"/>
                  <a:gd name="T14" fmla="*/ 28 w 53"/>
                  <a:gd name="T15" fmla="*/ 112 h 112"/>
                  <a:gd name="T16" fmla="*/ 28 w 53"/>
                  <a:gd name="T17" fmla="*/ 24 h 112"/>
                  <a:gd name="T18" fmla="*/ 28 w 53"/>
                  <a:gd name="T19" fmla="*/ 24 h 112"/>
                  <a:gd name="T20" fmla="*/ 28 w 53"/>
                  <a:gd name="T21" fmla="*/ 2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112">
                    <a:moveTo>
                      <a:pt x="28" y="24"/>
                    </a:moveTo>
                    <a:lnTo>
                      <a:pt x="28" y="24"/>
                    </a:lnTo>
                    <a:lnTo>
                      <a:pt x="4" y="35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53" y="0"/>
                    </a:lnTo>
                    <a:lnTo>
                      <a:pt x="53" y="112"/>
                    </a:lnTo>
                    <a:lnTo>
                      <a:pt x="28" y="112"/>
                    </a:lnTo>
                    <a:lnTo>
                      <a:pt x="28" y="24"/>
                    </a:lnTo>
                    <a:moveTo>
                      <a:pt x="28" y="24"/>
                    </a:moveTo>
                    <a:lnTo>
                      <a:pt x="28" y="24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809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00102" y="3989909"/>
            <a:ext cx="10591798" cy="2292961"/>
            <a:chOff x="800102" y="3917339"/>
            <a:chExt cx="10591798" cy="2292961"/>
          </a:xfrm>
        </p:grpSpPr>
        <p:sp>
          <p:nvSpPr>
            <p:cNvPr id="17" name="Rectangle 9"/>
            <p:cNvSpPr>
              <a:spLocks/>
            </p:cNvSpPr>
            <p:nvPr/>
          </p:nvSpPr>
          <p:spPr bwMode="auto">
            <a:xfrm>
              <a:off x="800102" y="4427450"/>
              <a:ext cx="10591798" cy="178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2000"/>
                </a:lnSpc>
              </a:pP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The simplicity suggests strength and the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contributes to the aesthetics of the layout to your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forrest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and the travel for your tour contributes to the aesthetics of the popular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exchalange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but your tour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eventi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to your text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project an image of professionalism and reliability. By using simple alignments we have</a:t>
              </a:r>
            </a:p>
            <a:p>
              <a:pPr algn="ctr">
                <a:lnSpc>
                  <a:spcPts val="2000"/>
                </a:lnSpc>
              </a:pPr>
              <a:endParaRPr lang="en-US" sz="1000" dirty="0">
                <a:solidFill>
                  <a:sysClr val="windowText" lastClr="000000"/>
                </a:solidFill>
                <a:latin typeface="Lato" charset="0"/>
                <a:ea typeface="Lato" charset="0"/>
                <a:cs typeface="Lato" charset="0"/>
                <a:sym typeface="Montserrat-Regular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The simplicity suggests strength and the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contributes to the aesthetics of the layout some problem the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exchalange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but your tour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eventi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lorem ipsum for your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but your to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The awesome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powerpoint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the </a:t>
              </a:r>
              <a:r>
                <a:rPr lang="en-US" sz="1000" dirty="0" err="1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txxt</a:t>
              </a:r>
              <a:r>
                <a:rPr lang="en-US" sz="1000" dirty="0">
                  <a:solidFill>
                    <a:sysClr val="windowText" lastClr="000000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lorem ipsum.</a:t>
              </a:r>
            </a:p>
            <a:p>
              <a:pPr algn="ctr">
                <a:lnSpc>
                  <a:spcPts val="2000"/>
                </a:lnSpc>
              </a:pPr>
              <a:endParaRPr lang="en-US" sz="1000" dirty="0">
                <a:solidFill>
                  <a:sysClr val="windowText" lastClr="000000"/>
                </a:solidFill>
                <a:latin typeface="Lato" charset="0"/>
                <a:ea typeface="Lato" charset="0"/>
                <a:cs typeface="Lato" charset="0"/>
                <a:sym typeface="Montserrat-Regular" charset="0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5138057" y="3917339"/>
              <a:ext cx="1915886" cy="37737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i="0" kern="120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defRPr>
              </a:lvl1pPr>
            </a:lstStyle>
            <a:p>
              <a:r>
                <a:rPr lang="en-US" dirty="0">
                  <a:solidFill>
                    <a:schemeClr val="accent4"/>
                  </a:solidFill>
                </a:rPr>
                <a:t>ABOUT US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29DB07-F301-447C-87A2-63BF42A5AF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922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0" y="0"/>
            <a:ext cx="5993064" cy="6858000"/>
          </a:xfrm>
          <a:prstGeom prst="rect">
            <a:avLst/>
          </a:prstGeom>
          <a:solidFill>
            <a:schemeClr val="bg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096000" y="0"/>
            <a:ext cx="3000744" cy="2218152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9191255" y="2318759"/>
            <a:ext cx="3000744" cy="2218152"/>
          </a:xfrm>
          <a:prstGeom prst="rect">
            <a:avLst/>
          </a:prstGeom>
          <a:solidFill>
            <a:srgbClr val="FF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096001" y="4639848"/>
            <a:ext cx="3000744" cy="2218152"/>
          </a:xfrm>
          <a:prstGeom prst="rect">
            <a:avLst/>
          </a:prstGeom>
          <a:solidFill>
            <a:schemeClr val="accent4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986736" y="1519361"/>
            <a:ext cx="4019593" cy="3819279"/>
            <a:chOff x="986736" y="1519361"/>
            <a:chExt cx="4019593" cy="3819279"/>
          </a:xfrm>
        </p:grpSpPr>
        <p:grpSp>
          <p:nvGrpSpPr>
            <p:cNvPr id="23" name="Group 22"/>
            <p:cNvGrpSpPr/>
            <p:nvPr/>
          </p:nvGrpSpPr>
          <p:grpSpPr>
            <a:xfrm>
              <a:off x="2314360" y="1519361"/>
              <a:ext cx="1364344" cy="926348"/>
              <a:chOff x="4956175" y="1854200"/>
              <a:chExt cx="2279650" cy="1547813"/>
            </a:xfrm>
            <a:solidFill>
              <a:srgbClr val="25408F">
                <a:alpha val="69804"/>
              </a:srgbClr>
            </a:solidFill>
          </p:grpSpPr>
          <p:sp>
            <p:nvSpPr>
              <p:cNvPr id="10" name="Freeform 5"/>
              <p:cNvSpPr>
                <a:spLocks noEditPoints="1"/>
              </p:cNvSpPr>
              <p:nvPr/>
            </p:nvSpPr>
            <p:spPr bwMode="auto">
              <a:xfrm>
                <a:off x="6530975" y="2041525"/>
                <a:ext cx="704850" cy="1071563"/>
              </a:xfrm>
              <a:custGeom>
                <a:avLst/>
                <a:gdLst>
                  <a:gd name="T0" fmla="*/ 185 w 195"/>
                  <a:gd name="T1" fmla="*/ 237 h 297"/>
                  <a:gd name="T2" fmla="*/ 104 w 195"/>
                  <a:gd name="T3" fmla="*/ 186 h 297"/>
                  <a:gd name="T4" fmla="*/ 103 w 195"/>
                  <a:gd name="T5" fmla="*/ 183 h 297"/>
                  <a:gd name="T6" fmla="*/ 103 w 195"/>
                  <a:gd name="T7" fmla="*/ 129 h 297"/>
                  <a:gd name="T8" fmla="*/ 114 w 195"/>
                  <a:gd name="T9" fmla="*/ 107 h 297"/>
                  <a:gd name="T10" fmla="*/ 114 w 195"/>
                  <a:gd name="T11" fmla="*/ 51 h 297"/>
                  <a:gd name="T12" fmla="*/ 63 w 195"/>
                  <a:gd name="T13" fmla="*/ 0 h 297"/>
                  <a:gd name="T14" fmla="*/ 51 w 195"/>
                  <a:gd name="T15" fmla="*/ 0 h 297"/>
                  <a:gd name="T16" fmla="*/ 0 w 195"/>
                  <a:gd name="T17" fmla="*/ 51 h 297"/>
                  <a:gd name="T18" fmla="*/ 0 w 195"/>
                  <a:gd name="T19" fmla="*/ 107 h 297"/>
                  <a:gd name="T20" fmla="*/ 12 w 195"/>
                  <a:gd name="T21" fmla="*/ 129 h 297"/>
                  <a:gd name="T22" fmla="*/ 12 w 195"/>
                  <a:gd name="T23" fmla="*/ 183 h 297"/>
                  <a:gd name="T24" fmla="*/ 12 w 195"/>
                  <a:gd name="T25" fmla="*/ 184 h 297"/>
                  <a:gd name="T26" fmla="*/ 45 w 195"/>
                  <a:gd name="T27" fmla="*/ 209 h 297"/>
                  <a:gd name="T28" fmla="*/ 65 w 195"/>
                  <a:gd name="T29" fmla="*/ 252 h 297"/>
                  <a:gd name="T30" fmla="*/ 65 w 195"/>
                  <a:gd name="T31" fmla="*/ 297 h 297"/>
                  <a:gd name="T32" fmla="*/ 195 w 195"/>
                  <a:gd name="T33" fmla="*/ 297 h 297"/>
                  <a:gd name="T34" fmla="*/ 195 w 195"/>
                  <a:gd name="T35" fmla="*/ 258 h 297"/>
                  <a:gd name="T36" fmla="*/ 185 w 195"/>
                  <a:gd name="T37" fmla="*/ 237 h 297"/>
                  <a:gd name="T38" fmla="*/ 185 w 195"/>
                  <a:gd name="T39" fmla="*/ 237 h 297"/>
                  <a:gd name="T40" fmla="*/ 185 w 195"/>
                  <a:gd name="T41" fmla="*/ 23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297">
                    <a:moveTo>
                      <a:pt x="185" y="237"/>
                    </a:moveTo>
                    <a:cubicBezTo>
                      <a:pt x="150" y="208"/>
                      <a:pt x="112" y="189"/>
                      <a:pt x="104" y="186"/>
                    </a:cubicBezTo>
                    <a:cubicBezTo>
                      <a:pt x="104" y="185"/>
                      <a:pt x="103" y="184"/>
                      <a:pt x="103" y="183"/>
                    </a:cubicBezTo>
                    <a:cubicBezTo>
                      <a:pt x="103" y="129"/>
                      <a:pt x="103" y="129"/>
                      <a:pt x="103" y="129"/>
                    </a:cubicBezTo>
                    <a:cubicBezTo>
                      <a:pt x="110" y="124"/>
                      <a:pt x="114" y="116"/>
                      <a:pt x="114" y="107"/>
                    </a:cubicBezTo>
                    <a:cubicBezTo>
                      <a:pt x="114" y="51"/>
                      <a:pt x="114" y="51"/>
                      <a:pt x="114" y="51"/>
                    </a:cubicBezTo>
                    <a:cubicBezTo>
                      <a:pt x="114" y="23"/>
                      <a:pt x="92" y="0"/>
                      <a:pt x="6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6"/>
                      <a:pt x="5" y="124"/>
                      <a:pt x="12" y="129"/>
                    </a:cubicBezTo>
                    <a:cubicBezTo>
                      <a:pt x="12" y="183"/>
                      <a:pt x="12" y="183"/>
                      <a:pt x="12" y="183"/>
                    </a:cubicBezTo>
                    <a:cubicBezTo>
                      <a:pt x="12" y="184"/>
                      <a:pt x="12" y="184"/>
                      <a:pt x="12" y="184"/>
                    </a:cubicBezTo>
                    <a:cubicBezTo>
                      <a:pt x="22" y="191"/>
                      <a:pt x="34" y="200"/>
                      <a:pt x="45" y="209"/>
                    </a:cubicBezTo>
                    <a:cubicBezTo>
                      <a:pt x="57" y="219"/>
                      <a:pt x="65" y="235"/>
                      <a:pt x="65" y="252"/>
                    </a:cubicBezTo>
                    <a:cubicBezTo>
                      <a:pt x="65" y="297"/>
                      <a:pt x="65" y="297"/>
                      <a:pt x="65" y="297"/>
                    </a:cubicBezTo>
                    <a:cubicBezTo>
                      <a:pt x="195" y="297"/>
                      <a:pt x="195" y="297"/>
                      <a:pt x="195" y="297"/>
                    </a:cubicBezTo>
                    <a:cubicBezTo>
                      <a:pt x="195" y="258"/>
                      <a:pt x="195" y="258"/>
                      <a:pt x="195" y="258"/>
                    </a:cubicBezTo>
                    <a:cubicBezTo>
                      <a:pt x="195" y="250"/>
                      <a:pt x="191" y="242"/>
                      <a:pt x="185" y="237"/>
                    </a:cubicBezTo>
                    <a:close/>
                    <a:moveTo>
                      <a:pt x="185" y="237"/>
                    </a:moveTo>
                    <a:cubicBezTo>
                      <a:pt x="185" y="237"/>
                      <a:pt x="185" y="237"/>
                      <a:pt x="185" y="2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4956175" y="2041525"/>
                <a:ext cx="701675" cy="1071563"/>
              </a:xfrm>
              <a:custGeom>
                <a:avLst/>
                <a:gdLst>
                  <a:gd name="T0" fmla="*/ 183 w 194"/>
                  <a:gd name="T1" fmla="*/ 183 h 297"/>
                  <a:gd name="T2" fmla="*/ 183 w 194"/>
                  <a:gd name="T3" fmla="*/ 129 h 297"/>
                  <a:gd name="T4" fmla="*/ 194 w 194"/>
                  <a:gd name="T5" fmla="*/ 107 h 297"/>
                  <a:gd name="T6" fmla="*/ 194 w 194"/>
                  <a:gd name="T7" fmla="*/ 51 h 297"/>
                  <a:gd name="T8" fmla="*/ 143 w 194"/>
                  <a:gd name="T9" fmla="*/ 0 h 297"/>
                  <a:gd name="T10" fmla="*/ 131 w 194"/>
                  <a:gd name="T11" fmla="*/ 0 h 297"/>
                  <a:gd name="T12" fmla="*/ 80 w 194"/>
                  <a:gd name="T13" fmla="*/ 51 h 297"/>
                  <a:gd name="T14" fmla="*/ 80 w 194"/>
                  <a:gd name="T15" fmla="*/ 107 h 297"/>
                  <a:gd name="T16" fmla="*/ 92 w 194"/>
                  <a:gd name="T17" fmla="*/ 129 h 297"/>
                  <a:gd name="T18" fmla="*/ 92 w 194"/>
                  <a:gd name="T19" fmla="*/ 183 h 297"/>
                  <a:gd name="T20" fmla="*/ 90 w 194"/>
                  <a:gd name="T21" fmla="*/ 186 h 297"/>
                  <a:gd name="T22" fmla="*/ 10 w 194"/>
                  <a:gd name="T23" fmla="*/ 237 h 297"/>
                  <a:gd name="T24" fmla="*/ 0 w 194"/>
                  <a:gd name="T25" fmla="*/ 258 h 297"/>
                  <a:gd name="T26" fmla="*/ 0 w 194"/>
                  <a:gd name="T27" fmla="*/ 297 h 297"/>
                  <a:gd name="T28" fmla="*/ 130 w 194"/>
                  <a:gd name="T29" fmla="*/ 297 h 297"/>
                  <a:gd name="T30" fmla="*/ 130 w 194"/>
                  <a:gd name="T31" fmla="*/ 252 h 297"/>
                  <a:gd name="T32" fmla="*/ 150 w 194"/>
                  <a:gd name="T33" fmla="*/ 209 h 297"/>
                  <a:gd name="T34" fmla="*/ 183 w 194"/>
                  <a:gd name="T35" fmla="*/ 184 h 297"/>
                  <a:gd name="T36" fmla="*/ 183 w 194"/>
                  <a:gd name="T37" fmla="*/ 183 h 297"/>
                  <a:gd name="T38" fmla="*/ 183 w 194"/>
                  <a:gd name="T39" fmla="*/ 183 h 297"/>
                  <a:gd name="T40" fmla="*/ 183 w 194"/>
                  <a:gd name="T41" fmla="*/ 183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4" h="297">
                    <a:moveTo>
                      <a:pt x="183" y="183"/>
                    </a:moveTo>
                    <a:cubicBezTo>
                      <a:pt x="183" y="129"/>
                      <a:pt x="183" y="129"/>
                      <a:pt x="183" y="129"/>
                    </a:cubicBezTo>
                    <a:cubicBezTo>
                      <a:pt x="190" y="124"/>
                      <a:pt x="194" y="116"/>
                      <a:pt x="194" y="107"/>
                    </a:cubicBezTo>
                    <a:cubicBezTo>
                      <a:pt x="194" y="51"/>
                      <a:pt x="194" y="51"/>
                      <a:pt x="194" y="51"/>
                    </a:cubicBezTo>
                    <a:cubicBezTo>
                      <a:pt x="194" y="23"/>
                      <a:pt x="171" y="0"/>
                      <a:pt x="14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03" y="0"/>
                      <a:pt x="80" y="23"/>
                      <a:pt x="80" y="51"/>
                    </a:cubicBezTo>
                    <a:cubicBezTo>
                      <a:pt x="80" y="107"/>
                      <a:pt x="80" y="107"/>
                      <a:pt x="80" y="107"/>
                    </a:cubicBezTo>
                    <a:cubicBezTo>
                      <a:pt x="80" y="116"/>
                      <a:pt x="85" y="124"/>
                      <a:pt x="92" y="129"/>
                    </a:cubicBezTo>
                    <a:cubicBezTo>
                      <a:pt x="92" y="183"/>
                      <a:pt x="92" y="183"/>
                      <a:pt x="92" y="183"/>
                    </a:cubicBezTo>
                    <a:cubicBezTo>
                      <a:pt x="92" y="184"/>
                      <a:pt x="91" y="185"/>
                      <a:pt x="90" y="186"/>
                    </a:cubicBezTo>
                    <a:cubicBezTo>
                      <a:pt x="83" y="189"/>
                      <a:pt x="45" y="208"/>
                      <a:pt x="10" y="237"/>
                    </a:cubicBezTo>
                    <a:cubicBezTo>
                      <a:pt x="3" y="242"/>
                      <a:pt x="0" y="250"/>
                      <a:pt x="0" y="258"/>
                    </a:cubicBezTo>
                    <a:cubicBezTo>
                      <a:pt x="0" y="297"/>
                      <a:pt x="0" y="297"/>
                      <a:pt x="0" y="297"/>
                    </a:cubicBezTo>
                    <a:cubicBezTo>
                      <a:pt x="130" y="297"/>
                      <a:pt x="130" y="297"/>
                      <a:pt x="130" y="297"/>
                    </a:cubicBezTo>
                    <a:cubicBezTo>
                      <a:pt x="130" y="252"/>
                      <a:pt x="130" y="252"/>
                      <a:pt x="130" y="252"/>
                    </a:cubicBezTo>
                    <a:cubicBezTo>
                      <a:pt x="130" y="235"/>
                      <a:pt x="137" y="219"/>
                      <a:pt x="150" y="209"/>
                    </a:cubicBezTo>
                    <a:cubicBezTo>
                      <a:pt x="161" y="200"/>
                      <a:pt x="172" y="191"/>
                      <a:pt x="183" y="184"/>
                    </a:cubicBezTo>
                    <a:cubicBezTo>
                      <a:pt x="183" y="184"/>
                      <a:pt x="183" y="184"/>
                      <a:pt x="183" y="183"/>
                    </a:cubicBezTo>
                    <a:close/>
                    <a:moveTo>
                      <a:pt x="183" y="183"/>
                    </a:moveTo>
                    <a:cubicBezTo>
                      <a:pt x="183" y="183"/>
                      <a:pt x="183" y="183"/>
                      <a:pt x="183" y="1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/>
              <p:cNvSpPr>
                <a:spLocks noEditPoints="1"/>
              </p:cNvSpPr>
              <p:nvPr/>
            </p:nvSpPr>
            <p:spPr bwMode="auto">
              <a:xfrm>
                <a:off x="5510213" y="1854200"/>
                <a:ext cx="1171575" cy="1258888"/>
              </a:xfrm>
              <a:custGeom>
                <a:avLst/>
                <a:gdLst>
                  <a:gd name="T0" fmla="*/ 312 w 324"/>
                  <a:gd name="T1" fmla="*/ 279 h 349"/>
                  <a:gd name="T2" fmla="*/ 217 w 324"/>
                  <a:gd name="T3" fmla="*/ 218 h 349"/>
                  <a:gd name="T4" fmla="*/ 215 w 324"/>
                  <a:gd name="T5" fmla="*/ 215 h 349"/>
                  <a:gd name="T6" fmla="*/ 215 w 324"/>
                  <a:gd name="T7" fmla="*/ 151 h 349"/>
                  <a:gd name="T8" fmla="*/ 229 w 324"/>
                  <a:gd name="T9" fmla="*/ 126 h 349"/>
                  <a:gd name="T10" fmla="*/ 229 w 324"/>
                  <a:gd name="T11" fmla="*/ 60 h 349"/>
                  <a:gd name="T12" fmla="*/ 169 w 324"/>
                  <a:gd name="T13" fmla="*/ 0 h 349"/>
                  <a:gd name="T14" fmla="*/ 155 w 324"/>
                  <a:gd name="T15" fmla="*/ 0 h 349"/>
                  <a:gd name="T16" fmla="*/ 95 w 324"/>
                  <a:gd name="T17" fmla="*/ 60 h 349"/>
                  <a:gd name="T18" fmla="*/ 95 w 324"/>
                  <a:gd name="T19" fmla="*/ 126 h 349"/>
                  <a:gd name="T20" fmla="*/ 108 w 324"/>
                  <a:gd name="T21" fmla="*/ 151 h 349"/>
                  <a:gd name="T22" fmla="*/ 108 w 324"/>
                  <a:gd name="T23" fmla="*/ 215 h 349"/>
                  <a:gd name="T24" fmla="*/ 107 w 324"/>
                  <a:gd name="T25" fmla="*/ 218 h 349"/>
                  <a:gd name="T26" fmla="*/ 12 w 324"/>
                  <a:gd name="T27" fmla="*/ 279 h 349"/>
                  <a:gd name="T28" fmla="*/ 0 w 324"/>
                  <a:gd name="T29" fmla="*/ 304 h 349"/>
                  <a:gd name="T30" fmla="*/ 0 w 324"/>
                  <a:gd name="T31" fmla="*/ 349 h 349"/>
                  <a:gd name="T32" fmla="*/ 61 w 324"/>
                  <a:gd name="T33" fmla="*/ 349 h 349"/>
                  <a:gd name="T34" fmla="*/ 61 w 324"/>
                  <a:gd name="T35" fmla="*/ 344 h 349"/>
                  <a:gd name="T36" fmla="*/ 83 w 324"/>
                  <a:gd name="T37" fmla="*/ 317 h 349"/>
                  <a:gd name="T38" fmla="*/ 84 w 324"/>
                  <a:gd name="T39" fmla="*/ 316 h 349"/>
                  <a:gd name="T40" fmla="*/ 79 w 324"/>
                  <a:gd name="T41" fmla="*/ 301 h 349"/>
                  <a:gd name="T42" fmla="*/ 87 w 324"/>
                  <a:gd name="T43" fmla="*/ 282 h 349"/>
                  <a:gd name="T44" fmla="*/ 94 w 324"/>
                  <a:gd name="T45" fmla="*/ 274 h 349"/>
                  <a:gd name="T46" fmla="*/ 114 w 324"/>
                  <a:gd name="T47" fmla="*/ 266 h 349"/>
                  <a:gd name="T48" fmla="*/ 129 w 324"/>
                  <a:gd name="T49" fmla="*/ 271 h 349"/>
                  <a:gd name="T50" fmla="*/ 130 w 324"/>
                  <a:gd name="T51" fmla="*/ 271 h 349"/>
                  <a:gd name="T52" fmla="*/ 157 w 324"/>
                  <a:gd name="T53" fmla="*/ 248 h 349"/>
                  <a:gd name="T54" fmla="*/ 167 w 324"/>
                  <a:gd name="T55" fmla="*/ 248 h 349"/>
                  <a:gd name="T56" fmla="*/ 194 w 324"/>
                  <a:gd name="T57" fmla="*/ 271 h 349"/>
                  <a:gd name="T58" fmla="*/ 195 w 324"/>
                  <a:gd name="T59" fmla="*/ 271 h 349"/>
                  <a:gd name="T60" fmla="*/ 210 w 324"/>
                  <a:gd name="T61" fmla="*/ 266 h 349"/>
                  <a:gd name="T62" fmla="*/ 229 w 324"/>
                  <a:gd name="T63" fmla="*/ 274 h 349"/>
                  <a:gd name="T64" fmla="*/ 237 w 324"/>
                  <a:gd name="T65" fmla="*/ 281 h 349"/>
                  <a:gd name="T66" fmla="*/ 240 w 324"/>
                  <a:gd name="T67" fmla="*/ 316 h 349"/>
                  <a:gd name="T68" fmla="*/ 240 w 324"/>
                  <a:gd name="T69" fmla="*/ 317 h 349"/>
                  <a:gd name="T70" fmla="*/ 263 w 324"/>
                  <a:gd name="T71" fmla="*/ 344 h 349"/>
                  <a:gd name="T72" fmla="*/ 263 w 324"/>
                  <a:gd name="T73" fmla="*/ 349 h 349"/>
                  <a:gd name="T74" fmla="*/ 324 w 324"/>
                  <a:gd name="T75" fmla="*/ 349 h 349"/>
                  <a:gd name="T76" fmla="*/ 324 w 324"/>
                  <a:gd name="T77" fmla="*/ 304 h 349"/>
                  <a:gd name="T78" fmla="*/ 312 w 324"/>
                  <a:gd name="T79" fmla="*/ 279 h 349"/>
                  <a:gd name="T80" fmla="*/ 312 w 324"/>
                  <a:gd name="T81" fmla="*/ 279 h 349"/>
                  <a:gd name="T82" fmla="*/ 312 w 324"/>
                  <a:gd name="T83" fmla="*/ 279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4" h="349">
                    <a:moveTo>
                      <a:pt x="312" y="279"/>
                    </a:moveTo>
                    <a:cubicBezTo>
                      <a:pt x="271" y="245"/>
                      <a:pt x="226" y="222"/>
                      <a:pt x="217" y="218"/>
                    </a:cubicBezTo>
                    <a:cubicBezTo>
                      <a:pt x="216" y="217"/>
                      <a:pt x="215" y="216"/>
                      <a:pt x="215" y="215"/>
                    </a:cubicBezTo>
                    <a:cubicBezTo>
                      <a:pt x="215" y="151"/>
                      <a:pt x="215" y="151"/>
                      <a:pt x="215" y="151"/>
                    </a:cubicBezTo>
                    <a:cubicBezTo>
                      <a:pt x="223" y="146"/>
                      <a:pt x="229" y="137"/>
                      <a:pt x="229" y="126"/>
                    </a:cubicBezTo>
                    <a:cubicBezTo>
                      <a:pt x="229" y="60"/>
                      <a:pt x="229" y="60"/>
                      <a:pt x="229" y="60"/>
                    </a:cubicBezTo>
                    <a:cubicBezTo>
                      <a:pt x="229" y="27"/>
                      <a:pt x="202" y="0"/>
                      <a:pt x="169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22" y="0"/>
                      <a:pt x="95" y="27"/>
                      <a:pt x="95" y="60"/>
                    </a:cubicBezTo>
                    <a:cubicBezTo>
                      <a:pt x="95" y="126"/>
                      <a:pt x="95" y="126"/>
                      <a:pt x="95" y="126"/>
                    </a:cubicBezTo>
                    <a:cubicBezTo>
                      <a:pt x="95" y="137"/>
                      <a:pt x="100" y="146"/>
                      <a:pt x="108" y="151"/>
                    </a:cubicBezTo>
                    <a:cubicBezTo>
                      <a:pt x="108" y="215"/>
                      <a:pt x="108" y="215"/>
                      <a:pt x="108" y="215"/>
                    </a:cubicBezTo>
                    <a:cubicBezTo>
                      <a:pt x="108" y="216"/>
                      <a:pt x="108" y="217"/>
                      <a:pt x="107" y="218"/>
                    </a:cubicBezTo>
                    <a:cubicBezTo>
                      <a:pt x="98" y="222"/>
                      <a:pt x="53" y="245"/>
                      <a:pt x="12" y="279"/>
                    </a:cubicBezTo>
                    <a:cubicBezTo>
                      <a:pt x="5" y="285"/>
                      <a:pt x="0" y="294"/>
                      <a:pt x="0" y="304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61" y="349"/>
                      <a:pt x="61" y="349"/>
                      <a:pt x="61" y="349"/>
                    </a:cubicBezTo>
                    <a:cubicBezTo>
                      <a:pt x="61" y="344"/>
                      <a:pt x="61" y="344"/>
                      <a:pt x="61" y="344"/>
                    </a:cubicBezTo>
                    <a:cubicBezTo>
                      <a:pt x="61" y="331"/>
                      <a:pt x="71" y="320"/>
                      <a:pt x="83" y="317"/>
                    </a:cubicBezTo>
                    <a:cubicBezTo>
                      <a:pt x="84" y="316"/>
                      <a:pt x="84" y="316"/>
                      <a:pt x="84" y="316"/>
                    </a:cubicBezTo>
                    <a:cubicBezTo>
                      <a:pt x="81" y="312"/>
                      <a:pt x="79" y="307"/>
                      <a:pt x="79" y="301"/>
                    </a:cubicBezTo>
                    <a:cubicBezTo>
                      <a:pt x="79" y="294"/>
                      <a:pt x="82" y="287"/>
                      <a:pt x="87" y="282"/>
                    </a:cubicBezTo>
                    <a:cubicBezTo>
                      <a:pt x="94" y="274"/>
                      <a:pt x="94" y="274"/>
                      <a:pt x="94" y="274"/>
                    </a:cubicBezTo>
                    <a:cubicBezTo>
                      <a:pt x="100" y="269"/>
                      <a:pt x="107" y="266"/>
                      <a:pt x="114" y="266"/>
                    </a:cubicBezTo>
                    <a:cubicBezTo>
                      <a:pt x="119" y="266"/>
                      <a:pt x="125" y="268"/>
                      <a:pt x="129" y="271"/>
                    </a:cubicBezTo>
                    <a:cubicBezTo>
                      <a:pt x="129" y="271"/>
                      <a:pt x="129" y="271"/>
                      <a:pt x="130" y="271"/>
                    </a:cubicBezTo>
                    <a:cubicBezTo>
                      <a:pt x="132" y="258"/>
                      <a:pt x="143" y="248"/>
                      <a:pt x="157" y="248"/>
                    </a:cubicBezTo>
                    <a:cubicBezTo>
                      <a:pt x="167" y="248"/>
                      <a:pt x="167" y="248"/>
                      <a:pt x="167" y="248"/>
                    </a:cubicBezTo>
                    <a:cubicBezTo>
                      <a:pt x="181" y="248"/>
                      <a:pt x="192" y="258"/>
                      <a:pt x="194" y="271"/>
                    </a:cubicBezTo>
                    <a:cubicBezTo>
                      <a:pt x="194" y="271"/>
                      <a:pt x="194" y="271"/>
                      <a:pt x="195" y="271"/>
                    </a:cubicBezTo>
                    <a:cubicBezTo>
                      <a:pt x="199" y="268"/>
                      <a:pt x="204" y="266"/>
                      <a:pt x="210" y="266"/>
                    </a:cubicBezTo>
                    <a:cubicBezTo>
                      <a:pt x="217" y="266"/>
                      <a:pt x="224" y="269"/>
                      <a:pt x="229" y="274"/>
                    </a:cubicBezTo>
                    <a:cubicBezTo>
                      <a:pt x="237" y="281"/>
                      <a:pt x="237" y="281"/>
                      <a:pt x="237" y="281"/>
                    </a:cubicBezTo>
                    <a:cubicBezTo>
                      <a:pt x="246" y="291"/>
                      <a:pt x="247" y="306"/>
                      <a:pt x="240" y="316"/>
                    </a:cubicBezTo>
                    <a:cubicBezTo>
                      <a:pt x="240" y="316"/>
                      <a:pt x="240" y="317"/>
                      <a:pt x="240" y="317"/>
                    </a:cubicBezTo>
                    <a:cubicBezTo>
                      <a:pt x="253" y="319"/>
                      <a:pt x="263" y="330"/>
                      <a:pt x="263" y="344"/>
                    </a:cubicBezTo>
                    <a:cubicBezTo>
                      <a:pt x="263" y="349"/>
                      <a:pt x="263" y="349"/>
                      <a:pt x="263" y="349"/>
                    </a:cubicBezTo>
                    <a:cubicBezTo>
                      <a:pt x="324" y="349"/>
                      <a:pt x="324" y="349"/>
                      <a:pt x="324" y="349"/>
                    </a:cubicBezTo>
                    <a:cubicBezTo>
                      <a:pt x="324" y="304"/>
                      <a:pt x="324" y="304"/>
                      <a:pt x="324" y="304"/>
                    </a:cubicBezTo>
                    <a:cubicBezTo>
                      <a:pt x="323" y="294"/>
                      <a:pt x="319" y="285"/>
                      <a:pt x="312" y="279"/>
                    </a:cubicBezTo>
                    <a:close/>
                    <a:moveTo>
                      <a:pt x="312" y="279"/>
                    </a:moveTo>
                    <a:cubicBezTo>
                      <a:pt x="312" y="279"/>
                      <a:pt x="312" y="279"/>
                      <a:pt x="312" y="2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"/>
              <p:cNvSpPr>
                <a:spLocks noEditPoints="1"/>
              </p:cNvSpPr>
              <p:nvPr/>
            </p:nvSpPr>
            <p:spPr bwMode="auto">
              <a:xfrm>
                <a:off x="5807075" y="2824163"/>
                <a:ext cx="577850" cy="577850"/>
              </a:xfrm>
              <a:custGeom>
                <a:avLst/>
                <a:gdLst>
                  <a:gd name="T0" fmla="*/ 153 w 160"/>
                  <a:gd name="T1" fmla="*/ 68 h 160"/>
                  <a:gd name="T2" fmla="*/ 143 w 160"/>
                  <a:gd name="T3" fmla="*/ 68 h 160"/>
                  <a:gd name="T4" fmla="*/ 133 w 160"/>
                  <a:gd name="T5" fmla="*/ 44 h 160"/>
                  <a:gd name="T6" fmla="*/ 140 w 160"/>
                  <a:gd name="T7" fmla="*/ 37 h 160"/>
                  <a:gd name="T8" fmla="*/ 140 w 160"/>
                  <a:gd name="T9" fmla="*/ 27 h 160"/>
                  <a:gd name="T10" fmla="*/ 133 w 160"/>
                  <a:gd name="T11" fmla="*/ 20 h 160"/>
                  <a:gd name="T12" fmla="*/ 123 w 160"/>
                  <a:gd name="T13" fmla="*/ 20 h 160"/>
                  <a:gd name="T14" fmla="*/ 116 w 160"/>
                  <a:gd name="T15" fmla="*/ 27 h 160"/>
                  <a:gd name="T16" fmla="*/ 92 w 160"/>
                  <a:gd name="T17" fmla="*/ 17 h 160"/>
                  <a:gd name="T18" fmla="*/ 92 w 160"/>
                  <a:gd name="T19" fmla="*/ 7 h 160"/>
                  <a:gd name="T20" fmla="*/ 85 w 160"/>
                  <a:gd name="T21" fmla="*/ 0 h 160"/>
                  <a:gd name="T22" fmla="*/ 75 w 160"/>
                  <a:gd name="T23" fmla="*/ 0 h 160"/>
                  <a:gd name="T24" fmla="*/ 68 w 160"/>
                  <a:gd name="T25" fmla="*/ 7 h 160"/>
                  <a:gd name="T26" fmla="*/ 68 w 160"/>
                  <a:gd name="T27" fmla="*/ 17 h 160"/>
                  <a:gd name="T28" fmla="*/ 44 w 160"/>
                  <a:gd name="T29" fmla="*/ 27 h 160"/>
                  <a:gd name="T30" fmla="*/ 37 w 160"/>
                  <a:gd name="T31" fmla="*/ 20 h 160"/>
                  <a:gd name="T32" fmla="*/ 27 w 160"/>
                  <a:gd name="T33" fmla="*/ 20 h 160"/>
                  <a:gd name="T34" fmla="*/ 20 w 160"/>
                  <a:gd name="T35" fmla="*/ 27 h 160"/>
                  <a:gd name="T36" fmla="*/ 20 w 160"/>
                  <a:gd name="T37" fmla="*/ 37 h 160"/>
                  <a:gd name="T38" fmla="*/ 27 w 160"/>
                  <a:gd name="T39" fmla="*/ 44 h 160"/>
                  <a:gd name="T40" fmla="*/ 17 w 160"/>
                  <a:gd name="T41" fmla="*/ 68 h 160"/>
                  <a:gd name="T42" fmla="*/ 7 w 160"/>
                  <a:gd name="T43" fmla="*/ 68 h 160"/>
                  <a:gd name="T44" fmla="*/ 0 w 160"/>
                  <a:gd name="T45" fmla="*/ 75 h 160"/>
                  <a:gd name="T46" fmla="*/ 0 w 160"/>
                  <a:gd name="T47" fmla="*/ 85 h 160"/>
                  <a:gd name="T48" fmla="*/ 7 w 160"/>
                  <a:gd name="T49" fmla="*/ 92 h 160"/>
                  <a:gd name="T50" fmla="*/ 17 w 160"/>
                  <a:gd name="T51" fmla="*/ 92 h 160"/>
                  <a:gd name="T52" fmla="*/ 27 w 160"/>
                  <a:gd name="T53" fmla="*/ 116 h 160"/>
                  <a:gd name="T54" fmla="*/ 20 w 160"/>
                  <a:gd name="T55" fmla="*/ 123 h 160"/>
                  <a:gd name="T56" fmla="*/ 20 w 160"/>
                  <a:gd name="T57" fmla="*/ 133 h 160"/>
                  <a:gd name="T58" fmla="*/ 27 w 160"/>
                  <a:gd name="T59" fmla="*/ 140 h 160"/>
                  <a:gd name="T60" fmla="*/ 37 w 160"/>
                  <a:gd name="T61" fmla="*/ 140 h 160"/>
                  <a:gd name="T62" fmla="*/ 44 w 160"/>
                  <a:gd name="T63" fmla="*/ 133 h 160"/>
                  <a:gd name="T64" fmla="*/ 68 w 160"/>
                  <a:gd name="T65" fmla="*/ 143 h 160"/>
                  <a:gd name="T66" fmla="*/ 68 w 160"/>
                  <a:gd name="T67" fmla="*/ 153 h 160"/>
                  <a:gd name="T68" fmla="*/ 75 w 160"/>
                  <a:gd name="T69" fmla="*/ 160 h 160"/>
                  <a:gd name="T70" fmla="*/ 85 w 160"/>
                  <a:gd name="T71" fmla="*/ 160 h 160"/>
                  <a:gd name="T72" fmla="*/ 92 w 160"/>
                  <a:gd name="T73" fmla="*/ 153 h 160"/>
                  <a:gd name="T74" fmla="*/ 92 w 160"/>
                  <a:gd name="T75" fmla="*/ 143 h 160"/>
                  <a:gd name="T76" fmla="*/ 116 w 160"/>
                  <a:gd name="T77" fmla="*/ 133 h 160"/>
                  <a:gd name="T78" fmla="*/ 123 w 160"/>
                  <a:gd name="T79" fmla="*/ 140 h 160"/>
                  <a:gd name="T80" fmla="*/ 133 w 160"/>
                  <a:gd name="T81" fmla="*/ 140 h 160"/>
                  <a:gd name="T82" fmla="*/ 140 w 160"/>
                  <a:gd name="T83" fmla="*/ 133 h 160"/>
                  <a:gd name="T84" fmla="*/ 140 w 160"/>
                  <a:gd name="T85" fmla="*/ 123 h 160"/>
                  <a:gd name="T86" fmla="*/ 133 w 160"/>
                  <a:gd name="T87" fmla="*/ 116 h 160"/>
                  <a:gd name="T88" fmla="*/ 143 w 160"/>
                  <a:gd name="T89" fmla="*/ 92 h 160"/>
                  <a:gd name="T90" fmla="*/ 153 w 160"/>
                  <a:gd name="T91" fmla="*/ 92 h 160"/>
                  <a:gd name="T92" fmla="*/ 160 w 160"/>
                  <a:gd name="T93" fmla="*/ 85 h 160"/>
                  <a:gd name="T94" fmla="*/ 160 w 160"/>
                  <a:gd name="T95" fmla="*/ 75 h 160"/>
                  <a:gd name="T96" fmla="*/ 153 w 160"/>
                  <a:gd name="T97" fmla="*/ 68 h 160"/>
                  <a:gd name="T98" fmla="*/ 104 w 160"/>
                  <a:gd name="T99" fmla="*/ 105 h 160"/>
                  <a:gd name="T100" fmla="*/ 55 w 160"/>
                  <a:gd name="T101" fmla="*/ 105 h 160"/>
                  <a:gd name="T102" fmla="*/ 55 w 160"/>
                  <a:gd name="T103" fmla="*/ 55 h 160"/>
                  <a:gd name="T104" fmla="*/ 104 w 160"/>
                  <a:gd name="T105" fmla="*/ 55 h 160"/>
                  <a:gd name="T106" fmla="*/ 104 w 160"/>
                  <a:gd name="T107" fmla="*/ 105 h 160"/>
                  <a:gd name="T108" fmla="*/ 104 w 160"/>
                  <a:gd name="T109" fmla="*/ 105 h 160"/>
                  <a:gd name="T110" fmla="*/ 104 w 160"/>
                  <a:gd name="T111" fmla="*/ 10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" h="160">
                    <a:moveTo>
                      <a:pt x="153" y="68"/>
                    </a:moveTo>
                    <a:cubicBezTo>
                      <a:pt x="143" y="68"/>
                      <a:pt x="143" y="68"/>
                      <a:pt x="143" y="68"/>
                    </a:cubicBezTo>
                    <a:cubicBezTo>
                      <a:pt x="141" y="59"/>
                      <a:pt x="138" y="51"/>
                      <a:pt x="133" y="44"/>
                    </a:cubicBezTo>
                    <a:cubicBezTo>
                      <a:pt x="140" y="37"/>
                      <a:pt x="140" y="37"/>
                      <a:pt x="140" y="37"/>
                    </a:cubicBezTo>
                    <a:cubicBezTo>
                      <a:pt x="143" y="34"/>
                      <a:pt x="143" y="30"/>
                      <a:pt x="140" y="27"/>
                    </a:cubicBezTo>
                    <a:cubicBezTo>
                      <a:pt x="133" y="20"/>
                      <a:pt x="133" y="20"/>
                      <a:pt x="133" y="20"/>
                    </a:cubicBezTo>
                    <a:cubicBezTo>
                      <a:pt x="130" y="17"/>
                      <a:pt x="126" y="17"/>
                      <a:pt x="123" y="20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08" y="22"/>
                      <a:pt x="100" y="19"/>
                      <a:pt x="92" y="1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2" y="3"/>
                      <a:pt x="89" y="0"/>
                      <a:pt x="8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1" y="0"/>
                      <a:pt x="68" y="3"/>
                      <a:pt x="68" y="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59" y="19"/>
                      <a:pt x="51" y="22"/>
                      <a:pt x="44" y="27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4" y="17"/>
                      <a:pt x="30" y="17"/>
                      <a:pt x="27" y="20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7" y="30"/>
                      <a:pt x="17" y="34"/>
                      <a:pt x="20" y="37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2" y="51"/>
                      <a:pt x="18" y="59"/>
                      <a:pt x="1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3" y="68"/>
                      <a:pt x="0" y="71"/>
                      <a:pt x="0" y="7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9"/>
                      <a:pt x="3" y="92"/>
                      <a:pt x="7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8" y="100"/>
                      <a:pt x="22" y="109"/>
                      <a:pt x="27" y="116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17" y="126"/>
                      <a:pt x="17" y="130"/>
                      <a:pt x="20" y="133"/>
                    </a:cubicBezTo>
                    <a:cubicBezTo>
                      <a:pt x="27" y="140"/>
                      <a:pt x="27" y="140"/>
                      <a:pt x="27" y="140"/>
                    </a:cubicBezTo>
                    <a:cubicBezTo>
                      <a:pt x="30" y="142"/>
                      <a:pt x="34" y="142"/>
                      <a:pt x="37" y="140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51" y="138"/>
                      <a:pt x="59" y="141"/>
                      <a:pt x="68" y="14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7"/>
                      <a:pt x="71" y="160"/>
                      <a:pt x="75" y="160"/>
                    </a:cubicBezTo>
                    <a:cubicBezTo>
                      <a:pt x="85" y="160"/>
                      <a:pt x="85" y="160"/>
                      <a:pt x="85" y="160"/>
                    </a:cubicBezTo>
                    <a:cubicBezTo>
                      <a:pt x="89" y="160"/>
                      <a:pt x="92" y="157"/>
                      <a:pt x="92" y="153"/>
                    </a:cubicBezTo>
                    <a:cubicBezTo>
                      <a:pt x="92" y="143"/>
                      <a:pt x="92" y="143"/>
                      <a:pt x="92" y="143"/>
                    </a:cubicBezTo>
                    <a:cubicBezTo>
                      <a:pt x="100" y="141"/>
                      <a:pt x="109" y="138"/>
                      <a:pt x="116" y="133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6" y="143"/>
                      <a:pt x="130" y="143"/>
                      <a:pt x="133" y="140"/>
                    </a:cubicBezTo>
                    <a:cubicBezTo>
                      <a:pt x="140" y="133"/>
                      <a:pt x="140" y="133"/>
                      <a:pt x="140" y="133"/>
                    </a:cubicBezTo>
                    <a:cubicBezTo>
                      <a:pt x="143" y="130"/>
                      <a:pt x="143" y="126"/>
                      <a:pt x="140" y="123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8" y="108"/>
                      <a:pt x="141" y="100"/>
                      <a:pt x="143" y="92"/>
                    </a:cubicBezTo>
                    <a:cubicBezTo>
                      <a:pt x="153" y="92"/>
                      <a:pt x="153" y="92"/>
                      <a:pt x="153" y="92"/>
                    </a:cubicBezTo>
                    <a:cubicBezTo>
                      <a:pt x="157" y="92"/>
                      <a:pt x="160" y="89"/>
                      <a:pt x="160" y="85"/>
                    </a:cubicBezTo>
                    <a:cubicBezTo>
                      <a:pt x="160" y="75"/>
                      <a:pt x="160" y="75"/>
                      <a:pt x="160" y="75"/>
                    </a:cubicBezTo>
                    <a:cubicBezTo>
                      <a:pt x="160" y="71"/>
                      <a:pt x="157" y="68"/>
                      <a:pt x="153" y="68"/>
                    </a:cubicBezTo>
                    <a:close/>
                    <a:moveTo>
                      <a:pt x="104" y="105"/>
                    </a:moveTo>
                    <a:cubicBezTo>
                      <a:pt x="91" y="118"/>
                      <a:pt x="69" y="118"/>
                      <a:pt x="55" y="105"/>
                    </a:cubicBezTo>
                    <a:cubicBezTo>
                      <a:pt x="42" y="91"/>
                      <a:pt x="42" y="69"/>
                      <a:pt x="55" y="55"/>
                    </a:cubicBezTo>
                    <a:cubicBezTo>
                      <a:pt x="69" y="42"/>
                      <a:pt x="91" y="42"/>
                      <a:pt x="104" y="55"/>
                    </a:cubicBezTo>
                    <a:cubicBezTo>
                      <a:pt x="118" y="69"/>
                      <a:pt x="118" y="91"/>
                      <a:pt x="104" y="105"/>
                    </a:cubicBezTo>
                    <a:close/>
                    <a:moveTo>
                      <a:pt x="104" y="105"/>
                    </a:moveTo>
                    <a:cubicBezTo>
                      <a:pt x="104" y="105"/>
                      <a:pt x="104" y="105"/>
                      <a:pt x="104" y="10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Rectangle 9"/>
            <p:cNvSpPr>
              <a:spLocks/>
            </p:cNvSpPr>
            <p:nvPr/>
          </p:nvSpPr>
          <p:spPr bwMode="auto">
            <a:xfrm>
              <a:off x="986736" y="3319780"/>
              <a:ext cx="4019593" cy="2018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professionalisms and reliability. By using simple alignments we have created a very for &amp;  </a:t>
              </a:r>
              <a:r>
                <a:rPr lang="en-US" sz="1000" dirty="0" err="1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</a:t>
              </a: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spacious feeling. The simplicity suggests strength and the </a:t>
              </a:r>
              <a:r>
                <a:rPr lang="en-US" sz="1000" dirty="0" err="1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</a:t>
              </a:r>
              <a:r>
                <a:rPr lang="en-US" sz="1000" dirty="0" err="1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cntributes</a:t>
              </a: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to the aesthetics of the layout to your </a:t>
              </a:r>
              <a:r>
                <a:rPr lang="en-US" sz="1000" dirty="0" err="1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forrest</a:t>
              </a: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and the travel or your tour contributes to the aesthetics of the popular </a:t>
              </a:r>
              <a:r>
                <a:rPr lang="en-US" sz="1000" dirty="0" err="1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exchalange</a:t>
              </a: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to but your tour </a:t>
              </a:r>
              <a:r>
                <a:rPr lang="en-US" sz="1000" dirty="0" err="1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eventi</a:t>
              </a: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 to your text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project an image of professionalism and reliability. By using simple your alignments we have</a:t>
              </a:r>
            </a:p>
          </p:txBody>
        </p:sp>
        <p:sp>
          <p:nvSpPr>
            <p:cNvPr id="76" name="Title 1"/>
            <p:cNvSpPr txBox="1">
              <a:spLocks/>
            </p:cNvSpPr>
            <p:nvPr/>
          </p:nvSpPr>
          <p:spPr>
            <a:xfrm>
              <a:off x="1554864" y="2797662"/>
              <a:ext cx="2883336" cy="4126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37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500" b="1" i="0" kern="120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defRPr>
              </a:lvl1pPr>
            </a:lstStyle>
            <a:p>
              <a:pPr algn="l"/>
              <a:r>
                <a:rPr lang="en-US" dirty="0">
                  <a:solidFill>
                    <a:schemeClr val="accent4"/>
                  </a:solidFill>
                </a:rPr>
                <a:t>CREATIVE TEAM</a:t>
              </a:r>
            </a:p>
          </p:txBody>
        </p:sp>
        <p:sp>
          <p:nvSpPr>
            <p:cNvPr id="77" name="Rectangle 76"/>
            <p:cNvSpPr/>
            <p:nvPr/>
          </p:nvSpPr>
          <p:spPr>
            <a:xfrm rot="10800000" flipH="1" flipV="1">
              <a:off x="2786561" y="2605692"/>
              <a:ext cx="419943" cy="82466"/>
            </a:xfrm>
            <a:prstGeom prst="rect">
              <a:avLst/>
            </a:prstGeom>
            <a:solidFill>
              <a:srgbClr val="C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310048" y="5110029"/>
            <a:ext cx="2572651" cy="1277790"/>
            <a:chOff x="6120454" y="4454053"/>
            <a:chExt cx="2572651" cy="1277790"/>
          </a:xfrm>
        </p:grpSpPr>
        <p:sp>
          <p:nvSpPr>
            <p:cNvPr id="90" name="Rectangle 89"/>
            <p:cNvSpPr/>
            <p:nvPr/>
          </p:nvSpPr>
          <p:spPr>
            <a:xfrm>
              <a:off x="6176467" y="5023957"/>
              <a:ext cx="246062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an simple image of professional and reliability. By using simple lorem alignments.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120454" y="4454053"/>
              <a:ext cx="2572651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50" charset="0"/>
                </a:rPr>
                <a:t>JAKIYA POPE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Post Title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9405302" y="2788940"/>
            <a:ext cx="2572651" cy="1277790"/>
            <a:chOff x="6310047" y="521079"/>
            <a:chExt cx="2572651" cy="1277790"/>
          </a:xfrm>
        </p:grpSpPr>
        <p:sp>
          <p:nvSpPr>
            <p:cNvPr id="97" name="Rectangle 96"/>
            <p:cNvSpPr/>
            <p:nvPr/>
          </p:nvSpPr>
          <p:spPr>
            <a:xfrm>
              <a:off x="6366060" y="1090983"/>
              <a:ext cx="246062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an simple image of professional and reliability. By using simple lorem alignments.</a:t>
              </a:r>
            </a:p>
          </p:txBody>
        </p:sp>
        <p:sp>
          <p:nvSpPr>
            <p:cNvPr id="98" name="TextBox 96"/>
            <p:cNvSpPr txBox="1"/>
            <p:nvPr/>
          </p:nvSpPr>
          <p:spPr>
            <a:xfrm>
              <a:off x="6310047" y="521079"/>
              <a:ext cx="2572651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50" charset="0"/>
                </a:rPr>
                <a:t>ROSENA JR.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Post Title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310047" y="470181"/>
            <a:ext cx="2572651" cy="1277790"/>
            <a:chOff x="3498894" y="4454053"/>
            <a:chExt cx="2572651" cy="1277790"/>
          </a:xfrm>
        </p:grpSpPr>
        <p:sp>
          <p:nvSpPr>
            <p:cNvPr id="100" name="Rectangle 99"/>
            <p:cNvSpPr/>
            <p:nvPr/>
          </p:nvSpPr>
          <p:spPr>
            <a:xfrm>
              <a:off x="3554907" y="5023957"/>
              <a:ext cx="246062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an simple image of professional and reliability. By using simple lorem alignments.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498894" y="4454053"/>
              <a:ext cx="2572651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Montserrat" panose="00000500000000000000" pitchFamily="50" charset="0"/>
                </a:rPr>
                <a:t>JOHN DEO</a:t>
              </a:r>
            </a:p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Post Title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68742D-8890-446E-A69D-DB478839DF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8BCE5D9-8585-468F-859E-8870C6CE6A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115D865-1968-44C6-91E5-D4C0190BF5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66308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9594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838200" y="481656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b="0" dirty="0"/>
              <a:t>Our </a:t>
            </a:r>
            <a:r>
              <a:rPr lang="en-US" sz="3000" b="1" dirty="0">
                <a:solidFill>
                  <a:schemeClr val="accent1"/>
                </a:solidFill>
              </a:rPr>
              <a:t>Service</a:t>
            </a: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838200" y="979025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Lorem Ipsum Dolor Site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Text Here lorem ipsum.</a:t>
            </a:r>
          </a:p>
        </p:txBody>
      </p:sp>
      <p:sp>
        <p:nvSpPr>
          <p:cNvPr id="9" name="Rectangle 8"/>
          <p:cNvSpPr/>
          <p:nvPr/>
        </p:nvSpPr>
        <p:spPr>
          <a:xfrm>
            <a:off x="1410269" y="2543627"/>
            <a:ext cx="4602171" cy="1647679"/>
          </a:xfrm>
          <a:prstGeom prst="rect">
            <a:avLst/>
          </a:prstGeom>
          <a:solidFill>
            <a:srgbClr val="37CA9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179560" y="2543627"/>
            <a:ext cx="4602171" cy="1647679"/>
          </a:xfrm>
          <a:prstGeom prst="rect">
            <a:avLst/>
          </a:prstGeom>
          <a:solidFill>
            <a:srgbClr val="62BA4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410269" y="4375749"/>
            <a:ext cx="4602171" cy="1647679"/>
          </a:xfrm>
          <a:prstGeom prst="rect">
            <a:avLst/>
          </a:prstGeom>
          <a:solidFill>
            <a:srgbClr val="F6921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179560" y="4375749"/>
            <a:ext cx="4602171" cy="1647679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729844" y="2916753"/>
            <a:ext cx="2732312" cy="2733550"/>
            <a:chOff x="9703968" y="1800814"/>
            <a:chExt cx="2732312" cy="2733550"/>
          </a:xfrm>
        </p:grpSpPr>
        <p:grpSp>
          <p:nvGrpSpPr>
            <p:cNvPr id="85" name="Group 84"/>
            <p:cNvGrpSpPr/>
            <p:nvPr/>
          </p:nvGrpSpPr>
          <p:grpSpPr>
            <a:xfrm>
              <a:off x="9703968" y="1800814"/>
              <a:ext cx="2732312" cy="2733550"/>
              <a:chOff x="4729844" y="2916753"/>
              <a:chExt cx="2732312" cy="2733550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4729845" y="2916753"/>
                <a:ext cx="1280693" cy="1275739"/>
              </a:xfrm>
              <a:custGeom>
                <a:avLst/>
                <a:gdLst>
                  <a:gd name="T0" fmla="*/ 455 w 455"/>
                  <a:gd name="T1" fmla="*/ 0 h 454"/>
                  <a:gd name="T2" fmla="*/ 0 w 455"/>
                  <a:gd name="T3" fmla="*/ 454 h 454"/>
                  <a:gd name="T4" fmla="*/ 455 w 455"/>
                  <a:gd name="T5" fmla="*/ 454 h 454"/>
                  <a:gd name="T6" fmla="*/ 455 w 455"/>
                  <a:gd name="T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5" h="454">
                    <a:moveTo>
                      <a:pt x="455" y="0"/>
                    </a:moveTo>
                    <a:cubicBezTo>
                      <a:pt x="211" y="16"/>
                      <a:pt x="16" y="211"/>
                      <a:pt x="0" y="454"/>
                    </a:cubicBezTo>
                    <a:cubicBezTo>
                      <a:pt x="455" y="454"/>
                      <a:pt x="455" y="454"/>
                      <a:pt x="455" y="454"/>
                    </a:cubicBezTo>
                    <a:lnTo>
                      <a:pt x="45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6182701" y="2916753"/>
                <a:ext cx="1279455" cy="1275739"/>
              </a:xfrm>
              <a:custGeom>
                <a:avLst/>
                <a:gdLst>
                  <a:gd name="T0" fmla="*/ 0 w 455"/>
                  <a:gd name="T1" fmla="*/ 0 h 454"/>
                  <a:gd name="T2" fmla="*/ 0 w 455"/>
                  <a:gd name="T3" fmla="*/ 454 h 454"/>
                  <a:gd name="T4" fmla="*/ 455 w 455"/>
                  <a:gd name="T5" fmla="*/ 454 h 454"/>
                  <a:gd name="T6" fmla="*/ 0 w 455"/>
                  <a:gd name="T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5" h="454">
                    <a:moveTo>
                      <a:pt x="0" y="0"/>
                    </a:moveTo>
                    <a:cubicBezTo>
                      <a:pt x="0" y="454"/>
                      <a:pt x="0" y="454"/>
                      <a:pt x="0" y="454"/>
                    </a:cubicBezTo>
                    <a:cubicBezTo>
                      <a:pt x="455" y="454"/>
                      <a:pt x="455" y="454"/>
                      <a:pt x="455" y="454"/>
                    </a:cubicBezTo>
                    <a:cubicBezTo>
                      <a:pt x="439" y="211"/>
                      <a:pt x="244" y="16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4729844" y="4374564"/>
                <a:ext cx="1280693" cy="1275739"/>
              </a:xfrm>
              <a:custGeom>
                <a:avLst/>
                <a:gdLst>
                  <a:gd name="T0" fmla="*/ 0 w 455"/>
                  <a:gd name="T1" fmla="*/ 0 h 454"/>
                  <a:gd name="T2" fmla="*/ 455 w 455"/>
                  <a:gd name="T3" fmla="*/ 454 h 454"/>
                  <a:gd name="T4" fmla="*/ 455 w 455"/>
                  <a:gd name="T5" fmla="*/ 0 h 454"/>
                  <a:gd name="T6" fmla="*/ 0 w 455"/>
                  <a:gd name="T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5" h="454">
                    <a:moveTo>
                      <a:pt x="0" y="0"/>
                    </a:moveTo>
                    <a:cubicBezTo>
                      <a:pt x="16" y="244"/>
                      <a:pt x="211" y="439"/>
                      <a:pt x="455" y="454"/>
                    </a:cubicBezTo>
                    <a:cubicBezTo>
                      <a:pt x="455" y="0"/>
                      <a:pt x="455" y="0"/>
                      <a:pt x="45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"/>
              <p:cNvSpPr>
                <a:spLocks/>
              </p:cNvSpPr>
              <p:nvPr/>
            </p:nvSpPr>
            <p:spPr bwMode="auto">
              <a:xfrm>
                <a:off x="6182699" y="4374564"/>
                <a:ext cx="1279455" cy="1275739"/>
              </a:xfrm>
              <a:custGeom>
                <a:avLst/>
                <a:gdLst>
                  <a:gd name="T0" fmla="*/ 0 w 455"/>
                  <a:gd name="T1" fmla="*/ 454 h 454"/>
                  <a:gd name="T2" fmla="*/ 455 w 455"/>
                  <a:gd name="T3" fmla="*/ 0 h 454"/>
                  <a:gd name="T4" fmla="*/ 0 w 455"/>
                  <a:gd name="T5" fmla="*/ 0 h 454"/>
                  <a:gd name="T6" fmla="*/ 0 w 455"/>
                  <a:gd name="T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5" h="454">
                    <a:moveTo>
                      <a:pt x="0" y="454"/>
                    </a:moveTo>
                    <a:cubicBezTo>
                      <a:pt x="244" y="439"/>
                      <a:pt x="439" y="244"/>
                      <a:pt x="45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10348749" y="2451251"/>
              <a:ext cx="1442750" cy="1432676"/>
              <a:chOff x="5365093" y="3559374"/>
              <a:chExt cx="1442750" cy="1432676"/>
            </a:xfrm>
          </p:grpSpPr>
          <p:sp>
            <p:nvSpPr>
              <p:cNvPr id="94" name="Freeform 6"/>
              <p:cNvSpPr>
                <a:spLocks noEditPoints="1"/>
              </p:cNvSpPr>
              <p:nvPr/>
            </p:nvSpPr>
            <p:spPr bwMode="auto">
              <a:xfrm>
                <a:off x="5365093" y="3579652"/>
                <a:ext cx="420776" cy="341367"/>
              </a:xfrm>
              <a:custGeom>
                <a:avLst/>
                <a:gdLst>
                  <a:gd name="T0" fmla="*/ 434 w 451"/>
                  <a:gd name="T1" fmla="*/ 0 h 367"/>
                  <a:gd name="T2" fmla="*/ 155 w 451"/>
                  <a:gd name="T3" fmla="*/ 5 h 367"/>
                  <a:gd name="T4" fmla="*/ 150 w 451"/>
                  <a:gd name="T5" fmla="*/ 67 h 367"/>
                  <a:gd name="T6" fmla="*/ 93 w 451"/>
                  <a:gd name="T7" fmla="*/ 70 h 367"/>
                  <a:gd name="T8" fmla="*/ 28 w 451"/>
                  <a:gd name="T9" fmla="*/ 130 h 367"/>
                  <a:gd name="T10" fmla="*/ 19 w 451"/>
                  <a:gd name="T11" fmla="*/ 146 h 367"/>
                  <a:gd name="T12" fmla="*/ 17 w 451"/>
                  <a:gd name="T13" fmla="*/ 165 h 367"/>
                  <a:gd name="T14" fmla="*/ 17 w 451"/>
                  <a:gd name="T15" fmla="*/ 184 h 367"/>
                  <a:gd name="T16" fmla="*/ 5 w 451"/>
                  <a:gd name="T17" fmla="*/ 272 h 367"/>
                  <a:gd name="T18" fmla="*/ 1 w 451"/>
                  <a:gd name="T19" fmla="*/ 291 h 367"/>
                  <a:gd name="T20" fmla="*/ 9 w 451"/>
                  <a:gd name="T21" fmla="*/ 298 h 367"/>
                  <a:gd name="T22" fmla="*/ 21 w 451"/>
                  <a:gd name="T23" fmla="*/ 300 h 367"/>
                  <a:gd name="T24" fmla="*/ 33 w 451"/>
                  <a:gd name="T25" fmla="*/ 300 h 367"/>
                  <a:gd name="T26" fmla="*/ 70 w 451"/>
                  <a:gd name="T27" fmla="*/ 348 h 367"/>
                  <a:gd name="T28" fmla="*/ 164 w 451"/>
                  <a:gd name="T29" fmla="*/ 348 h 367"/>
                  <a:gd name="T30" fmla="*/ 284 w 451"/>
                  <a:gd name="T31" fmla="*/ 300 h 367"/>
                  <a:gd name="T32" fmla="*/ 350 w 451"/>
                  <a:gd name="T33" fmla="*/ 367 h 367"/>
                  <a:gd name="T34" fmla="*/ 417 w 451"/>
                  <a:gd name="T35" fmla="*/ 300 h 367"/>
                  <a:gd name="T36" fmla="*/ 430 w 451"/>
                  <a:gd name="T37" fmla="*/ 300 h 367"/>
                  <a:gd name="T38" fmla="*/ 442 w 451"/>
                  <a:gd name="T39" fmla="*/ 298 h 367"/>
                  <a:gd name="T40" fmla="*/ 449 w 451"/>
                  <a:gd name="T41" fmla="*/ 291 h 367"/>
                  <a:gd name="T42" fmla="*/ 451 w 451"/>
                  <a:gd name="T43" fmla="*/ 17 h 367"/>
                  <a:gd name="T44" fmla="*/ 140 w 451"/>
                  <a:gd name="T45" fmla="*/ 324 h 367"/>
                  <a:gd name="T46" fmla="*/ 93 w 451"/>
                  <a:gd name="T47" fmla="*/ 324 h 367"/>
                  <a:gd name="T48" fmla="*/ 93 w 451"/>
                  <a:gd name="T49" fmla="*/ 277 h 367"/>
                  <a:gd name="T50" fmla="*/ 140 w 451"/>
                  <a:gd name="T51" fmla="*/ 277 h 367"/>
                  <a:gd name="T52" fmla="*/ 140 w 451"/>
                  <a:gd name="T53" fmla="*/ 324 h 367"/>
                  <a:gd name="T54" fmla="*/ 50 w 451"/>
                  <a:gd name="T55" fmla="*/ 167 h 367"/>
                  <a:gd name="T56" fmla="*/ 52 w 451"/>
                  <a:gd name="T57" fmla="*/ 153 h 367"/>
                  <a:gd name="T58" fmla="*/ 109 w 451"/>
                  <a:gd name="T59" fmla="*/ 100 h 367"/>
                  <a:gd name="T60" fmla="*/ 150 w 451"/>
                  <a:gd name="T61" fmla="*/ 167 h 367"/>
                  <a:gd name="T62" fmla="*/ 350 w 451"/>
                  <a:gd name="T63" fmla="*/ 334 h 367"/>
                  <a:gd name="T64" fmla="*/ 317 w 451"/>
                  <a:gd name="T65" fmla="*/ 300 h 367"/>
                  <a:gd name="T66" fmla="*/ 350 w 451"/>
                  <a:gd name="T67" fmla="*/ 267 h 367"/>
                  <a:gd name="T68" fmla="*/ 384 w 451"/>
                  <a:gd name="T69" fmla="*/ 300 h 367"/>
                  <a:gd name="T70" fmla="*/ 374 w 451"/>
                  <a:gd name="T71" fmla="*/ 32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51" h="367">
                    <a:moveTo>
                      <a:pt x="446" y="5"/>
                    </a:moveTo>
                    <a:cubicBezTo>
                      <a:pt x="442" y="2"/>
                      <a:pt x="438" y="0"/>
                      <a:pt x="434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2" y="0"/>
                      <a:pt x="158" y="2"/>
                      <a:pt x="155" y="5"/>
                    </a:cubicBezTo>
                    <a:cubicBezTo>
                      <a:pt x="152" y="8"/>
                      <a:pt x="150" y="12"/>
                      <a:pt x="150" y="17"/>
                    </a:cubicBezTo>
                    <a:cubicBezTo>
                      <a:pt x="150" y="67"/>
                      <a:pt x="150" y="67"/>
                      <a:pt x="150" y="67"/>
                    </a:cubicBezTo>
                    <a:cubicBezTo>
                      <a:pt x="108" y="67"/>
                      <a:pt x="108" y="67"/>
                      <a:pt x="108" y="67"/>
                    </a:cubicBezTo>
                    <a:cubicBezTo>
                      <a:pt x="104" y="67"/>
                      <a:pt x="99" y="68"/>
                      <a:pt x="93" y="70"/>
                    </a:cubicBezTo>
                    <a:cubicBezTo>
                      <a:pt x="88" y="72"/>
                      <a:pt x="83" y="75"/>
                      <a:pt x="80" y="78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26" y="132"/>
                      <a:pt x="24" y="135"/>
                      <a:pt x="23" y="138"/>
                    </a:cubicBezTo>
                    <a:cubicBezTo>
                      <a:pt x="21" y="141"/>
                      <a:pt x="20" y="144"/>
                      <a:pt x="19" y="146"/>
                    </a:cubicBezTo>
                    <a:cubicBezTo>
                      <a:pt x="18" y="148"/>
                      <a:pt x="18" y="151"/>
                      <a:pt x="17" y="156"/>
                    </a:cubicBezTo>
                    <a:cubicBezTo>
                      <a:pt x="17" y="160"/>
                      <a:pt x="17" y="163"/>
                      <a:pt x="17" y="165"/>
                    </a:cubicBezTo>
                    <a:cubicBezTo>
                      <a:pt x="16" y="166"/>
                      <a:pt x="16" y="170"/>
                      <a:pt x="17" y="174"/>
                    </a:cubicBezTo>
                    <a:cubicBezTo>
                      <a:pt x="17" y="179"/>
                      <a:pt x="17" y="182"/>
                      <a:pt x="17" y="184"/>
                    </a:cubicBezTo>
                    <a:cubicBezTo>
                      <a:pt x="17" y="267"/>
                      <a:pt x="17" y="267"/>
                      <a:pt x="17" y="267"/>
                    </a:cubicBezTo>
                    <a:cubicBezTo>
                      <a:pt x="12" y="267"/>
                      <a:pt x="8" y="269"/>
                      <a:pt x="5" y="272"/>
                    </a:cubicBezTo>
                    <a:cubicBezTo>
                      <a:pt x="2" y="275"/>
                      <a:pt x="0" y="279"/>
                      <a:pt x="0" y="284"/>
                    </a:cubicBezTo>
                    <a:cubicBezTo>
                      <a:pt x="0" y="286"/>
                      <a:pt x="0" y="289"/>
                      <a:pt x="1" y="291"/>
                    </a:cubicBezTo>
                    <a:cubicBezTo>
                      <a:pt x="2" y="293"/>
                      <a:pt x="3" y="294"/>
                      <a:pt x="5" y="295"/>
                    </a:cubicBezTo>
                    <a:cubicBezTo>
                      <a:pt x="6" y="297"/>
                      <a:pt x="8" y="298"/>
                      <a:pt x="9" y="298"/>
                    </a:cubicBezTo>
                    <a:cubicBezTo>
                      <a:pt x="10" y="299"/>
                      <a:pt x="12" y="300"/>
                      <a:pt x="15" y="300"/>
                    </a:cubicBezTo>
                    <a:cubicBezTo>
                      <a:pt x="18" y="300"/>
                      <a:pt x="20" y="300"/>
                      <a:pt x="21" y="300"/>
                    </a:cubicBezTo>
                    <a:cubicBezTo>
                      <a:pt x="22" y="301"/>
                      <a:pt x="24" y="301"/>
                      <a:pt x="28" y="300"/>
                    </a:cubicBezTo>
                    <a:cubicBezTo>
                      <a:pt x="31" y="300"/>
                      <a:pt x="33" y="300"/>
                      <a:pt x="33" y="300"/>
                    </a:cubicBezTo>
                    <a:cubicBezTo>
                      <a:pt x="50" y="300"/>
                      <a:pt x="50" y="300"/>
                      <a:pt x="50" y="300"/>
                    </a:cubicBezTo>
                    <a:cubicBezTo>
                      <a:pt x="50" y="319"/>
                      <a:pt x="57" y="334"/>
                      <a:pt x="70" y="348"/>
                    </a:cubicBezTo>
                    <a:cubicBezTo>
                      <a:pt x="83" y="361"/>
                      <a:pt x="98" y="367"/>
                      <a:pt x="117" y="367"/>
                    </a:cubicBezTo>
                    <a:cubicBezTo>
                      <a:pt x="135" y="367"/>
                      <a:pt x="151" y="361"/>
                      <a:pt x="164" y="348"/>
                    </a:cubicBezTo>
                    <a:cubicBezTo>
                      <a:pt x="177" y="334"/>
                      <a:pt x="184" y="319"/>
                      <a:pt x="184" y="300"/>
                    </a:cubicBezTo>
                    <a:cubicBezTo>
                      <a:pt x="284" y="300"/>
                      <a:pt x="284" y="300"/>
                      <a:pt x="284" y="300"/>
                    </a:cubicBezTo>
                    <a:cubicBezTo>
                      <a:pt x="284" y="319"/>
                      <a:pt x="290" y="334"/>
                      <a:pt x="303" y="348"/>
                    </a:cubicBezTo>
                    <a:cubicBezTo>
                      <a:pt x="316" y="361"/>
                      <a:pt x="332" y="367"/>
                      <a:pt x="350" y="367"/>
                    </a:cubicBezTo>
                    <a:cubicBezTo>
                      <a:pt x="369" y="367"/>
                      <a:pt x="385" y="361"/>
                      <a:pt x="398" y="348"/>
                    </a:cubicBezTo>
                    <a:cubicBezTo>
                      <a:pt x="411" y="334"/>
                      <a:pt x="417" y="319"/>
                      <a:pt x="417" y="300"/>
                    </a:cubicBezTo>
                    <a:cubicBezTo>
                      <a:pt x="418" y="300"/>
                      <a:pt x="420" y="300"/>
                      <a:pt x="423" y="300"/>
                    </a:cubicBezTo>
                    <a:cubicBezTo>
                      <a:pt x="426" y="301"/>
                      <a:pt x="429" y="301"/>
                      <a:pt x="430" y="300"/>
                    </a:cubicBezTo>
                    <a:cubicBezTo>
                      <a:pt x="431" y="300"/>
                      <a:pt x="433" y="300"/>
                      <a:pt x="436" y="300"/>
                    </a:cubicBezTo>
                    <a:cubicBezTo>
                      <a:pt x="438" y="300"/>
                      <a:pt x="440" y="299"/>
                      <a:pt x="442" y="298"/>
                    </a:cubicBezTo>
                    <a:cubicBezTo>
                      <a:pt x="443" y="298"/>
                      <a:pt x="444" y="297"/>
                      <a:pt x="446" y="295"/>
                    </a:cubicBezTo>
                    <a:cubicBezTo>
                      <a:pt x="448" y="294"/>
                      <a:pt x="449" y="293"/>
                      <a:pt x="449" y="291"/>
                    </a:cubicBezTo>
                    <a:cubicBezTo>
                      <a:pt x="450" y="289"/>
                      <a:pt x="451" y="286"/>
                      <a:pt x="451" y="284"/>
                    </a:cubicBezTo>
                    <a:cubicBezTo>
                      <a:pt x="451" y="17"/>
                      <a:pt x="451" y="17"/>
                      <a:pt x="451" y="17"/>
                    </a:cubicBezTo>
                    <a:cubicBezTo>
                      <a:pt x="451" y="12"/>
                      <a:pt x="449" y="8"/>
                      <a:pt x="446" y="5"/>
                    </a:cubicBezTo>
                    <a:close/>
                    <a:moveTo>
                      <a:pt x="140" y="324"/>
                    </a:moveTo>
                    <a:cubicBezTo>
                      <a:pt x="134" y="330"/>
                      <a:pt x="126" y="334"/>
                      <a:pt x="117" y="334"/>
                    </a:cubicBezTo>
                    <a:cubicBezTo>
                      <a:pt x="108" y="334"/>
                      <a:pt x="100" y="330"/>
                      <a:pt x="93" y="324"/>
                    </a:cubicBezTo>
                    <a:cubicBezTo>
                      <a:pt x="87" y="317"/>
                      <a:pt x="83" y="309"/>
                      <a:pt x="83" y="300"/>
                    </a:cubicBezTo>
                    <a:cubicBezTo>
                      <a:pt x="83" y="291"/>
                      <a:pt x="87" y="283"/>
                      <a:pt x="93" y="277"/>
                    </a:cubicBezTo>
                    <a:cubicBezTo>
                      <a:pt x="100" y="270"/>
                      <a:pt x="108" y="267"/>
                      <a:pt x="117" y="267"/>
                    </a:cubicBezTo>
                    <a:cubicBezTo>
                      <a:pt x="126" y="267"/>
                      <a:pt x="134" y="270"/>
                      <a:pt x="140" y="277"/>
                    </a:cubicBezTo>
                    <a:cubicBezTo>
                      <a:pt x="147" y="283"/>
                      <a:pt x="150" y="291"/>
                      <a:pt x="150" y="300"/>
                    </a:cubicBezTo>
                    <a:cubicBezTo>
                      <a:pt x="150" y="309"/>
                      <a:pt x="147" y="317"/>
                      <a:pt x="140" y="324"/>
                    </a:cubicBezTo>
                    <a:close/>
                    <a:moveTo>
                      <a:pt x="150" y="167"/>
                    </a:moveTo>
                    <a:cubicBezTo>
                      <a:pt x="50" y="167"/>
                      <a:pt x="50" y="167"/>
                      <a:pt x="50" y="167"/>
                    </a:cubicBezTo>
                    <a:cubicBezTo>
                      <a:pt x="50" y="159"/>
                      <a:pt x="50" y="159"/>
                      <a:pt x="50" y="159"/>
                    </a:cubicBezTo>
                    <a:cubicBezTo>
                      <a:pt x="50" y="157"/>
                      <a:pt x="51" y="155"/>
                      <a:pt x="52" y="153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5" y="101"/>
                      <a:pt x="107" y="100"/>
                      <a:pt x="109" y="100"/>
                    </a:cubicBezTo>
                    <a:cubicBezTo>
                      <a:pt x="150" y="100"/>
                      <a:pt x="150" y="100"/>
                      <a:pt x="150" y="100"/>
                    </a:cubicBezTo>
                    <a:lnTo>
                      <a:pt x="150" y="167"/>
                    </a:lnTo>
                    <a:close/>
                    <a:moveTo>
                      <a:pt x="374" y="324"/>
                    </a:moveTo>
                    <a:cubicBezTo>
                      <a:pt x="367" y="330"/>
                      <a:pt x="359" y="334"/>
                      <a:pt x="350" y="334"/>
                    </a:cubicBezTo>
                    <a:cubicBezTo>
                      <a:pt x="341" y="334"/>
                      <a:pt x="334" y="330"/>
                      <a:pt x="327" y="324"/>
                    </a:cubicBezTo>
                    <a:cubicBezTo>
                      <a:pt x="320" y="317"/>
                      <a:pt x="317" y="309"/>
                      <a:pt x="317" y="300"/>
                    </a:cubicBezTo>
                    <a:cubicBezTo>
                      <a:pt x="317" y="291"/>
                      <a:pt x="320" y="283"/>
                      <a:pt x="327" y="277"/>
                    </a:cubicBezTo>
                    <a:cubicBezTo>
                      <a:pt x="334" y="270"/>
                      <a:pt x="341" y="267"/>
                      <a:pt x="350" y="267"/>
                    </a:cubicBezTo>
                    <a:cubicBezTo>
                      <a:pt x="359" y="267"/>
                      <a:pt x="367" y="270"/>
                      <a:pt x="374" y="277"/>
                    </a:cubicBezTo>
                    <a:cubicBezTo>
                      <a:pt x="380" y="283"/>
                      <a:pt x="384" y="291"/>
                      <a:pt x="384" y="300"/>
                    </a:cubicBezTo>
                    <a:cubicBezTo>
                      <a:pt x="384" y="309"/>
                      <a:pt x="380" y="317"/>
                      <a:pt x="374" y="324"/>
                    </a:cubicBezTo>
                    <a:close/>
                    <a:moveTo>
                      <a:pt x="374" y="324"/>
                    </a:moveTo>
                    <a:cubicBezTo>
                      <a:pt x="374" y="324"/>
                      <a:pt x="374" y="324"/>
                      <a:pt x="374" y="3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"/>
              <p:cNvSpPr>
                <a:spLocks noEditPoints="1"/>
              </p:cNvSpPr>
              <p:nvPr/>
            </p:nvSpPr>
            <p:spPr bwMode="auto">
              <a:xfrm>
                <a:off x="5365093" y="4615588"/>
                <a:ext cx="348592" cy="376462"/>
              </a:xfrm>
              <a:custGeom>
                <a:avLst/>
                <a:gdLst>
                  <a:gd name="T0" fmla="*/ 393 w 400"/>
                  <a:gd name="T1" fmla="*/ 7 h 434"/>
                  <a:gd name="T2" fmla="*/ 375 w 400"/>
                  <a:gd name="T3" fmla="*/ 0 h 434"/>
                  <a:gd name="T4" fmla="*/ 368 w 400"/>
                  <a:gd name="T5" fmla="*/ 1 h 434"/>
                  <a:gd name="T6" fmla="*/ 151 w 400"/>
                  <a:gd name="T7" fmla="*/ 68 h 434"/>
                  <a:gd name="T8" fmla="*/ 138 w 400"/>
                  <a:gd name="T9" fmla="*/ 77 h 434"/>
                  <a:gd name="T10" fmla="*/ 133 w 400"/>
                  <a:gd name="T11" fmla="*/ 92 h 434"/>
                  <a:gd name="T12" fmla="*/ 133 w 400"/>
                  <a:gd name="T13" fmla="*/ 344 h 434"/>
                  <a:gd name="T14" fmla="*/ 83 w 400"/>
                  <a:gd name="T15" fmla="*/ 334 h 434"/>
                  <a:gd name="T16" fmla="*/ 58 w 400"/>
                  <a:gd name="T17" fmla="*/ 336 h 434"/>
                  <a:gd name="T18" fmla="*/ 31 w 400"/>
                  <a:gd name="T19" fmla="*/ 345 h 434"/>
                  <a:gd name="T20" fmla="*/ 9 w 400"/>
                  <a:gd name="T21" fmla="*/ 361 h 434"/>
                  <a:gd name="T22" fmla="*/ 0 w 400"/>
                  <a:gd name="T23" fmla="*/ 384 h 434"/>
                  <a:gd name="T24" fmla="*/ 9 w 400"/>
                  <a:gd name="T25" fmla="*/ 407 h 434"/>
                  <a:gd name="T26" fmla="*/ 31 w 400"/>
                  <a:gd name="T27" fmla="*/ 423 h 434"/>
                  <a:gd name="T28" fmla="*/ 58 w 400"/>
                  <a:gd name="T29" fmla="*/ 431 h 434"/>
                  <a:gd name="T30" fmla="*/ 83 w 400"/>
                  <a:gd name="T31" fmla="*/ 434 h 434"/>
                  <a:gd name="T32" fmla="*/ 109 w 400"/>
                  <a:gd name="T33" fmla="*/ 431 h 434"/>
                  <a:gd name="T34" fmla="*/ 136 w 400"/>
                  <a:gd name="T35" fmla="*/ 423 h 434"/>
                  <a:gd name="T36" fmla="*/ 158 w 400"/>
                  <a:gd name="T37" fmla="*/ 407 h 434"/>
                  <a:gd name="T38" fmla="*/ 167 w 400"/>
                  <a:gd name="T39" fmla="*/ 384 h 434"/>
                  <a:gd name="T40" fmla="*/ 167 w 400"/>
                  <a:gd name="T41" fmla="*/ 199 h 434"/>
                  <a:gd name="T42" fmla="*/ 367 w 400"/>
                  <a:gd name="T43" fmla="*/ 137 h 434"/>
                  <a:gd name="T44" fmla="*/ 367 w 400"/>
                  <a:gd name="T45" fmla="*/ 277 h 434"/>
                  <a:gd name="T46" fmla="*/ 317 w 400"/>
                  <a:gd name="T47" fmla="*/ 267 h 434"/>
                  <a:gd name="T48" fmla="*/ 292 w 400"/>
                  <a:gd name="T49" fmla="*/ 270 h 434"/>
                  <a:gd name="T50" fmla="*/ 265 w 400"/>
                  <a:gd name="T51" fmla="*/ 278 h 434"/>
                  <a:gd name="T52" fmla="*/ 242 w 400"/>
                  <a:gd name="T53" fmla="*/ 294 h 434"/>
                  <a:gd name="T54" fmla="*/ 234 w 400"/>
                  <a:gd name="T55" fmla="*/ 317 h 434"/>
                  <a:gd name="T56" fmla="*/ 242 w 400"/>
                  <a:gd name="T57" fmla="*/ 340 h 434"/>
                  <a:gd name="T58" fmla="*/ 265 w 400"/>
                  <a:gd name="T59" fmla="*/ 356 h 434"/>
                  <a:gd name="T60" fmla="*/ 292 w 400"/>
                  <a:gd name="T61" fmla="*/ 364 h 434"/>
                  <a:gd name="T62" fmla="*/ 317 w 400"/>
                  <a:gd name="T63" fmla="*/ 367 h 434"/>
                  <a:gd name="T64" fmla="*/ 342 w 400"/>
                  <a:gd name="T65" fmla="*/ 364 h 434"/>
                  <a:gd name="T66" fmla="*/ 369 w 400"/>
                  <a:gd name="T67" fmla="*/ 356 h 434"/>
                  <a:gd name="T68" fmla="*/ 392 w 400"/>
                  <a:gd name="T69" fmla="*/ 340 h 434"/>
                  <a:gd name="T70" fmla="*/ 400 w 400"/>
                  <a:gd name="T71" fmla="*/ 317 h 434"/>
                  <a:gd name="T72" fmla="*/ 400 w 400"/>
                  <a:gd name="T73" fmla="*/ 25 h 434"/>
                  <a:gd name="T74" fmla="*/ 393 w 400"/>
                  <a:gd name="T75" fmla="*/ 7 h 434"/>
                  <a:gd name="T76" fmla="*/ 393 w 400"/>
                  <a:gd name="T77" fmla="*/ 7 h 434"/>
                  <a:gd name="T78" fmla="*/ 393 w 400"/>
                  <a:gd name="T79" fmla="*/ 7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00" h="434">
                    <a:moveTo>
                      <a:pt x="393" y="7"/>
                    </a:moveTo>
                    <a:cubicBezTo>
                      <a:pt x="388" y="2"/>
                      <a:pt x="382" y="0"/>
                      <a:pt x="375" y="0"/>
                    </a:cubicBezTo>
                    <a:cubicBezTo>
                      <a:pt x="373" y="0"/>
                      <a:pt x="370" y="0"/>
                      <a:pt x="368" y="1"/>
                    </a:cubicBezTo>
                    <a:cubicBezTo>
                      <a:pt x="151" y="68"/>
                      <a:pt x="151" y="68"/>
                      <a:pt x="151" y="68"/>
                    </a:cubicBezTo>
                    <a:cubicBezTo>
                      <a:pt x="146" y="70"/>
                      <a:pt x="142" y="73"/>
                      <a:pt x="138" y="77"/>
                    </a:cubicBezTo>
                    <a:cubicBezTo>
                      <a:pt x="135" y="81"/>
                      <a:pt x="133" y="86"/>
                      <a:pt x="133" y="92"/>
                    </a:cubicBezTo>
                    <a:cubicBezTo>
                      <a:pt x="133" y="344"/>
                      <a:pt x="133" y="344"/>
                      <a:pt x="133" y="344"/>
                    </a:cubicBezTo>
                    <a:cubicBezTo>
                      <a:pt x="118" y="337"/>
                      <a:pt x="102" y="334"/>
                      <a:pt x="83" y="334"/>
                    </a:cubicBezTo>
                    <a:cubicBezTo>
                      <a:pt x="76" y="334"/>
                      <a:pt x="67" y="335"/>
                      <a:pt x="58" y="336"/>
                    </a:cubicBezTo>
                    <a:cubicBezTo>
                      <a:pt x="49" y="338"/>
                      <a:pt x="40" y="341"/>
                      <a:pt x="31" y="345"/>
                    </a:cubicBezTo>
                    <a:cubicBezTo>
                      <a:pt x="22" y="349"/>
                      <a:pt x="15" y="354"/>
                      <a:pt x="9" y="361"/>
                    </a:cubicBezTo>
                    <a:cubicBezTo>
                      <a:pt x="3" y="367"/>
                      <a:pt x="0" y="375"/>
                      <a:pt x="0" y="384"/>
                    </a:cubicBezTo>
                    <a:cubicBezTo>
                      <a:pt x="0" y="392"/>
                      <a:pt x="3" y="400"/>
                      <a:pt x="9" y="407"/>
                    </a:cubicBezTo>
                    <a:cubicBezTo>
                      <a:pt x="15" y="414"/>
                      <a:pt x="22" y="419"/>
                      <a:pt x="31" y="423"/>
                    </a:cubicBezTo>
                    <a:cubicBezTo>
                      <a:pt x="40" y="426"/>
                      <a:pt x="49" y="429"/>
                      <a:pt x="58" y="431"/>
                    </a:cubicBezTo>
                    <a:cubicBezTo>
                      <a:pt x="67" y="433"/>
                      <a:pt x="76" y="434"/>
                      <a:pt x="83" y="434"/>
                    </a:cubicBezTo>
                    <a:cubicBezTo>
                      <a:pt x="91" y="434"/>
                      <a:pt x="100" y="433"/>
                      <a:pt x="109" y="431"/>
                    </a:cubicBezTo>
                    <a:cubicBezTo>
                      <a:pt x="118" y="429"/>
                      <a:pt x="127" y="426"/>
                      <a:pt x="136" y="423"/>
                    </a:cubicBezTo>
                    <a:cubicBezTo>
                      <a:pt x="145" y="419"/>
                      <a:pt x="152" y="414"/>
                      <a:pt x="158" y="407"/>
                    </a:cubicBezTo>
                    <a:cubicBezTo>
                      <a:pt x="164" y="400"/>
                      <a:pt x="167" y="392"/>
                      <a:pt x="167" y="384"/>
                    </a:cubicBezTo>
                    <a:cubicBezTo>
                      <a:pt x="167" y="199"/>
                      <a:pt x="167" y="199"/>
                      <a:pt x="167" y="199"/>
                    </a:cubicBezTo>
                    <a:cubicBezTo>
                      <a:pt x="367" y="137"/>
                      <a:pt x="367" y="137"/>
                      <a:pt x="367" y="137"/>
                    </a:cubicBezTo>
                    <a:cubicBezTo>
                      <a:pt x="367" y="277"/>
                      <a:pt x="367" y="277"/>
                      <a:pt x="367" y="277"/>
                    </a:cubicBezTo>
                    <a:cubicBezTo>
                      <a:pt x="352" y="270"/>
                      <a:pt x="335" y="267"/>
                      <a:pt x="317" y="267"/>
                    </a:cubicBezTo>
                    <a:cubicBezTo>
                      <a:pt x="309" y="267"/>
                      <a:pt x="301" y="268"/>
                      <a:pt x="292" y="270"/>
                    </a:cubicBezTo>
                    <a:cubicBezTo>
                      <a:pt x="283" y="272"/>
                      <a:pt x="274" y="274"/>
                      <a:pt x="265" y="278"/>
                    </a:cubicBezTo>
                    <a:cubicBezTo>
                      <a:pt x="256" y="282"/>
                      <a:pt x="248" y="287"/>
                      <a:pt x="242" y="294"/>
                    </a:cubicBezTo>
                    <a:cubicBezTo>
                      <a:pt x="237" y="301"/>
                      <a:pt x="234" y="308"/>
                      <a:pt x="234" y="317"/>
                    </a:cubicBezTo>
                    <a:cubicBezTo>
                      <a:pt x="234" y="326"/>
                      <a:pt x="237" y="333"/>
                      <a:pt x="242" y="340"/>
                    </a:cubicBezTo>
                    <a:cubicBezTo>
                      <a:pt x="248" y="347"/>
                      <a:pt x="256" y="352"/>
                      <a:pt x="265" y="356"/>
                    </a:cubicBezTo>
                    <a:cubicBezTo>
                      <a:pt x="274" y="360"/>
                      <a:pt x="283" y="363"/>
                      <a:pt x="292" y="364"/>
                    </a:cubicBezTo>
                    <a:cubicBezTo>
                      <a:pt x="301" y="366"/>
                      <a:pt x="309" y="367"/>
                      <a:pt x="317" y="367"/>
                    </a:cubicBezTo>
                    <a:cubicBezTo>
                      <a:pt x="325" y="367"/>
                      <a:pt x="333" y="366"/>
                      <a:pt x="342" y="364"/>
                    </a:cubicBezTo>
                    <a:cubicBezTo>
                      <a:pt x="351" y="363"/>
                      <a:pt x="360" y="360"/>
                      <a:pt x="369" y="356"/>
                    </a:cubicBezTo>
                    <a:cubicBezTo>
                      <a:pt x="378" y="352"/>
                      <a:pt x="386" y="347"/>
                      <a:pt x="392" y="340"/>
                    </a:cubicBezTo>
                    <a:cubicBezTo>
                      <a:pt x="398" y="333"/>
                      <a:pt x="400" y="326"/>
                      <a:pt x="400" y="317"/>
                    </a:cubicBezTo>
                    <a:cubicBezTo>
                      <a:pt x="400" y="25"/>
                      <a:pt x="400" y="25"/>
                      <a:pt x="400" y="25"/>
                    </a:cubicBezTo>
                    <a:cubicBezTo>
                      <a:pt x="400" y="18"/>
                      <a:pt x="398" y="12"/>
                      <a:pt x="393" y="7"/>
                    </a:cubicBezTo>
                    <a:close/>
                    <a:moveTo>
                      <a:pt x="393" y="7"/>
                    </a:moveTo>
                    <a:cubicBezTo>
                      <a:pt x="393" y="7"/>
                      <a:pt x="393" y="7"/>
                      <a:pt x="393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>
                <a:off x="6461199" y="4616229"/>
                <a:ext cx="346644" cy="375180"/>
                <a:chOff x="-698500" y="-1852613"/>
                <a:chExt cx="1446213" cy="1565275"/>
              </a:xfrm>
              <a:solidFill>
                <a:srgbClr val="FFFFFF"/>
              </a:solidFill>
            </p:grpSpPr>
            <p:sp>
              <p:nvSpPr>
                <p:cNvPr id="108" name="Freeform 15"/>
                <p:cNvSpPr>
                  <a:spLocks noEditPoints="1"/>
                </p:cNvSpPr>
                <p:nvPr/>
              </p:nvSpPr>
              <p:spPr bwMode="auto">
                <a:xfrm>
                  <a:off x="-93662" y="-1852613"/>
                  <a:ext cx="241300" cy="844550"/>
                </a:xfrm>
                <a:custGeom>
                  <a:avLst/>
                  <a:gdLst>
                    <a:gd name="T0" fmla="*/ 33 w 67"/>
                    <a:gd name="T1" fmla="*/ 234 h 234"/>
                    <a:gd name="T2" fmla="*/ 57 w 67"/>
                    <a:gd name="T3" fmla="*/ 224 h 234"/>
                    <a:gd name="T4" fmla="*/ 67 w 67"/>
                    <a:gd name="T5" fmla="*/ 200 h 234"/>
                    <a:gd name="T6" fmla="*/ 67 w 67"/>
                    <a:gd name="T7" fmla="*/ 33 h 234"/>
                    <a:gd name="T8" fmla="*/ 57 w 67"/>
                    <a:gd name="T9" fmla="*/ 10 h 234"/>
                    <a:gd name="T10" fmla="*/ 33 w 67"/>
                    <a:gd name="T11" fmla="*/ 0 h 234"/>
                    <a:gd name="T12" fmla="*/ 10 w 67"/>
                    <a:gd name="T13" fmla="*/ 10 h 234"/>
                    <a:gd name="T14" fmla="*/ 0 w 67"/>
                    <a:gd name="T15" fmla="*/ 33 h 234"/>
                    <a:gd name="T16" fmla="*/ 0 w 67"/>
                    <a:gd name="T17" fmla="*/ 200 h 234"/>
                    <a:gd name="T18" fmla="*/ 10 w 67"/>
                    <a:gd name="T19" fmla="*/ 224 h 234"/>
                    <a:gd name="T20" fmla="*/ 33 w 67"/>
                    <a:gd name="T21" fmla="*/ 234 h 234"/>
                    <a:gd name="T22" fmla="*/ 33 w 67"/>
                    <a:gd name="T23" fmla="*/ 234 h 234"/>
                    <a:gd name="T24" fmla="*/ 33 w 67"/>
                    <a:gd name="T25" fmla="*/ 234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7" h="234">
                      <a:moveTo>
                        <a:pt x="33" y="234"/>
                      </a:moveTo>
                      <a:cubicBezTo>
                        <a:pt x="42" y="234"/>
                        <a:pt x="50" y="230"/>
                        <a:pt x="57" y="224"/>
                      </a:cubicBezTo>
                      <a:cubicBezTo>
                        <a:pt x="63" y="217"/>
                        <a:pt x="67" y="209"/>
                        <a:pt x="67" y="200"/>
                      </a:cubicBezTo>
                      <a:cubicBezTo>
                        <a:pt x="67" y="33"/>
                        <a:pt x="67" y="33"/>
                        <a:pt x="67" y="33"/>
                      </a:cubicBezTo>
                      <a:cubicBezTo>
                        <a:pt x="67" y="24"/>
                        <a:pt x="63" y="17"/>
                        <a:pt x="57" y="10"/>
                      </a:cubicBezTo>
                      <a:cubicBezTo>
                        <a:pt x="50" y="3"/>
                        <a:pt x="42" y="0"/>
                        <a:pt x="33" y="0"/>
                      </a:cubicBezTo>
                      <a:cubicBezTo>
                        <a:pt x="24" y="0"/>
                        <a:pt x="16" y="3"/>
                        <a:pt x="10" y="10"/>
                      </a:cubicBezTo>
                      <a:cubicBezTo>
                        <a:pt x="3" y="17"/>
                        <a:pt x="0" y="24"/>
                        <a:pt x="0" y="33"/>
                      </a:cubicBezTo>
                      <a:cubicBezTo>
                        <a:pt x="0" y="200"/>
                        <a:pt x="0" y="200"/>
                        <a:pt x="0" y="200"/>
                      </a:cubicBezTo>
                      <a:cubicBezTo>
                        <a:pt x="0" y="209"/>
                        <a:pt x="3" y="217"/>
                        <a:pt x="10" y="224"/>
                      </a:cubicBezTo>
                      <a:cubicBezTo>
                        <a:pt x="16" y="230"/>
                        <a:pt x="24" y="234"/>
                        <a:pt x="33" y="234"/>
                      </a:cubicBezTo>
                      <a:close/>
                      <a:moveTo>
                        <a:pt x="33" y="234"/>
                      </a:moveTo>
                      <a:cubicBezTo>
                        <a:pt x="33" y="234"/>
                        <a:pt x="33" y="234"/>
                        <a:pt x="33" y="23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9" name="Freeform 16"/>
                <p:cNvSpPr>
                  <a:spLocks noEditPoints="1"/>
                </p:cNvSpPr>
                <p:nvPr/>
              </p:nvSpPr>
              <p:spPr bwMode="auto">
                <a:xfrm>
                  <a:off x="-698500" y="-1614488"/>
                  <a:ext cx="1446213" cy="1327150"/>
                </a:xfrm>
                <a:custGeom>
                  <a:avLst/>
                  <a:gdLst>
                    <a:gd name="T0" fmla="*/ 379 w 400"/>
                    <a:gd name="T1" fmla="*/ 78 h 368"/>
                    <a:gd name="T2" fmla="*/ 320 w 400"/>
                    <a:gd name="T3" fmla="*/ 8 h 368"/>
                    <a:gd name="T4" fmla="*/ 296 w 400"/>
                    <a:gd name="T5" fmla="*/ 1 h 368"/>
                    <a:gd name="T6" fmla="*/ 274 w 400"/>
                    <a:gd name="T7" fmla="*/ 14 h 368"/>
                    <a:gd name="T8" fmla="*/ 267 w 400"/>
                    <a:gd name="T9" fmla="*/ 39 h 368"/>
                    <a:gd name="T10" fmla="*/ 280 w 400"/>
                    <a:gd name="T11" fmla="*/ 61 h 368"/>
                    <a:gd name="T12" fmla="*/ 320 w 400"/>
                    <a:gd name="T13" fmla="*/ 108 h 368"/>
                    <a:gd name="T14" fmla="*/ 334 w 400"/>
                    <a:gd name="T15" fmla="*/ 168 h 368"/>
                    <a:gd name="T16" fmla="*/ 323 w 400"/>
                    <a:gd name="T17" fmla="*/ 219 h 368"/>
                    <a:gd name="T18" fmla="*/ 295 w 400"/>
                    <a:gd name="T19" fmla="*/ 262 h 368"/>
                    <a:gd name="T20" fmla="*/ 252 w 400"/>
                    <a:gd name="T21" fmla="*/ 291 h 368"/>
                    <a:gd name="T22" fmla="*/ 200 w 400"/>
                    <a:gd name="T23" fmla="*/ 301 h 368"/>
                    <a:gd name="T24" fmla="*/ 148 w 400"/>
                    <a:gd name="T25" fmla="*/ 291 h 368"/>
                    <a:gd name="T26" fmla="*/ 106 w 400"/>
                    <a:gd name="T27" fmla="*/ 262 h 368"/>
                    <a:gd name="T28" fmla="*/ 77 w 400"/>
                    <a:gd name="T29" fmla="*/ 219 h 368"/>
                    <a:gd name="T30" fmla="*/ 67 w 400"/>
                    <a:gd name="T31" fmla="*/ 168 h 368"/>
                    <a:gd name="T32" fmla="*/ 81 w 400"/>
                    <a:gd name="T33" fmla="*/ 108 h 368"/>
                    <a:gd name="T34" fmla="*/ 120 w 400"/>
                    <a:gd name="T35" fmla="*/ 61 h 368"/>
                    <a:gd name="T36" fmla="*/ 133 w 400"/>
                    <a:gd name="T37" fmla="*/ 39 h 368"/>
                    <a:gd name="T38" fmla="*/ 127 w 400"/>
                    <a:gd name="T39" fmla="*/ 14 h 368"/>
                    <a:gd name="T40" fmla="*/ 105 w 400"/>
                    <a:gd name="T41" fmla="*/ 1 h 368"/>
                    <a:gd name="T42" fmla="*/ 80 w 400"/>
                    <a:gd name="T43" fmla="*/ 8 h 368"/>
                    <a:gd name="T44" fmla="*/ 21 w 400"/>
                    <a:gd name="T45" fmla="*/ 78 h 368"/>
                    <a:gd name="T46" fmla="*/ 0 w 400"/>
                    <a:gd name="T47" fmla="*/ 168 h 368"/>
                    <a:gd name="T48" fmla="*/ 16 w 400"/>
                    <a:gd name="T49" fmla="*/ 245 h 368"/>
                    <a:gd name="T50" fmla="*/ 59 w 400"/>
                    <a:gd name="T51" fmla="*/ 309 h 368"/>
                    <a:gd name="T52" fmla="*/ 123 w 400"/>
                    <a:gd name="T53" fmla="*/ 352 h 368"/>
                    <a:gd name="T54" fmla="*/ 200 w 400"/>
                    <a:gd name="T55" fmla="*/ 368 h 368"/>
                    <a:gd name="T56" fmla="*/ 278 w 400"/>
                    <a:gd name="T57" fmla="*/ 352 h 368"/>
                    <a:gd name="T58" fmla="*/ 342 w 400"/>
                    <a:gd name="T59" fmla="*/ 309 h 368"/>
                    <a:gd name="T60" fmla="*/ 385 w 400"/>
                    <a:gd name="T61" fmla="*/ 245 h 368"/>
                    <a:gd name="T62" fmla="*/ 400 w 400"/>
                    <a:gd name="T63" fmla="*/ 168 h 368"/>
                    <a:gd name="T64" fmla="*/ 379 w 400"/>
                    <a:gd name="T65" fmla="*/ 78 h 368"/>
                    <a:gd name="T66" fmla="*/ 379 w 400"/>
                    <a:gd name="T67" fmla="*/ 78 h 368"/>
                    <a:gd name="T68" fmla="*/ 379 w 400"/>
                    <a:gd name="T69" fmla="*/ 78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00" h="368">
                      <a:moveTo>
                        <a:pt x="379" y="78"/>
                      </a:moveTo>
                      <a:cubicBezTo>
                        <a:pt x="365" y="50"/>
                        <a:pt x="346" y="27"/>
                        <a:pt x="320" y="8"/>
                      </a:cubicBezTo>
                      <a:cubicBezTo>
                        <a:pt x="313" y="2"/>
                        <a:pt x="305" y="0"/>
                        <a:pt x="296" y="1"/>
                      </a:cubicBezTo>
                      <a:cubicBezTo>
                        <a:pt x="286" y="2"/>
                        <a:pt x="279" y="7"/>
                        <a:pt x="274" y="14"/>
                      </a:cubicBezTo>
                      <a:cubicBezTo>
                        <a:pt x="268" y="22"/>
                        <a:pt x="266" y="30"/>
                        <a:pt x="267" y="39"/>
                      </a:cubicBezTo>
                      <a:cubicBezTo>
                        <a:pt x="269" y="48"/>
                        <a:pt x="273" y="55"/>
                        <a:pt x="280" y="61"/>
                      </a:cubicBezTo>
                      <a:cubicBezTo>
                        <a:pt x="297" y="74"/>
                        <a:pt x="310" y="90"/>
                        <a:pt x="320" y="108"/>
                      </a:cubicBezTo>
                      <a:cubicBezTo>
                        <a:pt x="329" y="127"/>
                        <a:pt x="334" y="147"/>
                        <a:pt x="334" y="168"/>
                      </a:cubicBezTo>
                      <a:cubicBezTo>
                        <a:pt x="334" y="186"/>
                        <a:pt x="330" y="203"/>
                        <a:pt x="323" y="219"/>
                      </a:cubicBezTo>
                      <a:cubicBezTo>
                        <a:pt x="316" y="236"/>
                        <a:pt x="307" y="250"/>
                        <a:pt x="295" y="262"/>
                      </a:cubicBezTo>
                      <a:cubicBezTo>
                        <a:pt x="283" y="274"/>
                        <a:pt x="268" y="283"/>
                        <a:pt x="252" y="291"/>
                      </a:cubicBezTo>
                      <a:cubicBezTo>
                        <a:pt x="236" y="298"/>
                        <a:pt x="218" y="301"/>
                        <a:pt x="200" y="301"/>
                      </a:cubicBezTo>
                      <a:cubicBezTo>
                        <a:pt x="182" y="301"/>
                        <a:pt x="165" y="298"/>
                        <a:pt x="148" y="291"/>
                      </a:cubicBezTo>
                      <a:cubicBezTo>
                        <a:pt x="132" y="283"/>
                        <a:pt x="118" y="274"/>
                        <a:pt x="106" y="262"/>
                      </a:cubicBezTo>
                      <a:cubicBezTo>
                        <a:pt x="94" y="250"/>
                        <a:pt x="84" y="236"/>
                        <a:pt x="77" y="219"/>
                      </a:cubicBezTo>
                      <a:cubicBezTo>
                        <a:pt x="70" y="203"/>
                        <a:pt x="67" y="186"/>
                        <a:pt x="67" y="168"/>
                      </a:cubicBezTo>
                      <a:cubicBezTo>
                        <a:pt x="67" y="147"/>
                        <a:pt x="71" y="127"/>
                        <a:pt x="81" y="108"/>
                      </a:cubicBezTo>
                      <a:cubicBezTo>
                        <a:pt x="90" y="90"/>
                        <a:pt x="103" y="74"/>
                        <a:pt x="120" y="61"/>
                      </a:cubicBezTo>
                      <a:cubicBezTo>
                        <a:pt x="127" y="55"/>
                        <a:pt x="132" y="48"/>
                        <a:pt x="133" y="39"/>
                      </a:cubicBezTo>
                      <a:cubicBezTo>
                        <a:pt x="134" y="30"/>
                        <a:pt x="132" y="22"/>
                        <a:pt x="127" y="14"/>
                      </a:cubicBezTo>
                      <a:cubicBezTo>
                        <a:pt x="121" y="7"/>
                        <a:pt x="114" y="2"/>
                        <a:pt x="105" y="1"/>
                      </a:cubicBezTo>
                      <a:cubicBezTo>
                        <a:pt x="96" y="0"/>
                        <a:pt x="88" y="2"/>
                        <a:pt x="80" y="8"/>
                      </a:cubicBezTo>
                      <a:cubicBezTo>
                        <a:pt x="55" y="27"/>
                        <a:pt x="35" y="50"/>
                        <a:pt x="21" y="78"/>
                      </a:cubicBezTo>
                      <a:cubicBezTo>
                        <a:pt x="7" y="106"/>
                        <a:pt x="0" y="136"/>
                        <a:pt x="0" y="168"/>
                      </a:cubicBezTo>
                      <a:cubicBezTo>
                        <a:pt x="0" y="195"/>
                        <a:pt x="5" y="221"/>
                        <a:pt x="16" y="245"/>
                      </a:cubicBezTo>
                      <a:cubicBezTo>
                        <a:pt x="27" y="270"/>
                        <a:pt x="41" y="291"/>
                        <a:pt x="59" y="309"/>
                      </a:cubicBezTo>
                      <a:cubicBezTo>
                        <a:pt x="77" y="327"/>
                        <a:pt x="98" y="341"/>
                        <a:pt x="123" y="352"/>
                      </a:cubicBezTo>
                      <a:cubicBezTo>
                        <a:pt x="147" y="363"/>
                        <a:pt x="173" y="368"/>
                        <a:pt x="200" y="368"/>
                      </a:cubicBezTo>
                      <a:cubicBezTo>
                        <a:pt x="227" y="368"/>
                        <a:pt x="253" y="363"/>
                        <a:pt x="278" y="352"/>
                      </a:cubicBezTo>
                      <a:cubicBezTo>
                        <a:pt x="303" y="341"/>
                        <a:pt x="324" y="327"/>
                        <a:pt x="342" y="309"/>
                      </a:cubicBezTo>
                      <a:cubicBezTo>
                        <a:pt x="360" y="291"/>
                        <a:pt x="374" y="270"/>
                        <a:pt x="385" y="245"/>
                      </a:cubicBezTo>
                      <a:cubicBezTo>
                        <a:pt x="395" y="221"/>
                        <a:pt x="400" y="195"/>
                        <a:pt x="400" y="168"/>
                      </a:cubicBezTo>
                      <a:cubicBezTo>
                        <a:pt x="400" y="136"/>
                        <a:pt x="393" y="106"/>
                        <a:pt x="379" y="78"/>
                      </a:cubicBezTo>
                      <a:close/>
                      <a:moveTo>
                        <a:pt x="379" y="78"/>
                      </a:moveTo>
                      <a:cubicBezTo>
                        <a:pt x="379" y="78"/>
                        <a:pt x="379" y="78"/>
                        <a:pt x="379" y="7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6425198" y="3559374"/>
                <a:ext cx="382645" cy="381923"/>
                <a:chOff x="2336800" y="-1193801"/>
                <a:chExt cx="3362325" cy="3355976"/>
              </a:xfrm>
              <a:solidFill>
                <a:srgbClr val="FFFFFF"/>
              </a:solidFill>
            </p:grpSpPr>
            <p:sp>
              <p:nvSpPr>
                <p:cNvPr id="105" name="Freeform 22"/>
                <p:cNvSpPr>
                  <a:spLocks noEditPoints="1"/>
                </p:cNvSpPr>
                <p:nvPr/>
              </p:nvSpPr>
              <p:spPr bwMode="auto">
                <a:xfrm>
                  <a:off x="2336800" y="-1193801"/>
                  <a:ext cx="3082925" cy="2236788"/>
                </a:xfrm>
                <a:custGeom>
                  <a:avLst/>
                  <a:gdLst>
                    <a:gd name="T0" fmla="*/ 55 w 1502"/>
                    <a:gd name="T1" fmla="*/ 819 h 1092"/>
                    <a:gd name="T2" fmla="*/ 819 w 1502"/>
                    <a:gd name="T3" fmla="*/ 55 h 1092"/>
                    <a:gd name="T4" fmla="*/ 1422 w 1502"/>
                    <a:gd name="T5" fmla="*/ 355 h 1092"/>
                    <a:gd name="T6" fmla="*/ 1256 w 1502"/>
                    <a:gd name="T7" fmla="*/ 355 h 1092"/>
                    <a:gd name="T8" fmla="*/ 1229 w 1502"/>
                    <a:gd name="T9" fmla="*/ 382 h 1092"/>
                    <a:gd name="T10" fmla="*/ 1256 w 1502"/>
                    <a:gd name="T11" fmla="*/ 410 h 1092"/>
                    <a:gd name="T12" fmla="*/ 1475 w 1502"/>
                    <a:gd name="T13" fmla="*/ 410 h 1092"/>
                    <a:gd name="T14" fmla="*/ 1477 w 1502"/>
                    <a:gd name="T15" fmla="*/ 409 h 1092"/>
                    <a:gd name="T16" fmla="*/ 1482 w 1502"/>
                    <a:gd name="T17" fmla="*/ 408 h 1092"/>
                    <a:gd name="T18" fmla="*/ 1487 w 1502"/>
                    <a:gd name="T19" fmla="*/ 406 h 1092"/>
                    <a:gd name="T20" fmla="*/ 1490 w 1502"/>
                    <a:gd name="T21" fmla="*/ 405 h 1092"/>
                    <a:gd name="T22" fmla="*/ 1492 w 1502"/>
                    <a:gd name="T23" fmla="*/ 403 h 1092"/>
                    <a:gd name="T24" fmla="*/ 1495 w 1502"/>
                    <a:gd name="T25" fmla="*/ 399 h 1092"/>
                    <a:gd name="T26" fmla="*/ 1498 w 1502"/>
                    <a:gd name="T27" fmla="*/ 395 h 1092"/>
                    <a:gd name="T28" fmla="*/ 1500 w 1502"/>
                    <a:gd name="T29" fmla="*/ 390 h 1092"/>
                    <a:gd name="T30" fmla="*/ 1501 w 1502"/>
                    <a:gd name="T31" fmla="*/ 385 h 1092"/>
                    <a:gd name="T32" fmla="*/ 1502 w 1502"/>
                    <a:gd name="T33" fmla="*/ 382 h 1092"/>
                    <a:gd name="T34" fmla="*/ 1502 w 1502"/>
                    <a:gd name="T35" fmla="*/ 164 h 1092"/>
                    <a:gd name="T36" fmla="*/ 1475 w 1502"/>
                    <a:gd name="T37" fmla="*/ 137 h 1092"/>
                    <a:gd name="T38" fmla="*/ 1447 w 1502"/>
                    <a:gd name="T39" fmla="*/ 164 h 1092"/>
                    <a:gd name="T40" fmla="*/ 1447 w 1502"/>
                    <a:gd name="T41" fmla="*/ 300 h 1092"/>
                    <a:gd name="T42" fmla="*/ 819 w 1502"/>
                    <a:gd name="T43" fmla="*/ 0 h 1092"/>
                    <a:gd name="T44" fmla="*/ 0 w 1502"/>
                    <a:gd name="T45" fmla="*/ 819 h 1092"/>
                    <a:gd name="T46" fmla="*/ 40 w 1502"/>
                    <a:gd name="T47" fmla="*/ 1073 h 1092"/>
                    <a:gd name="T48" fmla="*/ 66 w 1502"/>
                    <a:gd name="T49" fmla="*/ 1092 h 1092"/>
                    <a:gd name="T50" fmla="*/ 75 w 1502"/>
                    <a:gd name="T51" fmla="*/ 1091 h 1092"/>
                    <a:gd name="T52" fmla="*/ 92 w 1502"/>
                    <a:gd name="T53" fmla="*/ 1056 h 1092"/>
                    <a:gd name="T54" fmla="*/ 55 w 1502"/>
                    <a:gd name="T55" fmla="*/ 819 h 1092"/>
                    <a:gd name="T56" fmla="*/ 55 w 1502"/>
                    <a:gd name="T57" fmla="*/ 819 h 1092"/>
                    <a:gd name="T58" fmla="*/ 55 w 1502"/>
                    <a:gd name="T59" fmla="*/ 819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502" h="1092">
                      <a:moveTo>
                        <a:pt x="55" y="819"/>
                      </a:moveTo>
                      <a:cubicBezTo>
                        <a:pt x="55" y="398"/>
                        <a:pt x="398" y="55"/>
                        <a:pt x="819" y="55"/>
                      </a:cubicBezTo>
                      <a:cubicBezTo>
                        <a:pt x="1056" y="55"/>
                        <a:pt x="1277" y="166"/>
                        <a:pt x="1422" y="355"/>
                      </a:cubicBezTo>
                      <a:cubicBezTo>
                        <a:pt x="1256" y="355"/>
                        <a:pt x="1256" y="355"/>
                        <a:pt x="1256" y="355"/>
                      </a:cubicBezTo>
                      <a:cubicBezTo>
                        <a:pt x="1241" y="355"/>
                        <a:pt x="1229" y="367"/>
                        <a:pt x="1229" y="382"/>
                      </a:cubicBezTo>
                      <a:cubicBezTo>
                        <a:pt x="1229" y="397"/>
                        <a:pt x="1241" y="410"/>
                        <a:pt x="1256" y="410"/>
                      </a:cubicBezTo>
                      <a:cubicBezTo>
                        <a:pt x="1475" y="410"/>
                        <a:pt x="1475" y="410"/>
                        <a:pt x="1475" y="410"/>
                      </a:cubicBezTo>
                      <a:cubicBezTo>
                        <a:pt x="1475" y="410"/>
                        <a:pt x="1476" y="409"/>
                        <a:pt x="1477" y="409"/>
                      </a:cubicBezTo>
                      <a:cubicBezTo>
                        <a:pt x="1479" y="409"/>
                        <a:pt x="1481" y="409"/>
                        <a:pt x="1482" y="408"/>
                      </a:cubicBezTo>
                      <a:cubicBezTo>
                        <a:pt x="1484" y="407"/>
                        <a:pt x="1486" y="407"/>
                        <a:pt x="1487" y="406"/>
                      </a:cubicBezTo>
                      <a:cubicBezTo>
                        <a:pt x="1488" y="406"/>
                        <a:pt x="1489" y="406"/>
                        <a:pt x="1490" y="405"/>
                      </a:cubicBezTo>
                      <a:cubicBezTo>
                        <a:pt x="1490" y="405"/>
                        <a:pt x="1491" y="404"/>
                        <a:pt x="1492" y="403"/>
                      </a:cubicBezTo>
                      <a:cubicBezTo>
                        <a:pt x="1493" y="402"/>
                        <a:pt x="1494" y="401"/>
                        <a:pt x="1495" y="399"/>
                      </a:cubicBezTo>
                      <a:cubicBezTo>
                        <a:pt x="1497" y="398"/>
                        <a:pt x="1498" y="397"/>
                        <a:pt x="1498" y="395"/>
                      </a:cubicBezTo>
                      <a:cubicBezTo>
                        <a:pt x="1499" y="394"/>
                        <a:pt x="1500" y="392"/>
                        <a:pt x="1500" y="390"/>
                      </a:cubicBezTo>
                      <a:cubicBezTo>
                        <a:pt x="1501" y="389"/>
                        <a:pt x="1501" y="387"/>
                        <a:pt x="1501" y="385"/>
                      </a:cubicBezTo>
                      <a:cubicBezTo>
                        <a:pt x="1501" y="384"/>
                        <a:pt x="1502" y="383"/>
                        <a:pt x="1502" y="382"/>
                      </a:cubicBezTo>
                      <a:cubicBezTo>
                        <a:pt x="1502" y="164"/>
                        <a:pt x="1502" y="164"/>
                        <a:pt x="1502" y="164"/>
                      </a:cubicBezTo>
                      <a:cubicBezTo>
                        <a:pt x="1502" y="149"/>
                        <a:pt x="1490" y="137"/>
                        <a:pt x="1475" y="137"/>
                      </a:cubicBezTo>
                      <a:cubicBezTo>
                        <a:pt x="1459" y="137"/>
                        <a:pt x="1447" y="149"/>
                        <a:pt x="1447" y="164"/>
                      </a:cubicBezTo>
                      <a:cubicBezTo>
                        <a:pt x="1447" y="300"/>
                        <a:pt x="1447" y="300"/>
                        <a:pt x="1447" y="300"/>
                      </a:cubicBezTo>
                      <a:cubicBezTo>
                        <a:pt x="1293" y="111"/>
                        <a:pt x="1064" y="0"/>
                        <a:pt x="819" y="0"/>
                      </a:cubicBezTo>
                      <a:cubicBezTo>
                        <a:pt x="368" y="0"/>
                        <a:pt x="0" y="367"/>
                        <a:pt x="0" y="819"/>
                      </a:cubicBezTo>
                      <a:cubicBezTo>
                        <a:pt x="0" y="906"/>
                        <a:pt x="14" y="992"/>
                        <a:pt x="40" y="1073"/>
                      </a:cubicBezTo>
                      <a:cubicBezTo>
                        <a:pt x="44" y="1085"/>
                        <a:pt x="55" y="1092"/>
                        <a:pt x="66" y="1092"/>
                      </a:cubicBezTo>
                      <a:cubicBezTo>
                        <a:pt x="69" y="1092"/>
                        <a:pt x="72" y="1092"/>
                        <a:pt x="75" y="1091"/>
                      </a:cubicBezTo>
                      <a:cubicBezTo>
                        <a:pt x="89" y="1086"/>
                        <a:pt x="97" y="1071"/>
                        <a:pt x="92" y="1056"/>
                      </a:cubicBezTo>
                      <a:cubicBezTo>
                        <a:pt x="67" y="980"/>
                        <a:pt x="55" y="900"/>
                        <a:pt x="55" y="819"/>
                      </a:cubicBezTo>
                      <a:close/>
                      <a:moveTo>
                        <a:pt x="55" y="819"/>
                      </a:moveTo>
                      <a:cubicBezTo>
                        <a:pt x="55" y="819"/>
                        <a:pt x="55" y="819"/>
                        <a:pt x="55" y="81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23"/>
                <p:cNvSpPr>
                  <a:spLocks noEditPoints="1"/>
                </p:cNvSpPr>
                <p:nvPr/>
              </p:nvSpPr>
              <p:spPr bwMode="auto">
                <a:xfrm>
                  <a:off x="3287713" y="-641350"/>
                  <a:ext cx="1463675" cy="2244725"/>
                </a:xfrm>
                <a:custGeom>
                  <a:avLst/>
                  <a:gdLst>
                    <a:gd name="T0" fmla="*/ 264 w 713"/>
                    <a:gd name="T1" fmla="*/ 1093 h 1095"/>
                    <a:gd name="T2" fmla="*/ 274 w 713"/>
                    <a:gd name="T3" fmla="*/ 1095 h 1095"/>
                    <a:gd name="T4" fmla="*/ 297 w 713"/>
                    <a:gd name="T5" fmla="*/ 1083 h 1095"/>
                    <a:gd name="T6" fmla="*/ 707 w 713"/>
                    <a:gd name="T7" fmla="*/ 455 h 1095"/>
                    <a:gd name="T8" fmla="*/ 707 w 713"/>
                    <a:gd name="T9" fmla="*/ 425 h 1095"/>
                    <a:gd name="T10" fmla="*/ 679 w 713"/>
                    <a:gd name="T11" fmla="*/ 413 h 1095"/>
                    <a:gd name="T12" fmla="*/ 390 w 713"/>
                    <a:gd name="T13" fmla="*/ 461 h 1095"/>
                    <a:gd name="T14" fmla="*/ 465 w 713"/>
                    <a:gd name="T15" fmla="*/ 35 h 1095"/>
                    <a:gd name="T16" fmla="*/ 448 w 713"/>
                    <a:gd name="T17" fmla="*/ 5 h 1095"/>
                    <a:gd name="T18" fmla="*/ 415 w 713"/>
                    <a:gd name="T19" fmla="*/ 16 h 1095"/>
                    <a:gd name="T20" fmla="*/ 5 w 713"/>
                    <a:gd name="T21" fmla="*/ 699 h 1095"/>
                    <a:gd name="T22" fmla="*/ 6 w 713"/>
                    <a:gd name="T23" fmla="*/ 728 h 1095"/>
                    <a:gd name="T24" fmla="*/ 33 w 713"/>
                    <a:gd name="T25" fmla="*/ 740 h 1095"/>
                    <a:gd name="T26" fmla="*/ 322 w 713"/>
                    <a:gd name="T27" fmla="*/ 692 h 1095"/>
                    <a:gd name="T28" fmla="*/ 247 w 713"/>
                    <a:gd name="T29" fmla="*/ 1063 h 1095"/>
                    <a:gd name="T30" fmla="*/ 264 w 713"/>
                    <a:gd name="T31" fmla="*/ 1093 h 1095"/>
                    <a:gd name="T32" fmla="*/ 82 w 713"/>
                    <a:gd name="T33" fmla="*/ 676 h 1095"/>
                    <a:gd name="T34" fmla="*/ 386 w 713"/>
                    <a:gd name="T35" fmla="*/ 171 h 1095"/>
                    <a:gd name="T36" fmla="*/ 329 w 713"/>
                    <a:gd name="T37" fmla="*/ 490 h 1095"/>
                    <a:gd name="T38" fmla="*/ 337 w 713"/>
                    <a:gd name="T39" fmla="*/ 514 h 1095"/>
                    <a:gd name="T40" fmla="*/ 361 w 713"/>
                    <a:gd name="T41" fmla="*/ 522 h 1095"/>
                    <a:gd name="T42" fmla="*/ 627 w 713"/>
                    <a:gd name="T43" fmla="*/ 477 h 1095"/>
                    <a:gd name="T44" fmla="*/ 329 w 713"/>
                    <a:gd name="T45" fmla="*/ 934 h 1095"/>
                    <a:gd name="T46" fmla="*/ 383 w 713"/>
                    <a:gd name="T47" fmla="*/ 664 h 1095"/>
                    <a:gd name="T48" fmla="*/ 376 w 713"/>
                    <a:gd name="T49" fmla="*/ 639 h 1095"/>
                    <a:gd name="T50" fmla="*/ 356 w 713"/>
                    <a:gd name="T51" fmla="*/ 631 h 1095"/>
                    <a:gd name="T52" fmla="*/ 352 w 713"/>
                    <a:gd name="T53" fmla="*/ 631 h 1095"/>
                    <a:gd name="T54" fmla="*/ 82 w 713"/>
                    <a:gd name="T55" fmla="*/ 676 h 1095"/>
                    <a:gd name="T56" fmla="*/ 82 w 713"/>
                    <a:gd name="T57" fmla="*/ 676 h 1095"/>
                    <a:gd name="T58" fmla="*/ 82 w 713"/>
                    <a:gd name="T59" fmla="*/ 676 h 10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13" h="1095">
                      <a:moveTo>
                        <a:pt x="264" y="1093"/>
                      </a:moveTo>
                      <a:cubicBezTo>
                        <a:pt x="267" y="1095"/>
                        <a:pt x="271" y="1095"/>
                        <a:pt x="274" y="1095"/>
                      </a:cubicBezTo>
                      <a:cubicBezTo>
                        <a:pt x="283" y="1095"/>
                        <a:pt x="292" y="1091"/>
                        <a:pt x="297" y="1083"/>
                      </a:cubicBezTo>
                      <a:cubicBezTo>
                        <a:pt x="707" y="455"/>
                        <a:pt x="707" y="455"/>
                        <a:pt x="707" y="455"/>
                      </a:cubicBezTo>
                      <a:cubicBezTo>
                        <a:pt x="713" y="446"/>
                        <a:pt x="713" y="434"/>
                        <a:pt x="707" y="425"/>
                      </a:cubicBezTo>
                      <a:cubicBezTo>
                        <a:pt x="701" y="416"/>
                        <a:pt x="690" y="411"/>
                        <a:pt x="679" y="413"/>
                      </a:cubicBezTo>
                      <a:cubicBezTo>
                        <a:pt x="390" y="461"/>
                        <a:pt x="390" y="461"/>
                        <a:pt x="390" y="461"/>
                      </a:cubicBezTo>
                      <a:cubicBezTo>
                        <a:pt x="465" y="35"/>
                        <a:pt x="465" y="35"/>
                        <a:pt x="465" y="35"/>
                      </a:cubicBezTo>
                      <a:cubicBezTo>
                        <a:pt x="467" y="22"/>
                        <a:pt x="460" y="9"/>
                        <a:pt x="448" y="5"/>
                      </a:cubicBezTo>
                      <a:cubicBezTo>
                        <a:pt x="435" y="0"/>
                        <a:pt x="421" y="5"/>
                        <a:pt x="415" y="16"/>
                      </a:cubicBezTo>
                      <a:cubicBezTo>
                        <a:pt x="5" y="699"/>
                        <a:pt x="5" y="699"/>
                        <a:pt x="5" y="699"/>
                      </a:cubicBezTo>
                      <a:cubicBezTo>
                        <a:pt x="0" y="708"/>
                        <a:pt x="0" y="720"/>
                        <a:pt x="6" y="728"/>
                      </a:cubicBezTo>
                      <a:cubicBezTo>
                        <a:pt x="12" y="737"/>
                        <a:pt x="23" y="742"/>
                        <a:pt x="33" y="740"/>
                      </a:cubicBezTo>
                      <a:cubicBezTo>
                        <a:pt x="322" y="692"/>
                        <a:pt x="322" y="692"/>
                        <a:pt x="322" y="692"/>
                      </a:cubicBezTo>
                      <a:cubicBezTo>
                        <a:pt x="247" y="1063"/>
                        <a:pt x="247" y="1063"/>
                        <a:pt x="247" y="1063"/>
                      </a:cubicBezTo>
                      <a:cubicBezTo>
                        <a:pt x="245" y="1075"/>
                        <a:pt x="252" y="1088"/>
                        <a:pt x="264" y="1093"/>
                      </a:cubicBezTo>
                      <a:close/>
                      <a:moveTo>
                        <a:pt x="82" y="676"/>
                      </a:moveTo>
                      <a:cubicBezTo>
                        <a:pt x="386" y="171"/>
                        <a:pt x="386" y="171"/>
                        <a:pt x="386" y="171"/>
                      </a:cubicBezTo>
                      <a:cubicBezTo>
                        <a:pt x="329" y="490"/>
                        <a:pt x="329" y="490"/>
                        <a:pt x="329" y="490"/>
                      </a:cubicBezTo>
                      <a:cubicBezTo>
                        <a:pt x="328" y="499"/>
                        <a:pt x="331" y="507"/>
                        <a:pt x="337" y="514"/>
                      </a:cubicBezTo>
                      <a:cubicBezTo>
                        <a:pt x="343" y="520"/>
                        <a:pt x="352" y="523"/>
                        <a:pt x="361" y="522"/>
                      </a:cubicBezTo>
                      <a:cubicBezTo>
                        <a:pt x="627" y="477"/>
                        <a:pt x="627" y="477"/>
                        <a:pt x="627" y="477"/>
                      </a:cubicBezTo>
                      <a:cubicBezTo>
                        <a:pt x="329" y="934"/>
                        <a:pt x="329" y="934"/>
                        <a:pt x="329" y="934"/>
                      </a:cubicBezTo>
                      <a:cubicBezTo>
                        <a:pt x="383" y="664"/>
                        <a:pt x="383" y="664"/>
                        <a:pt x="383" y="664"/>
                      </a:cubicBezTo>
                      <a:cubicBezTo>
                        <a:pt x="385" y="655"/>
                        <a:pt x="382" y="646"/>
                        <a:pt x="376" y="639"/>
                      </a:cubicBezTo>
                      <a:cubicBezTo>
                        <a:pt x="371" y="634"/>
                        <a:pt x="364" y="631"/>
                        <a:pt x="356" y="631"/>
                      </a:cubicBezTo>
                      <a:cubicBezTo>
                        <a:pt x="355" y="631"/>
                        <a:pt x="353" y="631"/>
                        <a:pt x="352" y="631"/>
                      </a:cubicBezTo>
                      <a:lnTo>
                        <a:pt x="82" y="676"/>
                      </a:lnTo>
                      <a:close/>
                      <a:moveTo>
                        <a:pt x="82" y="676"/>
                      </a:moveTo>
                      <a:cubicBezTo>
                        <a:pt x="82" y="676"/>
                        <a:pt x="82" y="676"/>
                        <a:pt x="82" y="67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24"/>
                <p:cNvSpPr>
                  <a:spLocks noEditPoints="1"/>
                </p:cNvSpPr>
                <p:nvPr/>
              </p:nvSpPr>
              <p:spPr bwMode="auto">
                <a:xfrm>
                  <a:off x="2619375" y="-92075"/>
                  <a:ext cx="3079750" cy="2254250"/>
                </a:xfrm>
                <a:custGeom>
                  <a:avLst/>
                  <a:gdLst>
                    <a:gd name="T0" fmla="*/ 1460 w 1501"/>
                    <a:gd name="T1" fmla="*/ 22 h 1100"/>
                    <a:gd name="T2" fmla="*/ 1425 w 1501"/>
                    <a:gd name="T3" fmla="*/ 5 h 1100"/>
                    <a:gd name="T4" fmla="*/ 1408 w 1501"/>
                    <a:gd name="T5" fmla="*/ 40 h 1100"/>
                    <a:gd name="T6" fmla="*/ 1447 w 1501"/>
                    <a:gd name="T7" fmla="*/ 281 h 1100"/>
                    <a:gd name="T8" fmla="*/ 682 w 1501"/>
                    <a:gd name="T9" fmla="*/ 1046 h 1100"/>
                    <a:gd name="T10" fmla="*/ 80 w 1501"/>
                    <a:gd name="T11" fmla="*/ 745 h 1100"/>
                    <a:gd name="T12" fmla="*/ 245 w 1501"/>
                    <a:gd name="T13" fmla="*/ 745 h 1100"/>
                    <a:gd name="T14" fmla="*/ 273 w 1501"/>
                    <a:gd name="T15" fmla="*/ 718 h 1100"/>
                    <a:gd name="T16" fmla="*/ 245 w 1501"/>
                    <a:gd name="T17" fmla="*/ 691 h 1100"/>
                    <a:gd name="T18" fmla="*/ 27 w 1501"/>
                    <a:gd name="T19" fmla="*/ 691 h 1100"/>
                    <a:gd name="T20" fmla="*/ 24 w 1501"/>
                    <a:gd name="T21" fmla="*/ 691 h 1100"/>
                    <a:gd name="T22" fmla="*/ 19 w 1501"/>
                    <a:gd name="T23" fmla="*/ 692 h 1100"/>
                    <a:gd name="T24" fmla="*/ 14 w 1501"/>
                    <a:gd name="T25" fmla="*/ 694 h 1100"/>
                    <a:gd name="T26" fmla="*/ 12 w 1501"/>
                    <a:gd name="T27" fmla="*/ 695 h 1100"/>
                    <a:gd name="T28" fmla="*/ 10 w 1501"/>
                    <a:gd name="T29" fmla="*/ 697 h 1100"/>
                    <a:gd name="T30" fmla="*/ 6 w 1501"/>
                    <a:gd name="T31" fmla="*/ 701 h 1100"/>
                    <a:gd name="T32" fmla="*/ 3 w 1501"/>
                    <a:gd name="T33" fmla="*/ 705 h 1100"/>
                    <a:gd name="T34" fmla="*/ 1 w 1501"/>
                    <a:gd name="T35" fmla="*/ 710 h 1100"/>
                    <a:gd name="T36" fmla="*/ 0 w 1501"/>
                    <a:gd name="T37" fmla="*/ 716 h 1100"/>
                    <a:gd name="T38" fmla="*/ 0 w 1501"/>
                    <a:gd name="T39" fmla="*/ 718 h 1100"/>
                    <a:gd name="T40" fmla="*/ 0 w 1501"/>
                    <a:gd name="T41" fmla="*/ 937 h 1100"/>
                    <a:gd name="T42" fmla="*/ 27 w 1501"/>
                    <a:gd name="T43" fmla="*/ 964 h 1100"/>
                    <a:gd name="T44" fmla="*/ 54 w 1501"/>
                    <a:gd name="T45" fmla="*/ 937 h 1100"/>
                    <a:gd name="T46" fmla="*/ 54 w 1501"/>
                    <a:gd name="T47" fmla="*/ 800 h 1100"/>
                    <a:gd name="T48" fmla="*/ 682 w 1501"/>
                    <a:gd name="T49" fmla="*/ 1100 h 1100"/>
                    <a:gd name="T50" fmla="*/ 1501 w 1501"/>
                    <a:gd name="T51" fmla="*/ 281 h 1100"/>
                    <a:gd name="T52" fmla="*/ 1460 w 1501"/>
                    <a:gd name="T53" fmla="*/ 22 h 1100"/>
                    <a:gd name="T54" fmla="*/ 1460 w 1501"/>
                    <a:gd name="T55" fmla="*/ 22 h 1100"/>
                    <a:gd name="T56" fmla="*/ 1460 w 1501"/>
                    <a:gd name="T57" fmla="*/ 22 h 1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501" h="1100">
                      <a:moveTo>
                        <a:pt x="1460" y="22"/>
                      </a:moveTo>
                      <a:cubicBezTo>
                        <a:pt x="1455" y="8"/>
                        <a:pt x="1440" y="0"/>
                        <a:pt x="1425" y="5"/>
                      </a:cubicBezTo>
                      <a:cubicBezTo>
                        <a:pt x="1411" y="10"/>
                        <a:pt x="1403" y="25"/>
                        <a:pt x="1408" y="40"/>
                      </a:cubicBezTo>
                      <a:cubicBezTo>
                        <a:pt x="1434" y="117"/>
                        <a:pt x="1447" y="199"/>
                        <a:pt x="1447" y="281"/>
                      </a:cubicBezTo>
                      <a:cubicBezTo>
                        <a:pt x="1447" y="703"/>
                        <a:pt x="1104" y="1046"/>
                        <a:pt x="682" y="1046"/>
                      </a:cubicBezTo>
                      <a:cubicBezTo>
                        <a:pt x="446" y="1046"/>
                        <a:pt x="224" y="934"/>
                        <a:pt x="80" y="745"/>
                      </a:cubicBezTo>
                      <a:cubicBezTo>
                        <a:pt x="245" y="745"/>
                        <a:pt x="245" y="745"/>
                        <a:pt x="245" y="745"/>
                      </a:cubicBezTo>
                      <a:cubicBezTo>
                        <a:pt x="260" y="745"/>
                        <a:pt x="273" y="733"/>
                        <a:pt x="273" y="718"/>
                      </a:cubicBezTo>
                      <a:cubicBezTo>
                        <a:pt x="273" y="703"/>
                        <a:pt x="260" y="691"/>
                        <a:pt x="245" y="691"/>
                      </a:cubicBezTo>
                      <a:cubicBezTo>
                        <a:pt x="27" y="691"/>
                        <a:pt x="27" y="691"/>
                        <a:pt x="27" y="691"/>
                      </a:cubicBezTo>
                      <a:cubicBezTo>
                        <a:pt x="26" y="691"/>
                        <a:pt x="25" y="691"/>
                        <a:pt x="24" y="691"/>
                      </a:cubicBezTo>
                      <a:cubicBezTo>
                        <a:pt x="23" y="691"/>
                        <a:pt x="21" y="692"/>
                        <a:pt x="19" y="692"/>
                      </a:cubicBezTo>
                      <a:cubicBezTo>
                        <a:pt x="17" y="693"/>
                        <a:pt x="16" y="694"/>
                        <a:pt x="14" y="694"/>
                      </a:cubicBezTo>
                      <a:cubicBezTo>
                        <a:pt x="13" y="695"/>
                        <a:pt x="12" y="695"/>
                        <a:pt x="12" y="695"/>
                      </a:cubicBezTo>
                      <a:cubicBezTo>
                        <a:pt x="11" y="696"/>
                        <a:pt x="11" y="697"/>
                        <a:pt x="10" y="697"/>
                      </a:cubicBezTo>
                      <a:cubicBezTo>
                        <a:pt x="8" y="698"/>
                        <a:pt x="7" y="700"/>
                        <a:pt x="6" y="701"/>
                      </a:cubicBezTo>
                      <a:cubicBezTo>
                        <a:pt x="5" y="702"/>
                        <a:pt x="4" y="704"/>
                        <a:pt x="3" y="705"/>
                      </a:cubicBezTo>
                      <a:cubicBezTo>
                        <a:pt x="2" y="707"/>
                        <a:pt x="2" y="708"/>
                        <a:pt x="1" y="710"/>
                      </a:cubicBezTo>
                      <a:cubicBezTo>
                        <a:pt x="1" y="712"/>
                        <a:pt x="0" y="714"/>
                        <a:pt x="0" y="716"/>
                      </a:cubicBezTo>
                      <a:cubicBezTo>
                        <a:pt x="0" y="716"/>
                        <a:pt x="0" y="717"/>
                        <a:pt x="0" y="718"/>
                      </a:cubicBezTo>
                      <a:cubicBezTo>
                        <a:pt x="0" y="937"/>
                        <a:pt x="0" y="937"/>
                        <a:pt x="0" y="937"/>
                      </a:cubicBezTo>
                      <a:cubicBezTo>
                        <a:pt x="0" y="952"/>
                        <a:pt x="12" y="964"/>
                        <a:pt x="27" y="964"/>
                      </a:cubicBezTo>
                      <a:cubicBezTo>
                        <a:pt x="42" y="964"/>
                        <a:pt x="54" y="952"/>
                        <a:pt x="54" y="937"/>
                      </a:cubicBezTo>
                      <a:cubicBezTo>
                        <a:pt x="54" y="800"/>
                        <a:pt x="54" y="800"/>
                        <a:pt x="54" y="800"/>
                      </a:cubicBezTo>
                      <a:cubicBezTo>
                        <a:pt x="209" y="989"/>
                        <a:pt x="438" y="1100"/>
                        <a:pt x="682" y="1100"/>
                      </a:cubicBezTo>
                      <a:cubicBezTo>
                        <a:pt x="1134" y="1100"/>
                        <a:pt x="1501" y="733"/>
                        <a:pt x="1501" y="281"/>
                      </a:cubicBezTo>
                      <a:cubicBezTo>
                        <a:pt x="1501" y="193"/>
                        <a:pt x="1487" y="106"/>
                        <a:pt x="1460" y="22"/>
                      </a:cubicBezTo>
                      <a:close/>
                      <a:moveTo>
                        <a:pt x="1460" y="22"/>
                      </a:moveTo>
                      <a:cubicBezTo>
                        <a:pt x="1460" y="22"/>
                        <a:pt x="1460" y="22"/>
                        <a:pt x="1460" y="2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9" name="Group 118"/>
          <p:cNvGrpSpPr/>
          <p:nvPr/>
        </p:nvGrpSpPr>
        <p:grpSpPr>
          <a:xfrm>
            <a:off x="7552403" y="2932981"/>
            <a:ext cx="2847191" cy="892951"/>
            <a:chOff x="7320300" y="1770469"/>
            <a:chExt cx="2847191" cy="892951"/>
          </a:xfrm>
        </p:grpSpPr>
        <p:sp>
          <p:nvSpPr>
            <p:cNvPr id="120" name="Rectangle 119"/>
            <p:cNvSpPr/>
            <p:nvPr/>
          </p:nvSpPr>
          <p:spPr>
            <a:xfrm>
              <a:off x="7320300" y="2160718"/>
              <a:ext cx="2847191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simple image of professional and reliability. By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7320300" y="1770469"/>
              <a:ext cx="118114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chemeClr val="bg1"/>
                  </a:solidFill>
                  <a:latin typeface="Montseraat"/>
                </a:rPr>
                <a:t>Energy</a:t>
              </a: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7552403" y="4756541"/>
            <a:ext cx="2847191" cy="886094"/>
            <a:chOff x="7320300" y="2794682"/>
            <a:chExt cx="3027686" cy="886094"/>
          </a:xfrm>
        </p:grpSpPr>
        <p:sp>
          <p:nvSpPr>
            <p:cNvPr id="123" name="Rectangle 122"/>
            <p:cNvSpPr/>
            <p:nvPr/>
          </p:nvSpPr>
          <p:spPr>
            <a:xfrm>
              <a:off x="7320300" y="3178074"/>
              <a:ext cx="3027686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simple image of professional and reliability. By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320300" y="2794682"/>
              <a:ext cx="135264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chemeClr val="bg1"/>
                  </a:solidFill>
                  <a:latin typeface="Montseraat"/>
                </a:rPr>
                <a:t>Powerful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883391" y="2920991"/>
            <a:ext cx="2824446" cy="892951"/>
            <a:chOff x="2042008" y="1770469"/>
            <a:chExt cx="2824446" cy="892951"/>
          </a:xfrm>
        </p:grpSpPr>
        <p:sp>
          <p:nvSpPr>
            <p:cNvPr id="126" name="Rectangle 125"/>
            <p:cNvSpPr/>
            <p:nvPr/>
          </p:nvSpPr>
          <p:spPr>
            <a:xfrm>
              <a:off x="2042008" y="2160718"/>
              <a:ext cx="2824446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simple image of professional and reliability. By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685309" y="1770469"/>
              <a:ext cx="118114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200" b="1" dirty="0">
                  <a:solidFill>
                    <a:schemeClr val="bg1"/>
                  </a:solidFill>
                  <a:latin typeface="Montseraat"/>
                </a:rPr>
                <a:t>Delivery</a:t>
              </a: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883391" y="4768532"/>
            <a:ext cx="2824446" cy="886094"/>
            <a:chOff x="2042008" y="2794682"/>
            <a:chExt cx="2824446" cy="886094"/>
          </a:xfrm>
        </p:grpSpPr>
        <p:sp>
          <p:nvSpPr>
            <p:cNvPr id="129" name="Rectangle 128"/>
            <p:cNvSpPr/>
            <p:nvPr/>
          </p:nvSpPr>
          <p:spPr>
            <a:xfrm>
              <a:off x="2042008" y="3178074"/>
              <a:ext cx="2824446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your project simple image of professional and reliability. By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3976255" y="2794682"/>
              <a:ext cx="8901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200" b="1" dirty="0">
                  <a:solidFill>
                    <a:schemeClr val="bg1"/>
                  </a:solidFill>
                  <a:latin typeface="Montseraat"/>
                </a:rPr>
                <a:t>Music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6860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4151086" y="1897743"/>
            <a:ext cx="3889828" cy="3062515"/>
          </a:xfrm>
          <a:prstGeom prst="rect">
            <a:avLst/>
          </a:prstGeom>
          <a:solidFill>
            <a:schemeClr val="accent3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086350" y="2930818"/>
            <a:ext cx="2019300" cy="9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500" b="1" dirty="0">
                <a:solidFill>
                  <a:schemeClr val="bg1"/>
                </a:solidFill>
                <a:latin typeface="Montserrat" panose="00000500000000000000" pitchFamily="50" charset="0"/>
              </a:rPr>
              <a:t>ONE</a:t>
            </a:r>
          </a:p>
          <a:p>
            <a:pPr algn="ctr">
              <a:lnSpc>
                <a:spcPts val="3500"/>
              </a:lnSpc>
            </a:pPr>
            <a:r>
              <a:rPr lang="en-US" sz="3500" b="1" dirty="0">
                <a:solidFill>
                  <a:schemeClr val="bg1"/>
                </a:solidFill>
                <a:latin typeface="Montserrat" panose="00000500000000000000" pitchFamily="50" charset="0"/>
              </a:rPr>
              <a:t>IMAGE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A7BCAD-45C6-441C-A3C7-6161B3F947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44087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/>
              <a:t>www.website.com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1959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481656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dirty="0"/>
              <a:t>Two Image</a:t>
            </a:r>
          </a:p>
        </p:txBody>
      </p:sp>
      <p:sp>
        <p:nvSpPr>
          <p:cNvPr id="12" name="Text Placeholder 12"/>
          <p:cNvSpPr txBox="1">
            <a:spLocks/>
          </p:cNvSpPr>
          <p:nvPr/>
        </p:nvSpPr>
        <p:spPr>
          <a:xfrm>
            <a:off x="838200" y="979025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Lorem Ipsum Dolor Site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Text Here lorem ipsum.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830026" y="2577624"/>
            <a:ext cx="3013775" cy="883040"/>
            <a:chOff x="1548226" y="2519568"/>
            <a:chExt cx="3013775" cy="883040"/>
          </a:xfrm>
        </p:grpSpPr>
        <p:sp>
          <p:nvSpPr>
            <p:cNvPr id="23" name="Rectangle 6"/>
            <p:cNvSpPr>
              <a:spLocks/>
            </p:cNvSpPr>
            <p:nvPr/>
          </p:nvSpPr>
          <p:spPr bwMode="auto">
            <a:xfrm>
              <a:off x="1911113" y="2519568"/>
              <a:ext cx="2650888" cy="293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000" b="1" dirty="0">
                  <a:solidFill>
                    <a:schemeClr val="accent3"/>
                  </a:solidFill>
                  <a:latin typeface="Lato" charset="0"/>
                  <a:ea typeface="Lato" charset="0"/>
                  <a:cs typeface="Lato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4" name="Rectangle 17"/>
            <p:cNvSpPr>
              <a:spLocks/>
            </p:cNvSpPr>
            <p:nvPr/>
          </p:nvSpPr>
          <p:spPr bwMode="auto">
            <a:xfrm>
              <a:off x="1548226" y="2893386"/>
              <a:ext cx="3013775" cy="509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2000"/>
                </a:lnSpc>
              </a:pPr>
              <a:r>
                <a:rPr lang="en-US" sz="1300" dirty="0">
                  <a:solidFill>
                    <a:schemeClr val="tx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548226" y="2548734"/>
              <a:ext cx="235402" cy="235402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90074" y="2577624"/>
            <a:ext cx="3013775" cy="883040"/>
            <a:chOff x="1548226" y="2519568"/>
            <a:chExt cx="3013775" cy="883040"/>
          </a:xfrm>
        </p:grpSpPr>
        <p:sp>
          <p:nvSpPr>
            <p:cNvPr id="19" name="Rectangle 6"/>
            <p:cNvSpPr>
              <a:spLocks/>
            </p:cNvSpPr>
            <p:nvPr/>
          </p:nvSpPr>
          <p:spPr bwMode="auto">
            <a:xfrm>
              <a:off x="1911113" y="2519568"/>
              <a:ext cx="2650888" cy="293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000" b="1" dirty="0">
                  <a:solidFill>
                    <a:schemeClr val="accent6"/>
                  </a:solidFill>
                  <a:latin typeface="Lato" charset="0"/>
                  <a:ea typeface="Lato" charset="0"/>
                  <a:cs typeface="Lato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0" name="Rectangle 17"/>
            <p:cNvSpPr>
              <a:spLocks/>
            </p:cNvSpPr>
            <p:nvPr/>
          </p:nvSpPr>
          <p:spPr bwMode="auto">
            <a:xfrm>
              <a:off x="1548226" y="2893386"/>
              <a:ext cx="3013775" cy="509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2000"/>
                </a:lnSpc>
              </a:pPr>
              <a:r>
                <a:rPr lang="en-US" sz="1300" dirty="0">
                  <a:solidFill>
                    <a:schemeClr val="tx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548226" y="2548734"/>
              <a:ext cx="235402" cy="235402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B20C6D-0E2F-46D7-9E97-4858E03675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B4051C-2879-42D5-B930-166F66C59D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60157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096000" y="0"/>
            <a:ext cx="3000744" cy="2218152"/>
          </a:xfrm>
          <a:prstGeom prst="rect">
            <a:avLst/>
          </a:prstGeom>
          <a:solidFill>
            <a:schemeClr val="accent3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9191255" y="2318759"/>
            <a:ext cx="3000744" cy="2218152"/>
          </a:xfrm>
          <a:prstGeom prst="rect">
            <a:avLst/>
          </a:prstGeom>
          <a:solidFill>
            <a:srgbClr val="FF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6096001" y="4639848"/>
            <a:ext cx="3000744" cy="2218152"/>
          </a:xfrm>
          <a:prstGeom prst="rect">
            <a:avLst/>
          </a:prstGeom>
          <a:solidFill>
            <a:srgbClr val="F6921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6447234" y="559000"/>
            <a:ext cx="2298276" cy="1100152"/>
            <a:chOff x="822295" y="940761"/>
            <a:chExt cx="2298276" cy="1100152"/>
          </a:xfrm>
        </p:grpSpPr>
        <p:sp>
          <p:nvSpPr>
            <p:cNvPr id="66" name="TextBox 65"/>
            <p:cNvSpPr txBox="1"/>
            <p:nvPr/>
          </p:nvSpPr>
          <p:spPr>
            <a:xfrm>
              <a:off x="822295" y="1394582"/>
              <a:ext cx="22982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to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Typeset industry your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of the printing this for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77658" y="940761"/>
              <a:ext cx="198755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1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542489" y="2877759"/>
            <a:ext cx="2298276" cy="1100152"/>
            <a:chOff x="822295" y="940761"/>
            <a:chExt cx="2298276" cy="1100152"/>
          </a:xfrm>
        </p:grpSpPr>
        <p:sp>
          <p:nvSpPr>
            <p:cNvPr id="74" name="TextBox 73"/>
            <p:cNvSpPr txBox="1"/>
            <p:nvPr/>
          </p:nvSpPr>
          <p:spPr>
            <a:xfrm>
              <a:off x="822295" y="1394582"/>
              <a:ext cx="22982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to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Typeset industry your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of the printing this for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77658" y="940761"/>
              <a:ext cx="198755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2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447235" y="5198848"/>
            <a:ext cx="2298276" cy="1100152"/>
            <a:chOff x="822295" y="940761"/>
            <a:chExt cx="2298276" cy="1100152"/>
          </a:xfrm>
        </p:grpSpPr>
        <p:sp>
          <p:nvSpPr>
            <p:cNvPr id="80" name="TextBox 79"/>
            <p:cNvSpPr txBox="1"/>
            <p:nvPr/>
          </p:nvSpPr>
          <p:spPr>
            <a:xfrm>
              <a:off x="822295" y="1394582"/>
              <a:ext cx="22982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Text of the printing to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Typeset industry your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of the printing this for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77658" y="940761"/>
              <a:ext cx="198755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3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7966E3-D908-42F4-96FD-35862D849C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5F01A75-BD77-41F7-8B71-206A1C42DC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9E044A-5305-4E7B-A931-380CE372D3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B265F9-07E1-4335-A834-1E057596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197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716488654"/>
              </p:ext>
            </p:extLst>
          </p:nvPr>
        </p:nvGraphicFramePr>
        <p:xfrm>
          <a:off x="932876" y="2429304"/>
          <a:ext cx="5265003" cy="391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6926417" y="2511192"/>
            <a:ext cx="4332707" cy="1861621"/>
            <a:chOff x="6744099" y="1980069"/>
            <a:chExt cx="4332707" cy="1861621"/>
          </a:xfrm>
        </p:grpSpPr>
        <p:sp>
          <p:nvSpPr>
            <p:cNvPr id="37" name="Rectangle 36"/>
            <p:cNvSpPr/>
            <p:nvPr/>
          </p:nvSpPr>
          <p:spPr>
            <a:xfrm>
              <a:off x="6744099" y="1980069"/>
              <a:ext cx="4332707" cy="1861621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320731" y="2362675"/>
              <a:ext cx="3179442" cy="1096409"/>
              <a:chOff x="1923210" y="4693620"/>
              <a:chExt cx="3179442" cy="1096409"/>
            </a:xfrm>
          </p:grpSpPr>
          <p:sp>
            <p:nvSpPr>
              <p:cNvPr id="39" name="Rectangle 38"/>
              <p:cNvSpPr>
                <a:spLocks/>
              </p:cNvSpPr>
              <p:nvPr/>
            </p:nvSpPr>
            <p:spPr bwMode="auto">
              <a:xfrm>
                <a:off x="1923210" y="5175093"/>
                <a:ext cx="3179442" cy="6149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1pPr>
                <a:lvl2pPr marL="171446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2pPr>
                <a:lvl3pPr marL="342891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3pPr>
                <a:lvl4pPr marL="514337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4pPr>
                <a:lvl5pPr marL="685783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5pPr>
                <a:lvl6pPr marL="857229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6pPr>
                <a:lvl7pPr marL="1028674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7pPr>
                <a:lvl8pPr marL="1200120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8pPr>
                <a:lvl9pPr marL="1371566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9pPr>
              </a:lstStyle>
              <a:p>
                <a:pPr algn="l">
                  <a:lnSpc>
                    <a:spcPct val="13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you project an image of professionalism and reliability. By using simple ands alignments we have created a very spacious feeling. The</a:t>
                </a:r>
              </a:p>
            </p:txBody>
          </p:sp>
          <p:sp>
            <p:nvSpPr>
              <p:cNvPr id="40" name="Rectangle 39"/>
              <p:cNvSpPr>
                <a:spLocks/>
              </p:cNvSpPr>
              <p:nvPr/>
            </p:nvSpPr>
            <p:spPr bwMode="auto">
              <a:xfrm>
                <a:off x="1923210" y="4693620"/>
                <a:ext cx="2171598" cy="416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>
                <a:defPPr>
                  <a:defRPr lang="en-US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1pPr>
                <a:lvl2pPr marL="171446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2pPr>
                <a:lvl3pPr marL="342891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3pPr>
                <a:lvl4pPr marL="514337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4pPr>
                <a:lvl5pPr marL="685783" algn="ctr" rtl="0" fontAlgn="base">
                  <a:spcBef>
                    <a:spcPct val="0"/>
                  </a:spcBef>
                  <a:spcAft>
                    <a:spcPct val="0"/>
                  </a:spcAft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5pPr>
                <a:lvl6pPr marL="857229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6pPr>
                <a:lvl7pPr marL="1028674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7pPr>
                <a:lvl8pPr marL="1200120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8pPr>
                <a:lvl9pPr marL="1371566" algn="l" defTabSz="171446" rtl="0" eaLnBrk="1" latinLnBrk="0" hangingPunct="1">
                  <a:defRPr sz="2100" kern="1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9pPr>
              </a:lstStyle>
              <a:p>
                <a:pPr algn="l"/>
                <a:r>
                  <a:rPr lang="en-US" sz="1500" b="1" spc="300" dirty="0">
                    <a:solidFill>
                      <a:schemeClr val="bg1"/>
                    </a:solidFill>
                    <a:latin typeface="Montserrat" panose="00000500000000000000" pitchFamily="50" charset="0"/>
                    <a:ea typeface="Lato Black" charset="0"/>
                    <a:cs typeface="Lato Black" charset="0"/>
                    <a:sym typeface="Montserrat-Bold" charset="0"/>
                  </a:rPr>
                  <a:t>AWESOME HEADLINE TEXT</a:t>
                </a:r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6926416" y="4479598"/>
            <a:ext cx="4332707" cy="186162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7249087" y="4862204"/>
            <a:ext cx="3687364" cy="477054"/>
            <a:chOff x="6856857" y="4693620"/>
            <a:chExt cx="3687364" cy="477054"/>
          </a:xfrm>
        </p:grpSpPr>
        <p:sp>
          <p:nvSpPr>
            <p:cNvPr id="50" name="Rectangle 49"/>
            <p:cNvSpPr/>
            <p:nvPr/>
          </p:nvSpPr>
          <p:spPr>
            <a:xfrm>
              <a:off x="7548928" y="4693620"/>
              <a:ext cx="2995293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and reliability. By using simple lorem ipsum for</a:t>
              </a:r>
            </a:p>
            <a:p>
              <a:pPr>
                <a:lnSpc>
                  <a:spcPts val="15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alignments This letterhead design is meant to your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418390" y="4773477"/>
              <a:ext cx="45719" cy="317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20"/>
            <p:cNvSpPr/>
            <p:nvPr/>
          </p:nvSpPr>
          <p:spPr bwMode="auto">
            <a:xfrm>
              <a:off x="6856857" y="4725269"/>
              <a:ext cx="413756" cy="413756"/>
            </a:xfrm>
            <a:custGeom>
              <a:avLst/>
              <a:gdLst>
                <a:gd name="connsiteX0" fmla="*/ 215028 w 613546"/>
                <a:gd name="connsiteY0" fmla="*/ 156411 h 613546"/>
                <a:gd name="connsiteX1" fmla="*/ 312946 w 613546"/>
                <a:gd name="connsiteY1" fmla="*/ 156411 h 613546"/>
                <a:gd name="connsiteX2" fmla="*/ 445195 w 613546"/>
                <a:gd name="connsiteY2" fmla="*/ 307487 h 613546"/>
                <a:gd name="connsiteX3" fmla="*/ 312946 w 613546"/>
                <a:gd name="connsiteY3" fmla="*/ 458563 h 613546"/>
                <a:gd name="connsiteX4" fmla="*/ 215028 w 613546"/>
                <a:gd name="connsiteY4" fmla="*/ 458563 h 613546"/>
                <a:gd name="connsiteX5" fmla="*/ 347277 w 613546"/>
                <a:gd name="connsiteY5" fmla="*/ 307487 h 613546"/>
                <a:gd name="connsiteX6" fmla="*/ 306773 w 613546"/>
                <a:gd name="connsiteY6" fmla="*/ 60121 h 613546"/>
                <a:gd name="connsiteX7" fmla="*/ 60121 w 613546"/>
                <a:gd name="connsiteY7" fmla="*/ 306773 h 613546"/>
                <a:gd name="connsiteX8" fmla="*/ 306773 w 613546"/>
                <a:gd name="connsiteY8" fmla="*/ 553425 h 613546"/>
                <a:gd name="connsiteX9" fmla="*/ 553425 w 613546"/>
                <a:gd name="connsiteY9" fmla="*/ 306773 h 613546"/>
                <a:gd name="connsiteX10" fmla="*/ 306773 w 613546"/>
                <a:gd name="connsiteY10" fmla="*/ 60121 h 613546"/>
                <a:gd name="connsiteX11" fmla="*/ 306773 w 613546"/>
                <a:gd name="connsiteY11" fmla="*/ 0 h 613546"/>
                <a:gd name="connsiteX12" fmla="*/ 613546 w 613546"/>
                <a:gd name="connsiteY12" fmla="*/ 306773 h 613546"/>
                <a:gd name="connsiteX13" fmla="*/ 306773 w 613546"/>
                <a:gd name="connsiteY13" fmla="*/ 613546 h 613546"/>
                <a:gd name="connsiteX14" fmla="*/ 0 w 613546"/>
                <a:gd name="connsiteY14" fmla="*/ 306773 h 613546"/>
                <a:gd name="connsiteX15" fmla="*/ 306773 w 613546"/>
                <a:gd name="connsiteY15" fmla="*/ 0 h 6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3546" h="613546">
                  <a:moveTo>
                    <a:pt x="215028" y="156411"/>
                  </a:moveTo>
                  <a:lnTo>
                    <a:pt x="312946" y="156411"/>
                  </a:lnTo>
                  <a:lnTo>
                    <a:pt x="445195" y="307487"/>
                  </a:lnTo>
                  <a:lnTo>
                    <a:pt x="312946" y="458563"/>
                  </a:lnTo>
                  <a:lnTo>
                    <a:pt x="215028" y="458563"/>
                  </a:lnTo>
                  <a:lnTo>
                    <a:pt x="347277" y="307487"/>
                  </a:lnTo>
                  <a:close/>
                  <a:moveTo>
                    <a:pt x="306773" y="60121"/>
                  </a:moveTo>
                  <a:cubicBezTo>
                    <a:pt x="170551" y="60121"/>
                    <a:pt x="60121" y="170551"/>
                    <a:pt x="60121" y="306773"/>
                  </a:cubicBezTo>
                  <a:cubicBezTo>
                    <a:pt x="60121" y="442995"/>
                    <a:pt x="170551" y="553425"/>
                    <a:pt x="306773" y="553425"/>
                  </a:cubicBezTo>
                  <a:cubicBezTo>
                    <a:pt x="442995" y="553425"/>
                    <a:pt x="553425" y="442995"/>
                    <a:pt x="553425" y="306773"/>
                  </a:cubicBezTo>
                  <a:cubicBezTo>
                    <a:pt x="553425" y="170551"/>
                    <a:pt x="442995" y="60121"/>
                    <a:pt x="306773" y="60121"/>
                  </a:cubicBezTo>
                  <a:close/>
                  <a:moveTo>
                    <a:pt x="306773" y="0"/>
                  </a:moveTo>
                  <a:cubicBezTo>
                    <a:pt x="476199" y="0"/>
                    <a:pt x="613546" y="137347"/>
                    <a:pt x="613546" y="306773"/>
                  </a:cubicBezTo>
                  <a:cubicBezTo>
                    <a:pt x="613546" y="476199"/>
                    <a:pt x="476199" y="613546"/>
                    <a:pt x="306773" y="613546"/>
                  </a:cubicBezTo>
                  <a:cubicBezTo>
                    <a:pt x="137347" y="613546"/>
                    <a:pt x="0" y="476199"/>
                    <a:pt x="0" y="306773"/>
                  </a:cubicBezTo>
                  <a:cubicBezTo>
                    <a:pt x="0" y="137347"/>
                    <a:pt x="137347" y="0"/>
                    <a:pt x="30677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249087" y="5481559"/>
            <a:ext cx="3687365" cy="477054"/>
            <a:chOff x="6856857" y="5312975"/>
            <a:chExt cx="3687365" cy="477054"/>
          </a:xfrm>
        </p:grpSpPr>
        <p:sp>
          <p:nvSpPr>
            <p:cNvPr id="45" name="Rectangle 44"/>
            <p:cNvSpPr/>
            <p:nvPr/>
          </p:nvSpPr>
          <p:spPr>
            <a:xfrm>
              <a:off x="7548928" y="5312975"/>
              <a:ext cx="2995294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and reliability. By using simple lorem ipsum for</a:t>
              </a:r>
            </a:p>
            <a:p>
              <a:pPr>
                <a:lnSpc>
                  <a:spcPts val="1500"/>
                </a:lnSpc>
              </a:pPr>
              <a:r>
                <a:rPr lang="en-US" sz="1000" kern="1500" dirty="0">
                  <a:solidFill>
                    <a:schemeClr val="bg1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alignments This letterhead design is meant to your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418390" y="5392832"/>
              <a:ext cx="45719" cy="317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20"/>
            <p:cNvSpPr/>
            <p:nvPr/>
          </p:nvSpPr>
          <p:spPr bwMode="auto">
            <a:xfrm>
              <a:off x="6856857" y="5344624"/>
              <a:ext cx="413756" cy="413756"/>
            </a:xfrm>
            <a:custGeom>
              <a:avLst/>
              <a:gdLst>
                <a:gd name="connsiteX0" fmla="*/ 215028 w 613546"/>
                <a:gd name="connsiteY0" fmla="*/ 156411 h 613546"/>
                <a:gd name="connsiteX1" fmla="*/ 312946 w 613546"/>
                <a:gd name="connsiteY1" fmla="*/ 156411 h 613546"/>
                <a:gd name="connsiteX2" fmla="*/ 445195 w 613546"/>
                <a:gd name="connsiteY2" fmla="*/ 307487 h 613546"/>
                <a:gd name="connsiteX3" fmla="*/ 312946 w 613546"/>
                <a:gd name="connsiteY3" fmla="*/ 458563 h 613546"/>
                <a:gd name="connsiteX4" fmla="*/ 215028 w 613546"/>
                <a:gd name="connsiteY4" fmla="*/ 458563 h 613546"/>
                <a:gd name="connsiteX5" fmla="*/ 347277 w 613546"/>
                <a:gd name="connsiteY5" fmla="*/ 307487 h 613546"/>
                <a:gd name="connsiteX6" fmla="*/ 306773 w 613546"/>
                <a:gd name="connsiteY6" fmla="*/ 60121 h 613546"/>
                <a:gd name="connsiteX7" fmla="*/ 60121 w 613546"/>
                <a:gd name="connsiteY7" fmla="*/ 306773 h 613546"/>
                <a:gd name="connsiteX8" fmla="*/ 306773 w 613546"/>
                <a:gd name="connsiteY8" fmla="*/ 553425 h 613546"/>
                <a:gd name="connsiteX9" fmla="*/ 553425 w 613546"/>
                <a:gd name="connsiteY9" fmla="*/ 306773 h 613546"/>
                <a:gd name="connsiteX10" fmla="*/ 306773 w 613546"/>
                <a:gd name="connsiteY10" fmla="*/ 60121 h 613546"/>
                <a:gd name="connsiteX11" fmla="*/ 306773 w 613546"/>
                <a:gd name="connsiteY11" fmla="*/ 0 h 613546"/>
                <a:gd name="connsiteX12" fmla="*/ 613546 w 613546"/>
                <a:gd name="connsiteY12" fmla="*/ 306773 h 613546"/>
                <a:gd name="connsiteX13" fmla="*/ 306773 w 613546"/>
                <a:gd name="connsiteY13" fmla="*/ 613546 h 613546"/>
                <a:gd name="connsiteX14" fmla="*/ 0 w 613546"/>
                <a:gd name="connsiteY14" fmla="*/ 306773 h 613546"/>
                <a:gd name="connsiteX15" fmla="*/ 306773 w 613546"/>
                <a:gd name="connsiteY15" fmla="*/ 0 h 6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3546" h="613546">
                  <a:moveTo>
                    <a:pt x="215028" y="156411"/>
                  </a:moveTo>
                  <a:lnTo>
                    <a:pt x="312946" y="156411"/>
                  </a:lnTo>
                  <a:lnTo>
                    <a:pt x="445195" y="307487"/>
                  </a:lnTo>
                  <a:lnTo>
                    <a:pt x="312946" y="458563"/>
                  </a:lnTo>
                  <a:lnTo>
                    <a:pt x="215028" y="458563"/>
                  </a:lnTo>
                  <a:lnTo>
                    <a:pt x="347277" y="307487"/>
                  </a:lnTo>
                  <a:close/>
                  <a:moveTo>
                    <a:pt x="306773" y="60121"/>
                  </a:moveTo>
                  <a:cubicBezTo>
                    <a:pt x="170551" y="60121"/>
                    <a:pt x="60121" y="170551"/>
                    <a:pt x="60121" y="306773"/>
                  </a:cubicBezTo>
                  <a:cubicBezTo>
                    <a:pt x="60121" y="442995"/>
                    <a:pt x="170551" y="553425"/>
                    <a:pt x="306773" y="553425"/>
                  </a:cubicBezTo>
                  <a:cubicBezTo>
                    <a:pt x="442995" y="553425"/>
                    <a:pt x="553425" y="442995"/>
                    <a:pt x="553425" y="306773"/>
                  </a:cubicBezTo>
                  <a:cubicBezTo>
                    <a:pt x="553425" y="170551"/>
                    <a:pt x="442995" y="60121"/>
                    <a:pt x="306773" y="60121"/>
                  </a:cubicBezTo>
                  <a:close/>
                  <a:moveTo>
                    <a:pt x="306773" y="0"/>
                  </a:moveTo>
                  <a:cubicBezTo>
                    <a:pt x="476199" y="0"/>
                    <a:pt x="613546" y="137347"/>
                    <a:pt x="613546" y="306773"/>
                  </a:cubicBezTo>
                  <a:cubicBezTo>
                    <a:pt x="613546" y="476199"/>
                    <a:pt x="476199" y="613546"/>
                    <a:pt x="306773" y="613546"/>
                  </a:cubicBezTo>
                  <a:cubicBezTo>
                    <a:pt x="137347" y="613546"/>
                    <a:pt x="0" y="476199"/>
                    <a:pt x="0" y="306773"/>
                  </a:cubicBezTo>
                  <a:cubicBezTo>
                    <a:pt x="0" y="137347"/>
                    <a:pt x="137347" y="0"/>
                    <a:pt x="306773" y="0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0" y="0"/>
            <a:ext cx="12192000" cy="185765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838200" y="481656"/>
            <a:ext cx="10515600" cy="502193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i="0" kern="120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sz="3000" b="0" dirty="0"/>
              <a:t>Infographic</a:t>
            </a:r>
            <a:endParaRPr lang="en-US" sz="3000" b="1" dirty="0">
              <a:solidFill>
                <a:schemeClr val="accent1"/>
              </a:solidFill>
            </a:endParaRPr>
          </a:p>
        </p:txBody>
      </p:sp>
      <p:sp>
        <p:nvSpPr>
          <p:cNvPr id="56" name="Text Placeholder 12"/>
          <p:cNvSpPr txBox="1">
            <a:spLocks/>
          </p:cNvSpPr>
          <p:nvPr/>
        </p:nvSpPr>
        <p:spPr>
          <a:xfrm>
            <a:off x="838200" y="979025"/>
            <a:ext cx="10515600" cy="317340"/>
          </a:xfrm>
          <a:prstGeom prst="rect">
            <a:avLst/>
          </a:prstGeom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1pPr>
            <a:lvl2pPr marL="4572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2pPr>
            <a:lvl3pPr marL="9144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3pPr>
            <a:lvl4pPr marL="13716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4pPr>
            <a:lvl5pPr marL="182880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bg2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Lorem Ipsum Dolor Site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Text Here lorem ipsum.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663837" y="4104740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25%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663836" y="5161415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50%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846260" y="5161415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15%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037370" y="5161415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25%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228480" y="5161415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35%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852609" y="4574640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37369" y="4161890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80%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234829" y="3926940"/>
            <a:ext cx="479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Montseraat"/>
              </a:rPr>
              <a:t>95%</a:t>
            </a:r>
          </a:p>
        </p:txBody>
      </p:sp>
    </p:spTree>
    <p:extLst>
      <p:ext uri="{BB962C8B-B14F-4D97-AF65-F5344CB8AC3E}">
        <p14:creationId xmlns:p14="http://schemas.microsoft.com/office/powerpoint/2010/main" val="1856924795"/>
      </p:ext>
    </p:extLst>
  </p:cSld>
  <p:clrMapOvr>
    <a:masterClrMapping/>
  </p:clrMapOvr>
  <p:transition spd="slow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053822" y="273382"/>
            <a:ext cx="625032" cy="619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fld id="{324DEBBD-FFE7-194F-9E36-F9AC362B10D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i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151086" y="1897743"/>
            <a:ext cx="3889828" cy="3062515"/>
          </a:xfrm>
          <a:prstGeom prst="rect">
            <a:avLst/>
          </a:prstGeom>
          <a:solidFill>
            <a:srgbClr val="F6921E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615543" y="2548730"/>
            <a:ext cx="2960914" cy="1760541"/>
            <a:chOff x="4615543" y="2366645"/>
            <a:chExt cx="2960914" cy="1760541"/>
          </a:xfrm>
        </p:grpSpPr>
        <p:sp>
          <p:nvSpPr>
            <p:cNvPr id="67" name="TextBox 45"/>
            <p:cNvSpPr txBox="1"/>
            <p:nvPr/>
          </p:nvSpPr>
          <p:spPr>
            <a:xfrm>
              <a:off x="4615543" y="3432362"/>
              <a:ext cx="2960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chemeClr val="bg1"/>
                  </a:solidFill>
                  <a:latin typeface="Montserrat" panose="00000500000000000000" pitchFamily="50" charset="0"/>
                </a:rPr>
                <a:t>HAVE ANY QUESTION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07000" y="3850187"/>
              <a:ext cx="177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LOREM IPSUM TEXT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52447" y="2366645"/>
              <a:ext cx="887106" cy="966174"/>
              <a:chOff x="12707938" y="892175"/>
              <a:chExt cx="1460500" cy="1590675"/>
            </a:xfrm>
            <a:solidFill>
              <a:schemeClr val="bg1"/>
            </a:solidFill>
          </p:grpSpPr>
          <p:sp>
            <p:nvSpPr>
              <p:cNvPr id="21" name="Freeform 5"/>
              <p:cNvSpPr>
                <a:spLocks noEditPoints="1"/>
              </p:cNvSpPr>
              <p:nvPr/>
            </p:nvSpPr>
            <p:spPr bwMode="auto">
              <a:xfrm>
                <a:off x="13090526" y="1665288"/>
                <a:ext cx="430213" cy="430213"/>
              </a:xfrm>
              <a:custGeom>
                <a:avLst/>
                <a:gdLst>
                  <a:gd name="T0" fmla="*/ 60 w 119"/>
                  <a:gd name="T1" fmla="*/ 0 h 119"/>
                  <a:gd name="T2" fmla="*/ 0 w 119"/>
                  <a:gd name="T3" fmla="*/ 60 h 119"/>
                  <a:gd name="T4" fmla="*/ 60 w 119"/>
                  <a:gd name="T5" fmla="*/ 119 h 119"/>
                  <a:gd name="T6" fmla="*/ 119 w 119"/>
                  <a:gd name="T7" fmla="*/ 60 h 119"/>
                  <a:gd name="T8" fmla="*/ 60 w 119"/>
                  <a:gd name="T9" fmla="*/ 0 h 119"/>
                  <a:gd name="T10" fmla="*/ 60 w 119"/>
                  <a:gd name="T11" fmla="*/ 97 h 119"/>
                  <a:gd name="T12" fmla="*/ 22 w 119"/>
                  <a:gd name="T13" fmla="*/ 60 h 119"/>
                  <a:gd name="T14" fmla="*/ 60 w 119"/>
                  <a:gd name="T15" fmla="*/ 22 h 119"/>
                  <a:gd name="T16" fmla="*/ 97 w 119"/>
                  <a:gd name="T17" fmla="*/ 60 h 119"/>
                  <a:gd name="T18" fmla="*/ 60 w 119"/>
                  <a:gd name="T19" fmla="*/ 97 h 119"/>
                  <a:gd name="T20" fmla="*/ 60 w 119"/>
                  <a:gd name="T21" fmla="*/ 97 h 119"/>
                  <a:gd name="T22" fmla="*/ 60 w 119"/>
                  <a:gd name="T23" fmla="*/ 9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119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2"/>
                      <a:pt x="27" y="119"/>
                      <a:pt x="60" y="119"/>
                    </a:cubicBezTo>
                    <a:cubicBezTo>
                      <a:pt x="92" y="119"/>
                      <a:pt x="119" y="92"/>
                      <a:pt x="119" y="60"/>
                    </a:cubicBezTo>
                    <a:cubicBezTo>
                      <a:pt x="119" y="27"/>
                      <a:pt x="92" y="0"/>
                      <a:pt x="60" y="0"/>
                    </a:cubicBezTo>
                    <a:close/>
                    <a:moveTo>
                      <a:pt x="60" y="97"/>
                    </a:moveTo>
                    <a:cubicBezTo>
                      <a:pt x="39" y="97"/>
                      <a:pt x="22" y="80"/>
                      <a:pt x="22" y="60"/>
                    </a:cubicBezTo>
                    <a:cubicBezTo>
                      <a:pt x="22" y="39"/>
                      <a:pt x="39" y="22"/>
                      <a:pt x="60" y="22"/>
                    </a:cubicBezTo>
                    <a:cubicBezTo>
                      <a:pt x="80" y="22"/>
                      <a:pt x="97" y="39"/>
                      <a:pt x="97" y="60"/>
                    </a:cubicBezTo>
                    <a:cubicBezTo>
                      <a:pt x="97" y="80"/>
                      <a:pt x="80" y="97"/>
                      <a:pt x="60" y="97"/>
                    </a:cubicBezTo>
                    <a:close/>
                    <a:moveTo>
                      <a:pt x="60" y="97"/>
                    </a:moveTo>
                    <a:cubicBezTo>
                      <a:pt x="60" y="97"/>
                      <a:pt x="60" y="97"/>
                      <a:pt x="60" y="9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12707938" y="892175"/>
                <a:ext cx="1460500" cy="1590675"/>
              </a:xfrm>
              <a:custGeom>
                <a:avLst/>
                <a:gdLst>
                  <a:gd name="T0" fmla="*/ 221 w 404"/>
                  <a:gd name="T1" fmla="*/ 0 h 440"/>
                  <a:gd name="T2" fmla="*/ 172 w 404"/>
                  <a:gd name="T3" fmla="*/ 108 h 440"/>
                  <a:gd name="T4" fmla="*/ 133 w 404"/>
                  <a:gd name="T5" fmla="*/ 118 h 440"/>
                  <a:gd name="T6" fmla="*/ 93 w 404"/>
                  <a:gd name="T7" fmla="*/ 154 h 440"/>
                  <a:gd name="T8" fmla="*/ 64 w 404"/>
                  <a:gd name="T9" fmla="*/ 141 h 440"/>
                  <a:gd name="T10" fmla="*/ 29 w 404"/>
                  <a:gd name="T11" fmla="*/ 180 h 440"/>
                  <a:gd name="T12" fmla="*/ 46 w 404"/>
                  <a:gd name="T13" fmla="*/ 201 h 440"/>
                  <a:gd name="T14" fmla="*/ 11 w 404"/>
                  <a:gd name="T15" fmla="*/ 241 h 440"/>
                  <a:gd name="T16" fmla="*/ 0 w 404"/>
                  <a:gd name="T17" fmla="*/ 296 h 440"/>
                  <a:gd name="T18" fmla="*/ 30 w 404"/>
                  <a:gd name="T19" fmla="*/ 307 h 440"/>
                  <a:gd name="T20" fmla="*/ 33 w 404"/>
                  <a:gd name="T21" fmla="*/ 360 h 440"/>
                  <a:gd name="T22" fmla="*/ 64 w 404"/>
                  <a:gd name="T23" fmla="*/ 407 h 440"/>
                  <a:gd name="T24" fmla="*/ 93 w 404"/>
                  <a:gd name="T25" fmla="*/ 393 h 440"/>
                  <a:gd name="T26" fmla="*/ 133 w 404"/>
                  <a:gd name="T27" fmla="*/ 429 h 440"/>
                  <a:gd name="T28" fmla="*/ 188 w 404"/>
                  <a:gd name="T29" fmla="*/ 440 h 440"/>
                  <a:gd name="T30" fmla="*/ 199 w 404"/>
                  <a:gd name="T31" fmla="*/ 410 h 440"/>
                  <a:gd name="T32" fmla="*/ 252 w 404"/>
                  <a:gd name="T33" fmla="*/ 407 h 440"/>
                  <a:gd name="T34" fmla="*/ 299 w 404"/>
                  <a:gd name="T35" fmla="*/ 375 h 440"/>
                  <a:gd name="T36" fmla="*/ 299 w 404"/>
                  <a:gd name="T37" fmla="*/ 360 h 440"/>
                  <a:gd name="T38" fmla="*/ 302 w 404"/>
                  <a:gd name="T39" fmla="*/ 307 h 440"/>
                  <a:gd name="T40" fmla="*/ 332 w 404"/>
                  <a:gd name="T41" fmla="*/ 296 h 440"/>
                  <a:gd name="T42" fmla="*/ 321 w 404"/>
                  <a:gd name="T43" fmla="*/ 241 h 440"/>
                  <a:gd name="T44" fmla="*/ 297 w 404"/>
                  <a:gd name="T45" fmla="*/ 226 h 440"/>
                  <a:gd name="T46" fmla="*/ 355 w 404"/>
                  <a:gd name="T47" fmla="*/ 211 h 440"/>
                  <a:gd name="T48" fmla="*/ 404 w 404"/>
                  <a:gd name="T49" fmla="*/ 49 h 440"/>
                  <a:gd name="T50" fmla="*/ 282 w 404"/>
                  <a:gd name="T51" fmla="*/ 253 h 440"/>
                  <a:gd name="T52" fmla="*/ 310 w 404"/>
                  <a:gd name="T53" fmla="*/ 262 h 440"/>
                  <a:gd name="T54" fmla="*/ 293 w 404"/>
                  <a:gd name="T55" fmla="*/ 285 h 440"/>
                  <a:gd name="T56" fmla="*/ 263 w 404"/>
                  <a:gd name="T57" fmla="*/ 342 h 440"/>
                  <a:gd name="T58" fmla="*/ 276 w 404"/>
                  <a:gd name="T59" fmla="*/ 368 h 440"/>
                  <a:gd name="T60" fmla="*/ 248 w 404"/>
                  <a:gd name="T61" fmla="*/ 372 h 440"/>
                  <a:gd name="T62" fmla="*/ 186 w 404"/>
                  <a:gd name="T63" fmla="*/ 390 h 440"/>
                  <a:gd name="T64" fmla="*/ 177 w 404"/>
                  <a:gd name="T65" fmla="*/ 418 h 440"/>
                  <a:gd name="T66" fmla="*/ 154 w 404"/>
                  <a:gd name="T67" fmla="*/ 401 h 440"/>
                  <a:gd name="T68" fmla="*/ 98 w 404"/>
                  <a:gd name="T69" fmla="*/ 370 h 440"/>
                  <a:gd name="T70" fmla="*/ 72 w 404"/>
                  <a:gd name="T71" fmla="*/ 384 h 440"/>
                  <a:gd name="T72" fmla="*/ 68 w 404"/>
                  <a:gd name="T73" fmla="*/ 356 h 440"/>
                  <a:gd name="T74" fmla="*/ 49 w 404"/>
                  <a:gd name="T75" fmla="*/ 294 h 440"/>
                  <a:gd name="T76" fmla="*/ 21 w 404"/>
                  <a:gd name="T77" fmla="*/ 285 h 440"/>
                  <a:gd name="T78" fmla="*/ 38 w 404"/>
                  <a:gd name="T79" fmla="*/ 262 h 440"/>
                  <a:gd name="T80" fmla="*/ 69 w 404"/>
                  <a:gd name="T81" fmla="*/ 205 h 440"/>
                  <a:gd name="T82" fmla="*/ 56 w 404"/>
                  <a:gd name="T83" fmla="*/ 180 h 440"/>
                  <a:gd name="T84" fmla="*/ 84 w 404"/>
                  <a:gd name="T85" fmla="*/ 176 h 440"/>
                  <a:gd name="T86" fmla="*/ 145 w 404"/>
                  <a:gd name="T87" fmla="*/ 157 h 440"/>
                  <a:gd name="T88" fmla="*/ 154 w 404"/>
                  <a:gd name="T89" fmla="*/ 129 h 440"/>
                  <a:gd name="T90" fmla="*/ 172 w 404"/>
                  <a:gd name="T91" fmla="*/ 162 h 440"/>
                  <a:gd name="T92" fmla="*/ 232 w 404"/>
                  <a:gd name="T93" fmla="*/ 211 h 440"/>
                  <a:gd name="T94" fmla="*/ 238 w 404"/>
                  <a:gd name="T95" fmla="*/ 261 h 440"/>
                  <a:gd name="T96" fmla="*/ 249 w 404"/>
                  <a:gd name="T97" fmla="*/ 261 h 440"/>
                  <a:gd name="T98" fmla="*/ 282 w 404"/>
                  <a:gd name="T99" fmla="*/ 253 h 440"/>
                  <a:gd name="T100" fmla="*/ 355 w 404"/>
                  <a:gd name="T101" fmla="*/ 189 h 440"/>
                  <a:gd name="T102" fmla="*/ 308 w 404"/>
                  <a:gd name="T103" fmla="*/ 191 h 440"/>
                  <a:gd name="T104" fmla="*/ 254 w 404"/>
                  <a:gd name="T105" fmla="*/ 200 h 440"/>
                  <a:gd name="T106" fmla="*/ 221 w 404"/>
                  <a:gd name="T107" fmla="*/ 189 h 440"/>
                  <a:gd name="T108" fmla="*/ 194 w 404"/>
                  <a:gd name="T109" fmla="*/ 49 h 440"/>
                  <a:gd name="T110" fmla="*/ 355 w 404"/>
                  <a:gd name="T111" fmla="*/ 22 h 440"/>
                  <a:gd name="T112" fmla="*/ 382 w 404"/>
                  <a:gd name="T113" fmla="*/ 162 h 440"/>
                  <a:gd name="T114" fmla="*/ 382 w 404"/>
                  <a:gd name="T115" fmla="*/ 162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0">
                    <a:moveTo>
                      <a:pt x="355" y="0"/>
                    </a:moveTo>
                    <a:cubicBezTo>
                      <a:pt x="221" y="0"/>
                      <a:pt x="221" y="0"/>
                      <a:pt x="221" y="0"/>
                    </a:cubicBezTo>
                    <a:cubicBezTo>
                      <a:pt x="194" y="0"/>
                      <a:pt x="172" y="22"/>
                      <a:pt x="172" y="49"/>
                    </a:cubicBezTo>
                    <a:cubicBezTo>
                      <a:pt x="172" y="108"/>
                      <a:pt x="172" y="108"/>
                      <a:pt x="172" y="108"/>
                    </a:cubicBezTo>
                    <a:cubicBezTo>
                      <a:pt x="144" y="108"/>
                      <a:pt x="144" y="108"/>
                      <a:pt x="144" y="108"/>
                    </a:cubicBezTo>
                    <a:cubicBezTo>
                      <a:pt x="138" y="108"/>
                      <a:pt x="133" y="112"/>
                      <a:pt x="133" y="118"/>
                    </a:cubicBezTo>
                    <a:cubicBezTo>
                      <a:pt x="133" y="137"/>
                      <a:pt x="133" y="137"/>
                      <a:pt x="133" y="137"/>
                    </a:cubicBezTo>
                    <a:cubicBezTo>
                      <a:pt x="119" y="141"/>
                      <a:pt x="105" y="146"/>
                      <a:pt x="93" y="154"/>
                    </a:cubicBezTo>
                    <a:cubicBezTo>
                      <a:pt x="79" y="141"/>
                      <a:pt x="79" y="141"/>
                      <a:pt x="79" y="141"/>
                    </a:cubicBezTo>
                    <a:cubicBezTo>
                      <a:pt x="75" y="136"/>
                      <a:pt x="68" y="136"/>
                      <a:pt x="64" y="141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1" y="174"/>
                      <a:pt x="29" y="177"/>
                      <a:pt x="29" y="180"/>
                    </a:cubicBezTo>
                    <a:cubicBezTo>
                      <a:pt x="29" y="182"/>
                      <a:pt x="31" y="185"/>
                      <a:pt x="33" y="187"/>
                    </a:cubicBezTo>
                    <a:cubicBezTo>
                      <a:pt x="46" y="201"/>
                      <a:pt x="46" y="201"/>
                      <a:pt x="46" y="201"/>
                    </a:cubicBezTo>
                    <a:cubicBezTo>
                      <a:pt x="38" y="213"/>
                      <a:pt x="33" y="226"/>
                      <a:pt x="30" y="241"/>
                    </a:cubicBezTo>
                    <a:cubicBezTo>
                      <a:pt x="11" y="241"/>
                      <a:pt x="11" y="241"/>
                      <a:pt x="11" y="241"/>
                    </a:cubicBezTo>
                    <a:cubicBezTo>
                      <a:pt x="5" y="241"/>
                      <a:pt x="0" y="245"/>
                      <a:pt x="0" y="251"/>
                    </a:cubicBezTo>
                    <a:cubicBezTo>
                      <a:pt x="0" y="296"/>
                      <a:pt x="0" y="296"/>
                      <a:pt x="0" y="296"/>
                    </a:cubicBezTo>
                    <a:cubicBezTo>
                      <a:pt x="0" y="302"/>
                      <a:pt x="5" y="307"/>
                      <a:pt x="11" y="307"/>
                    </a:cubicBezTo>
                    <a:cubicBezTo>
                      <a:pt x="30" y="307"/>
                      <a:pt x="30" y="307"/>
                      <a:pt x="30" y="307"/>
                    </a:cubicBezTo>
                    <a:cubicBezTo>
                      <a:pt x="33" y="321"/>
                      <a:pt x="38" y="334"/>
                      <a:pt x="46" y="347"/>
                    </a:cubicBezTo>
                    <a:cubicBezTo>
                      <a:pt x="33" y="360"/>
                      <a:pt x="33" y="360"/>
                      <a:pt x="33" y="360"/>
                    </a:cubicBezTo>
                    <a:cubicBezTo>
                      <a:pt x="28" y="364"/>
                      <a:pt x="28" y="371"/>
                      <a:pt x="33" y="375"/>
                    </a:cubicBezTo>
                    <a:cubicBezTo>
                      <a:pt x="64" y="407"/>
                      <a:pt x="64" y="407"/>
                      <a:pt x="64" y="407"/>
                    </a:cubicBezTo>
                    <a:cubicBezTo>
                      <a:pt x="68" y="411"/>
                      <a:pt x="75" y="411"/>
                      <a:pt x="79" y="407"/>
                    </a:cubicBezTo>
                    <a:cubicBezTo>
                      <a:pt x="93" y="393"/>
                      <a:pt x="93" y="393"/>
                      <a:pt x="93" y="393"/>
                    </a:cubicBezTo>
                    <a:cubicBezTo>
                      <a:pt x="105" y="401"/>
                      <a:pt x="119" y="406"/>
                      <a:pt x="133" y="410"/>
                    </a:cubicBezTo>
                    <a:cubicBezTo>
                      <a:pt x="133" y="429"/>
                      <a:pt x="133" y="429"/>
                      <a:pt x="133" y="429"/>
                    </a:cubicBezTo>
                    <a:cubicBezTo>
                      <a:pt x="133" y="435"/>
                      <a:pt x="138" y="440"/>
                      <a:pt x="144" y="440"/>
                    </a:cubicBezTo>
                    <a:cubicBezTo>
                      <a:pt x="188" y="440"/>
                      <a:pt x="188" y="440"/>
                      <a:pt x="188" y="440"/>
                    </a:cubicBezTo>
                    <a:cubicBezTo>
                      <a:pt x="194" y="440"/>
                      <a:pt x="199" y="435"/>
                      <a:pt x="199" y="429"/>
                    </a:cubicBezTo>
                    <a:cubicBezTo>
                      <a:pt x="199" y="410"/>
                      <a:pt x="199" y="410"/>
                      <a:pt x="199" y="410"/>
                    </a:cubicBezTo>
                    <a:cubicBezTo>
                      <a:pt x="213" y="406"/>
                      <a:pt x="226" y="401"/>
                      <a:pt x="239" y="393"/>
                    </a:cubicBezTo>
                    <a:cubicBezTo>
                      <a:pt x="252" y="407"/>
                      <a:pt x="252" y="407"/>
                      <a:pt x="252" y="407"/>
                    </a:cubicBezTo>
                    <a:cubicBezTo>
                      <a:pt x="256" y="411"/>
                      <a:pt x="263" y="411"/>
                      <a:pt x="267" y="407"/>
                    </a:cubicBezTo>
                    <a:cubicBezTo>
                      <a:pt x="299" y="375"/>
                      <a:pt x="299" y="375"/>
                      <a:pt x="299" y="375"/>
                    </a:cubicBezTo>
                    <a:cubicBezTo>
                      <a:pt x="301" y="373"/>
                      <a:pt x="302" y="371"/>
                      <a:pt x="302" y="368"/>
                    </a:cubicBezTo>
                    <a:cubicBezTo>
                      <a:pt x="302" y="365"/>
                      <a:pt x="301" y="362"/>
                      <a:pt x="299" y="360"/>
                    </a:cubicBezTo>
                    <a:cubicBezTo>
                      <a:pt x="285" y="347"/>
                      <a:pt x="285" y="347"/>
                      <a:pt x="285" y="347"/>
                    </a:cubicBezTo>
                    <a:cubicBezTo>
                      <a:pt x="293" y="334"/>
                      <a:pt x="298" y="321"/>
                      <a:pt x="302" y="307"/>
                    </a:cubicBezTo>
                    <a:cubicBezTo>
                      <a:pt x="321" y="307"/>
                      <a:pt x="321" y="307"/>
                      <a:pt x="321" y="307"/>
                    </a:cubicBezTo>
                    <a:cubicBezTo>
                      <a:pt x="327" y="307"/>
                      <a:pt x="332" y="302"/>
                      <a:pt x="332" y="296"/>
                    </a:cubicBezTo>
                    <a:cubicBezTo>
                      <a:pt x="332" y="251"/>
                      <a:pt x="332" y="251"/>
                      <a:pt x="332" y="251"/>
                    </a:cubicBezTo>
                    <a:cubicBezTo>
                      <a:pt x="332" y="245"/>
                      <a:pt x="327" y="241"/>
                      <a:pt x="321" y="241"/>
                    </a:cubicBezTo>
                    <a:cubicBezTo>
                      <a:pt x="302" y="241"/>
                      <a:pt x="302" y="241"/>
                      <a:pt x="302" y="241"/>
                    </a:cubicBezTo>
                    <a:cubicBezTo>
                      <a:pt x="301" y="236"/>
                      <a:pt x="299" y="231"/>
                      <a:pt x="297" y="226"/>
                    </a:cubicBezTo>
                    <a:cubicBezTo>
                      <a:pt x="318" y="211"/>
                      <a:pt x="318" y="211"/>
                      <a:pt x="318" y="211"/>
                    </a:cubicBezTo>
                    <a:cubicBezTo>
                      <a:pt x="355" y="211"/>
                      <a:pt x="355" y="211"/>
                      <a:pt x="355" y="211"/>
                    </a:cubicBezTo>
                    <a:cubicBezTo>
                      <a:pt x="382" y="211"/>
                      <a:pt x="404" y="189"/>
                      <a:pt x="404" y="162"/>
                    </a:cubicBezTo>
                    <a:cubicBezTo>
                      <a:pt x="404" y="49"/>
                      <a:pt x="404" y="49"/>
                      <a:pt x="404" y="49"/>
                    </a:cubicBezTo>
                    <a:cubicBezTo>
                      <a:pt x="404" y="22"/>
                      <a:pt x="382" y="0"/>
                      <a:pt x="355" y="0"/>
                    </a:cubicBezTo>
                    <a:close/>
                    <a:moveTo>
                      <a:pt x="282" y="253"/>
                    </a:moveTo>
                    <a:cubicBezTo>
                      <a:pt x="283" y="259"/>
                      <a:pt x="288" y="262"/>
                      <a:pt x="293" y="262"/>
                    </a:cubicBezTo>
                    <a:cubicBezTo>
                      <a:pt x="310" y="262"/>
                      <a:pt x="310" y="262"/>
                      <a:pt x="310" y="262"/>
                    </a:cubicBezTo>
                    <a:cubicBezTo>
                      <a:pt x="310" y="285"/>
                      <a:pt x="310" y="285"/>
                      <a:pt x="310" y="285"/>
                    </a:cubicBezTo>
                    <a:cubicBezTo>
                      <a:pt x="293" y="285"/>
                      <a:pt x="293" y="285"/>
                      <a:pt x="293" y="285"/>
                    </a:cubicBezTo>
                    <a:cubicBezTo>
                      <a:pt x="288" y="285"/>
                      <a:pt x="283" y="289"/>
                      <a:pt x="282" y="294"/>
                    </a:cubicBezTo>
                    <a:cubicBezTo>
                      <a:pt x="279" y="311"/>
                      <a:pt x="273" y="327"/>
                      <a:pt x="263" y="342"/>
                    </a:cubicBezTo>
                    <a:cubicBezTo>
                      <a:pt x="259" y="346"/>
                      <a:pt x="260" y="352"/>
                      <a:pt x="264" y="356"/>
                    </a:cubicBezTo>
                    <a:cubicBezTo>
                      <a:pt x="276" y="368"/>
                      <a:pt x="276" y="368"/>
                      <a:pt x="276" y="368"/>
                    </a:cubicBezTo>
                    <a:cubicBezTo>
                      <a:pt x="260" y="384"/>
                      <a:pt x="260" y="384"/>
                      <a:pt x="260" y="384"/>
                    </a:cubicBezTo>
                    <a:cubicBezTo>
                      <a:pt x="248" y="372"/>
                      <a:pt x="248" y="372"/>
                      <a:pt x="248" y="372"/>
                    </a:cubicBezTo>
                    <a:cubicBezTo>
                      <a:pt x="244" y="368"/>
                      <a:pt x="238" y="367"/>
                      <a:pt x="234" y="370"/>
                    </a:cubicBezTo>
                    <a:cubicBezTo>
                      <a:pt x="219" y="381"/>
                      <a:pt x="203" y="387"/>
                      <a:pt x="186" y="390"/>
                    </a:cubicBezTo>
                    <a:cubicBezTo>
                      <a:pt x="181" y="391"/>
                      <a:pt x="177" y="396"/>
                      <a:pt x="177" y="401"/>
                    </a:cubicBezTo>
                    <a:cubicBezTo>
                      <a:pt x="177" y="418"/>
                      <a:pt x="177" y="418"/>
                      <a:pt x="177" y="418"/>
                    </a:cubicBezTo>
                    <a:cubicBezTo>
                      <a:pt x="154" y="418"/>
                      <a:pt x="154" y="418"/>
                      <a:pt x="154" y="418"/>
                    </a:cubicBezTo>
                    <a:cubicBezTo>
                      <a:pt x="154" y="401"/>
                      <a:pt x="154" y="401"/>
                      <a:pt x="154" y="401"/>
                    </a:cubicBezTo>
                    <a:cubicBezTo>
                      <a:pt x="154" y="396"/>
                      <a:pt x="151" y="391"/>
                      <a:pt x="145" y="390"/>
                    </a:cubicBezTo>
                    <a:cubicBezTo>
                      <a:pt x="128" y="387"/>
                      <a:pt x="112" y="381"/>
                      <a:pt x="98" y="370"/>
                    </a:cubicBezTo>
                    <a:cubicBezTo>
                      <a:pt x="93" y="367"/>
                      <a:pt x="87" y="368"/>
                      <a:pt x="84" y="372"/>
                    </a:cubicBezTo>
                    <a:cubicBezTo>
                      <a:pt x="72" y="384"/>
                      <a:pt x="72" y="384"/>
                      <a:pt x="72" y="384"/>
                    </a:cubicBezTo>
                    <a:cubicBezTo>
                      <a:pt x="56" y="368"/>
                      <a:pt x="56" y="368"/>
                      <a:pt x="56" y="368"/>
                    </a:cubicBezTo>
                    <a:cubicBezTo>
                      <a:pt x="68" y="356"/>
                      <a:pt x="68" y="356"/>
                      <a:pt x="68" y="356"/>
                    </a:cubicBezTo>
                    <a:cubicBezTo>
                      <a:pt x="71" y="352"/>
                      <a:pt x="72" y="346"/>
                      <a:pt x="69" y="342"/>
                    </a:cubicBezTo>
                    <a:cubicBezTo>
                      <a:pt x="59" y="327"/>
                      <a:pt x="52" y="311"/>
                      <a:pt x="49" y="294"/>
                    </a:cubicBezTo>
                    <a:cubicBezTo>
                      <a:pt x="48" y="289"/>
                      <a:pt x="44" y="285"/>
                      <a:pt x="38" y="285"/>
                    </a:cubicBezTo>
                    <a:cubicBezTo>
                      <a:pt x="21" y="285"/>
                      <a:pt x="21" y="285"/>
                      <a:pt x="21" y="285"/>
                    </a:cubicBezTo>
                    <a:cubicBezTo>
                      <a:pt x="21" y="262"/>
                      <a:pt x="21" y="262"/>
                      <a:pt x="21" y="262"/>
                    </a:cubicBezTo>
                    <a:cubicBezTo>
                      <a:pt x="38" y="262"/>
                      <a:pt x="38" y="262"/>
                      <a:pt x="38" y="262"/>
                    </a:cubicBezTo>
                    <a:cubicBezTo>
                      <a:pt x="44" y="262"/>
                      <a:pt x="48" y="259"/>
                      <a:pt x="49" y="253"/>
                    </a:cubicBezTo>
                    <a:cubicBezTo>
                      <a:pt x="52" y="236"/>
                      <a:pt x="59" y="220"/>
                      <a:pt x="69" y="205"/>
                    </a:cubicBezTo>
                    <a:cubicBezTo>
                      <a:pt x="72" y="201"/>
                      <a:pt x="71" y="195"/>
                      <a:pt x="68" y="192"/>
                    </a:cubicBezTo>
                    <a:cubicBezTo>
                      <a:pt x="56" y="180"/>
                      <a:pt x="56" y="180"/>
                      <a:pt x="56" y="180"/>
                    </a:cubicBezTo>
                    <a:cubicBezTo>
                      <a:pt x="72" y="164"/>
                      <a:pt x="72" y="164"/>
                      <a:pt x="72" y="164"/>
                    </a:cubicBezTo>
                    <a:cubicBezTo>
                      <a:pt x="84" y="176"/>
                      <a:pt x="84" y="176"/>
                      <a:pt x="84" y="176"/>
                    </a:cubicBezTo>
                    <a:cubicBezTo>
                      <a:pt x="87" y="179"/>
                      <a:pt x="93" y="180"/>
                      <a:pt x="98" y="177"/>
                    </a:cubicBezTo>
                    <a:cubicBezTo>
                      <a:pt x="112" y="167"/>
                      <a:pt x="128" y="160"/>
                      <a:pt x="145" y="157"/>
                    </a:cubicBezTo>
                    <a:cubicBezTo>
                      <a:pt x="151" y="156"/>
                      <a:pt x="154" y="152"/>
                      <a:pt x="154" y="146"/>
                    </a:cubicBezTo>
                    <a:cubicBezTo>
                      <a:pt x="154" y="129"/>
                      <a:pt x="154" y="129"/>
                      <a:pt x="154" y="129"/>
                    </a:cubicBezTo>
                    <a:cubicBezTo>
                      <a:pt x="172" y="129"/>
                      <a:pt x="172" y="129"/>
                      <a:pt x="172" y="129"/>
                    </a:cubicBezTo>
                    <a:cubicBezTo>
                      <a:pt x="172" y="162"/>
                      <a:pt x="172" y="162"/>
                      <a:pt x="172" y="162"/>
                    </a:cubicBezTo>
                    <a:cubicBezTo>
                      <a:pt x="172" y="189"/>
                      <a:pt x="194" y="211"/>
                      <a:pt x="221" y="211"/>
                    </a:cubicBezTo>
                    <a:cubicBezTo>
                      <a:pt x="232" y="211"/>
                      <a:pt x="232" y="211"/>
                      <a:pt x="232" y="211"/>
                    </a:cubicBezTo>
                    <a:cubicBezTo>
                      <a:pt x="232" y="252"/>
                      <a:pt x="232" y="252"/>
                      <a:pt x="232" y="252"/>
                    </a:cubicBezTo>
                    <a:cubicBezTo>
                      <a:pt x="232" y="256"/>
                      <a:pt x="234" y="260"/>
                      <a:pt x="238" y="261"/>
                    </a:cubicBezTo>
                    <a:cubicBezTo>
                      <a:pt x="239" y="262"/>
                      <a:pt x="241" y="263"/>
                      <a:pt x="243" y="263"/>
                    </a:cubicBezTo>
                    <a:cubicBezTo>
                      <a:pt x="245" y="263"/>
                      <a:pt x="247" y="262"/>
                      <a:pt x="249" y="261"/>
                    </a:cubicBezTo>
                    <a:cubicBezTo>
                      <a:pt x="279" y="239"/>
                      <a:pt x="279" y="239"/>
                      <a:pt x="279" y="239"/>
                    </a:cubicBezTo>
                    <a:cubicBezTo>
                      <a:pt x="280" y="244"/>
                      <a:pt x="282" y="248"/>
                      <a:pt x="282" y="253"/>
                    </a:cubicBezTo>
                    <a:close/>
                    <a:moveTo>
                      <a:pt x="382" y="162"/>
                    </a:moveTo>
                    <a:cubicBezTo>
                      <a:pt x="382" y="177"/>
                      <a:pt x="370" y="189"/>
                      <a:pt x="355" y="189"/>
                    </a:cubicBezTo>
                    <a:cubicBezTo>
                      <a:pt x="314" y="189"/>
                      <a:pt x="314" y="189"/>
                      <a:pt x="314" y="189"/>
                    </a:cubicBezTo>
                    <a:cubicBezTo>
                      <a:pt x="312" y="189"/>
                      <a:pt x="310" y="190"/>
                      <a:pt x="308" y="191"/>
                    </a:cubicBezTo>
                    <a:cubicBezTo>
                      <a:pt x="254" y="231"/>
                      <a:pt x="254" y="231"/>
                      <a:pt x="254" y="231"/>
                    </a:cubicBezTo>
                    <a:cubicBezTo>
                      <a:pt x="254" y="200"/>
                      <a:pt x="254" y="200"/>
                      <a:pt x="254" y="200"/>
                    </a:cubicBezTo>
                    <a:cubicBezTo>
                      <a:pt x="254" y="194"/>
                      <a:pt x="249" y="189"/>
                      <a:pt x="243" y="189"/>
                    </a:cubicBezTo>
                    <a:cubicBezTo>
                      <a:pt x="221" y="189"/>
                      <a:pt x="221" y="189"/>
                      <a:pt x="221" y="189"/>
                    </a:cubicBezTo>
                    <a:cubicBezTo>
                      <a:pt x="206" y="189"/>
                      <a:pt x="194" y="177"/>
                      <a:pt x="194" y="162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4" y="34"/>
                      <a:pt x="206" y="22"/>
                      <a:pt x="221" y="22"/>
                    </a:cubicBezTo>
                    <a:cubicBezTo>
                      <a:pt x="355" y="22"/>
                      <a:pt x="355" y="22"/>
                      <a:pt x="355" y="22"/>
                    </a:cubicBezTo>
                    <a:cubicBezTo>
                      <a:pt x="370" y="22"/>
                      <a:pt x="382" y="34"/>
                      <a:pt x="382" y="49"/>
                    </a:cubicBezTo>
                    <a:lnTo>
                      <a:pt x="382" y="162"/>
                    </a:lnTo>
                    <a:close/>
                    <a:moveTo>
                      <a:pt x="382" y="162"/>
                    </a:moveTo>
                    <a:cubicBezTo>
                      <a:pt x="382" y="162"/>
                      <a:pt x="382" y="162"/>
                      <a:pt x="382" y="1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13579476" y="1022350"/>
                <a:ext cx="328613" cy="390525"/>
              </a:xfrm>
              <a:custGeom>
                <a:avLst/>
                <a:gdLst>
                  <a:gd name="T0" fmla="*/ 46 w 91"/>
                  <a:gd name="T1" fmla="*/ 0 h 108"/>
                  <a:gd name="T2" fmla="*/ 0 w 91"/>
                  <a:gd name="T3" fmla="*/ 45 h 108"/>
                  <a:gd name="T4" fmla="*/ 11 w 91"/>
                  <a:gd name="T5" fmla="*/ 56 h 108"/>
                  <a:gd name="T6" fmla="*/ 22 w 91"/>
                  <a:gd name="T7" fmla="*/ 45 h 108"/>
                  <a:gd name="T8" fmla="*/ 46 w 91"/>
                  <a:gd name="T9" fmla="*/ 21 h 108"/>
                  <a:gd name="T10" fmla="*/ 69 w 91"/>
                  <a:gd name="T11" fmla="*/ 45 h 108"/>
                  <a:gd name="T12" fmla="*/ 41 w 91"/>
                  <a:gd name="T13" fmla="*/ 86 h 108"/>
                  <a:gd name="T14" fmla="*/ 38 w 91"/>
                  <a:gd name="T15" fmla="*/ 89 h 108"/>
                  <a:gd name="T16" fmla="*/ 38 w 91"/>
                  <a:gd name="T17" fmla="*/ 104 h 108"/>
                  <a:gd name="T18" fmla="*/ 46 w 91"/>
                  <a:gd name="T19" fmla="*/ 108 h 108"/>
                  <a:gd name="T20" fmla="*/ 53 w 91"/>
                  <a:gd name="T21" fmla="*/ 104 h 108"/>
                  <a:gd name="T22" fmla="*/ 56 w 91"/>
                  <a:gd name="T23" fmla="*/ 101 h 108"/>
                  <a:gd name="T24" fmla="*/ 91 w 91"/>
                  <a:gd name="T25" fmla="*/ 45 h 108"/>
                  <a:gd name="T26" fmla="*/ 46 w 91"/>
                  <a:gd name="T27" fmla="*/ 0 h 108"/>
                  <a:gd name="T28" fmla="*/ 46 w 91"/>
                  <a:gd name="T29" fmla="*/ 0 h 108"/>
                  <a:gd name="T30" fmla="*/ 46 w 91"/>
                  <a:gd name="T3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" h="108">
                    <a:moveTo>
                      <a:pt x="46" y="0"/>
                    </a:moveTo>
                    <a:cubicBezTo>
                      <a:pt x="21" y="0"/>
                      <a:pt x="0" y="20"/>
                      <a:pt x="0" y="45"/>
                    </a:cubicBezTo>
                    <a:cubicBezTo>
                      <a:pt x="0" y="51"/>
                      <a:pt x="5" y="56"/>
                      <a:pt x="11" y="56"/>
                    </a:cubicBezTo>
                    <a:cubicBezTo>
                      <a:pt x="17" y="56"/>
                      <a:pt x="22" y="51"/>
                      <a:pt x="22" y="45"/>
                    </a:cubicBezTo>
                    <a:cubicBezTo>
                      <a:pt x="22" y="32"/>
                      <a:pt x="33" y="21"/>
                      <a:pt x="46" y="21"/>
                    </a:cubicBezTo>
                    <a:cubicBezTo>
                      <a:pt x="59" y="21"/>
                      <a:pt x="69" y="32"/>
                      <a:pt x="69" y="45"/>
                    </a:cubicBezTo>
                    <a:cubicBezTo>
                      <a:pt x="69" y="58"/>
                      <a:pt x="52" y="75"/>
                      <a:pt x="41" y="86"/>
                    </a:cubicBezTo>
                    <a:cubicBezTo>
                      <a:pt x="40" y="87"/>
                      <a:pt x="39" y="88"/>
                      <a:pt x="38" y="89"/>
                    </a:cubicBezTo>
                    <a:cubicBezTo>
                      <a:pt x="34" y="93"/>
                      <a:pt x="34" y="100"/>
                      <a:pt x="38" y="104"/>
                    </a:cubicBezTo>
                    <a:cubicBezTo>
                      <a:pt x="40" y="107"/>
                      <a:pt x="43" y="108"/>
                      <a:pt x="46" y="108"/>
                    </a:cubicBezTo>
                    <a:cubicBezTo>
                      <a:pt x="48" y="108"/>
                      <a:pt x="51" y="107"/>
                      <a:pt x="53" y="104"/>
                    </a:cubicBezTo>
                    <a:cubicBezTo>
                      <a:pt x="54" y="103"/>
                      <a:pt x="55" y="102"/>
                      <a:pt x="56" y="101"/>
                    </a:cubicBezTo>
                    <a:cubicBezTo>
                      <a:pt x="71" y="87"/>
                      <a:pt x="91" y="67"/>
                      <a:pt x="91" y="45"/>
                    </a:cubicBezTo>
                    <a:cubicBezTo>
                      <a:pt x="91" y="20"/>
                      <a:pt x="71" y="0"/>
                      <a:pt x="46" y="0"/>
                    </a:cubicBezTo>
                    <a:close/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"/>
              <p:cNvSpPr>
                <a:spLocks noEditPoints="1"/>
              </p:cNvSpPr>
              <p:nvPr/>
            </p:nvSpPr>
            <p:spPr bwMode="auto">
              <a:xfrm>
                <a:off x="13684251" y="1444625"/>
                <a:ext cx="93663" cy="95250"/>
              </a:xfrm>
              <a:custGeom>
                <a:avLst/>
                <a:gdLst>
                  <a:gd name="T0" fmla="*/ 13 w 26"/>
                  <a:gd name="T1" fmla="*/ 0 h 26"/>
                  <a:gd name="T2" fmla="*/ 4 w 26"/>
                  <a:gd name="T3" fmla="*/ 4 h 26"/>
                  <a:gd name="T4" fmla="*/ 0 w 26"/>
                  <a:gd name="T5" fmla="*/ 13 h 26"/>
                  <a:gd name="T6" fmla="*/ 4 w 26"/>
                  <a:gd name="T7" fmla="*/ 22 h 26"/>
                  <a:gd name="T8" fmla="*/ 13 w 26"/>
                  <a:gd name="T9" fmla="*/ 26 h 26"/>
                  <a:gd name="T10" fmla="*/ 23 w 26"/>
                  <a:gd name="T11" fmla="*/ 22 h 26"/>
                  <a:gd name="T12" fmla="*/ 26 w 26"/>
                  <a:gd name="T13" fmla="*/ 13 h 26"/>
                  <a:gd name="T14" fmla="*/ 23 w 26"/>
                  <a:gd name="T15" fmla="*/ 4 h 26"/>
                  <a:gd name="T16" fmla="*/ 13 w 26"/>
                  <a:gd name="T17" fmla="*/ 0 h 26"/>
                  <a:gd name="T18" fmla="*/ 13 w 26"/>
                  <a:gd name="T19" fmla="*/ 0 h 26"/>
                  <a:gd name="T20" fmla="*/ 13 w 26"/>
                  <a:gd name="T2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10" y="0"/>
                      <a:pt x="7" y="1"/>
                      <a:pt x="4" y="4"/>
                    </a:cubicBezTo>
                    <a:cubicBezTo>
                      <a:pt x="2" y="6"/>
                      <a:pt x="0" y="10"/>
                      <a:pt x="0" y="13"/>
                    </a:cubicBezTo>
                    <a:cubicBezTo>
                      <a:pt x="0" y="16"/>
                      <a:pt x="2" y="20"/>
                      <a:pt x="4" y="22"/>
                    </a:cubicBezTo>
                    <a:cubicBezTo>
                      <a:pt x="7" y="25"/>
                      <a:pt x="10" y="26"/>
                      <a:pt x="13" y="26"/>
                    </a:cubicBezTo>
                    <a:cubicBezTo>
                      <a:pt x="17" y="26"/>
                      <a:pt x="20" y="25"/>
                      <a:pt x="23" y="22"/>
                    </a:cubicBezTo>
                    <a:cubicBezTo>
                      <a:pt x="25" y="20"/>
                      <a:pt x="26" y="16"/>
                      <a:pt x="26" y="13"/>
                    </a:cubicBezTo>
                    <a:cubicBezTo>
                      <a:pt x="26" y="10"/>
                      <a:pt x="25" y="6"/>
                      <a:pt x="23" y="4"/>
                    </a:cubicBezTo>
                    <a:cubicBezTo>
                      <a:pt x="20" y="1"/>
                      <a:pt x="17" y="0"/>
                      <a:pt x="13" y="0"/>
                    </a:cubicBezTo>
                    <a:close/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93D6AA-62F7-452C-B741-04BA649E14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57669402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Theme_Master">
  <a:themeElements>
    <a:clrScheme name="Socialike_Br_Df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408F"/>
      </a:accent1>
      <a:accent2>
        <a:srgbClr val="00B6F1"/>
      </a:accent2>
      <a:accent3>
        <a:srgbClr val="62BA46"/>
      </a:accent3>
      <a:accent4>
        <a:srgbClr val="F6921E"/>
      </a:accent4>
      <a:accent5>
        <a:srgbClr val="E1E319"/>
      </a:accent5>
      <a:accent6>
        <a:srgbClr val="37CA9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5218</TotalTime>
  <Words>621</Words>
  <Application>Microsoft Office PowerPoint</Application>
  <PresentationFormat>Widescreen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Gill Sans</vt:lpstr>
      <vt:lpstr>Lato</vt:lpstr>
      <vt:lpstr>Lato Black</vt:lpstr>
      <vt:lpstr>Montseraat</vt:lpstr>
      <vt:lpstr>Montserrat</vt:lpstr>
      <vt:lpstr>Montserrat-Bold</vt:lpstr>
      <vt:lpstr>Montserrat-Regular</vt:lpstr>
      <vt:lpstr>ヒラギノ角ゴ ProN W3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692</cp:revision>
  <dcterms:created xsi:type="dcterms:W3CDTF">2016-12-30T12:29:18Z</dcterms:created>
  <dcterms:modified xsi:type="dcterms:W3CDTF">2017-10-29T06:13:42Z</dcterms:modified>
</cp:coreProperties>
</file>