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2" r:id="rId1"/>
  </p:sldMasterIdLst>
  <p:notesMasterIdLst>
    <p:notesMasterId r:id="rId24"/>
  </p:notesMasterIdLst>
  <p:handoutMasterIdLst>
    <p:handoutMasterId r:id="rId25"/>
  </p:handoutMasterIdLst>
  <p:sldIdLst>
    <p:sldId id="472" r:id="rId2"/>
    <p:sldId id="570" r:id="rId3"/>
    <p:sldId id="521" r:id="rId4"/>
    <p:sldId id="444" r:id="rId5"/>
    <p:sldId id="571" r:id="rId6"/>
    <p:sldId id="574" r:id="rId7"/>
    <p:sldId id="575" r:id="rId8"/>
    <p:sldId id="572" r:id="rId9"/>
    <p:sldId id="573" r:id="rId10"/>
    <p:sldId id="578" r:id="rId11"/>
    <p:sldId id="576" r:id="rId12"/>
    <p:sldId id="577" r:id="rId13"/>
    <p:sldId id="580" r:id="rId14"/>
    <p:sldId id="579" r:id="rId15"/>
    <p:sldId id="582" r:id="rId16"/>
    <p:sldId id="583" r:id="rId17"/>
    <p:sldId id="581" r:id="rId18"/>
    <p:sldId id="585" r:id="rId19"/>
    <p:sldId id="586" r:id="rId20"/>
    <p:sldId id="584" r:id="rId21"/>
    <p:sldId id="568" r:id="rId22"/>
    <p:sldId id="567"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eepiker" initials="F" lastIdx="3" clrIdx="0">
    <p:extLst>
      <p:ext uri="{19B8F6BF-5375-455C-9EA6-DF929625EA0E}">
        <p15:presenceInfo xmlns:p15="http://schemas.microsoft.com/office/powerpoint/2012/main" userId="Freepik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52" autoAdjust="0"/>
    <p:restoredTop sz="96532" autoAdjust="0"/>
  </p:normalViewPr>
  <p:slideViewPr>
    <p:cSldViewPr snapToGrid="0" snapToObjects="1">
      <p:cViewPr>
        <p:scale>
          <a:sx n="100" d="100"/>
          <a:sy n="100" d="100"/>
        </p:scale>
        <p:origin x="1314" y="99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91" d="100"/>
          <a:sy n="91" d="100"/>
        </p:scale>
        <p:origin x="2898"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9D2CE1B-0954-4D33-AB5F-A7C719F844C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D573FD09-A43D-4FFC-B6D0-0547FD8F508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B5AFE0E-6A1C-4885-B63C-2DFDC6AB1C79}" type="datetimeFigureOut">
              <a:rPr lang="en-US" smtClean="0"/>
              <a:t>10/18/2018</a:t>
            </a:fld>
            <a:endParaRPr lang="en-US"/>
          </a:p>
        </p:txBody>
      </p:sp>
      <p:sp>
        <p:nvSpPr>
          <p:cNvPr id="4" name="Footer Placeholder 3">
            <a:extLst>
              <a:ext uri="{FF2B5EF4-FFF2-40B4-BE49-F238E27FC236}">
                <a16:creationId xmlns:a16="http://schemas.microsoft.com/office/drawing/2014/main" id="{57CF5188-4104-49A0-8942-88B48485365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8D68E2C-942E-45D8-A73F-D445E117874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AEA61BB-20CE-4FD0-BD5C-E0532AC8E298}" type="slidenum">
              <a:rPr lang="en-US" smtClean="0"/>
              <a:t>‹#›</a:t>
            </a:fld>
            <a:endParaRPr lang="en-US"/>
          </a:p>
        </p:txBody>
      </p:sp>
    </p:spTree>
    <p:extLst>
      <p:ext uri="{BB962C8B-B14F-4D97-AF65-F5344CB8AC3E}">
        <p14:creationId xmlns:p14="http://schemas.microsoft.com/office/powerpoint/2010/main" val="16904569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4EA084-1755-244B-AA1B-DD1CDE75AFEE}" type="datetimeFigureOut">
              <a:rPr lang="en-US" smtClean="0"/>
              <a:t>10/18/2018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581F7C-1D07-BA46-A5B5-F41F280D9362}" type="slidenum">
              <a:rPr lang="en-US" smtClean="0"/>
              <a:t>‹#›</a:t>
            </a:fld>
            <a:endParaRPr lang="en-US"/>
          </a:p>
        </p:txBody>
      </p:sp>
    </p:spTree>
    <p:extLst>
      <p:ext uri="{BB962C8B-B14F-4D97-AF65-F5344CB8AC3E}">
        <p14:creationId xmlns:p14="http://schemas.microsoft.com/office/powerpoint/2010/main" val="10400938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General">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316371" y="6432607"/>
            <a:ext cx="2596763" cy="276224"/>
          </a:xfrm>
          <a:prstGeom prst="rect">
            <a:avLst/>
          </a:prstGeom>
        </p:spPr>
        <p:txBody>
          <a:bodyPr/>
          <a:lstStyle/>
          <a:p>
            <a:endParaRPr lang="en-US" dirty="0"/>
          </a:p>
        </p:txBody>
      </p:sp>
      <p:sp>
        <p:nvSpPr>
          <p:cNvPr id="7" name="Title Placeholder 1"/>
          <p:cNvSpPr>
            <a:spLocks noGrp="1"/>
          </p:cNvSpPr>
          <p:nvPr>
            <p:ph type="title"/>
          </p:nvPr>
        </p:nvSpPr>
        <p:spPr>
          <a:xfrm>
            <a:off x="838200" y="365125"/>
            <a:ext cx="10515600" cy="596983"/>
          </a:xfrm>
          <a:prstGeom prst="rect">
            <a:avLst/>
          </a:prstGeom>
        </p:spPr>
        <p:txBody>
          <a:bodyPr vert="horz" lIns="91440" tIns="45720" rIns="91440" bIns="45720" rtlCol="0" anchor="ctr">
            <a:normAutofit/>
          </a:bodyPr>
          <a:lstStyle/>
          <a:p>
            <a:r>
              <a:rPr lang="en-US"/>
              <a:t>Click to edit Master title style</a:t>
            </a:r>
          </a:p>
        </p:txBody>
      </p:sp>
      <p:sp>
        <p:nvSpPr>
          <p:cNvPr id="6" name="Slide Number Placeholder 21">
            <a:extLst>
              <a:ext uri="{FF2B5EF4-FFF2-40B4-BE49-F238E27FC236}">
                <a16:creationId xmlns:a16="http://schemas.microsoft.com/office/drawing/2014/main" id="{47B4F351-A7FD-46E5-A206-135548CCB2EB}"/>
              </a:ext>
            </a:extLst>
          </p:cNvPr>
          <p:cNvSpPr>
            <a:spLocks noGrp="1"/>
          </p:cNvSpPr>
          <p:nvPr>
            <p:ph type="sldNum" sz="quarter" idx="4"/>
          </p:nvPr>
        </p:nvSpPr>
        <p:spPr>
          <a:xfrm>
            <a:off x="11404107" y="395328"/>
            <a:ext cx="375514" cy="455572"/>
          </a:xfrm>
          <a:prstGeom prst="rect">
            <a:avLst/>
          </a:prstGeom>
          <a:noFill/>
        </p:spPr>
        <p:txBody>
          <a:bodyPr vert="horz" lIns="91440" tIns="45720" rIns="91440" bIns="45720" rtlCol="0" anchor="ctr"/>
          <a:lstStyle>
            <a:lvl1pPr algn="r">
              <a:defRPr sz="1800">
                <a:solidFill>
                  <a:schemeClr val="tx1"/>
                </a:solidFill>
                <a:latin typeface="Montserrat" panose="02000505000000020004" pitchFamily="2" charset="0"/>
              </a:defRPr>
            </a:lvl1pPr>
          </a:lstStyle>
          <a:p>
            <a:r>
              <a:rPr lang="en-US" dirty="0"/>
              <a:t>#</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2_Full Image">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FD057F2F-6922-4286-9CC1-4251B8B33484}"/>
              </a:ext>
            </a:extLst>
          </p:cNvPr>
          <p:cNvSpPr>
            <a:spLocks noGrp="1"/>
          </p:cNvSpPr>
          <p:nvPr>
            <p:ph type="pic" sz="quarter" idx="11"/>
          </p:nvPr>
        </p:nvSpPr>
        <p:spPr>
          <a:xfrm>
            <a:off x="6096000" y="1460500"/>
            <a:ext cx="6096000" cy="5397500"/>
          </a:xfrm>
          <a:custGeom>
            <a:avLst/>
            <a:gdLst>
              <a:gd name="connsiteX0" fmla="*/ 0 w 6096000"/>
              <a:gd name="connsiteY0" fmla="*/ 0 h 5397500"/>
              <a:gd name="connsiteX1" fmla="*/ 6096000 w 6096000"/>
              <a:gd name="connsiteY1" fmla="*/ 0 h 5397500"/>
              <a:gd name="connsiteX2" fmla="*/ 6096000 w 6096000"/>
              <a:gd name="connsiteY2" fmla="*/ 5397500 h 5397500"/>
              <a:gd name="connsiteX3" fmla="*/ 0 w 6096000"/>
              <a:gd name="connsiteY3" fmla="*/ 5397500 h 5397500"/>
            </a:gdLst>
            <a:ahLst/>
            <a:cxnLst>
              <a:cxn ang="0">
                <a:pos x="connsiteX0" y="connsiteY0"/>
              </a:cxn>
              <a:cxn ang="0">
                <a:pos x="connsiteX1" y="connsiteY1"/>
              </a:cxn>
              <a:cxn ang="0">
                <a:pos x="connsiteX2" y="connsiteY2"/>
              </a:cxn>
              <a:cxn ang="0">
                <a:pos x="connsiteX3" y="connsiteY3"/>
              </a:cxn>
            </a:cxnLst>
            <a:rect l="l" t="t" r="r" b="b"/>
            <a:pathLst>
              <a:path w="6096000" h="5397500">
                <a:moveTo>
                  <a:pt x="0" y="0"/>
                </a:moveTo>
                <a:lnTo>
                  <a:pt x="6096000" y="0"/>
                </a:lnTo>
                <a:lnTo>
                  <a:pt x="6096000" y="5397500"/>
                </a:lnTo>
                <a:lnTo>
                  <a:pt x="0" y="5397500"/>
                </a:lnTo>
                <a:close/>
              </a:path>
            </a:pathLst>
          </a:custGeom>
        </p:spPr>
        <p:txBody>
          <a:bodyPr wrap="square" anchor="ctr">
            <a:noAutofit/>
          </a:bodyPr>
          <a:lstStyle/>
          <a:p>
            <a:endParaRPr lang="en-US"/>
          </a:p>
        </p:txBody>
      </p:sp>
      <p:sp>
        <p:nvSpPr>
          <p:cNvPr id="7" name="Slide Number Placeholder 21">
            <a:extLst>
              <a:ext uri="{FF2B5EF4-FFF2-40B4-BE49-F238E27FC236}">
                <a16:creationId xmlns:a16="http://schemas.microsoft.com/office/drawing/2014/main" id="{97032698-4027-4948-8F5C-E2709437E384}"/>
              </a:ext>
            </a:extLst>
          </p:cNvPr>
          <p:cNvSpPr>
            <a:spLocks noGrp="1"/>
          </p:cNvSpPr>
          <p:nvPr>
            <p:ph type="sldNum" sz="quarter" idx="4"/>
          </p:nvPr>
        </p:nvSpPr>
        <p:spPr>
          <a:xfrm>
            <a:off x="11430000" y="395328"/>
            <a:ext cx="546099" cy="365125"/>
          </a:xfrm>
          <a:prstGeom prst="rect">
            <a:avLst/>
          </a:prstGeom>
        </p:spPr>
        <p:txBody>
          <a:bodyPr vert="horz" lIns="91440" tIns="45720" rIns="91440" bIns="45720" rtlCol="0" anchor="ctr"/>
          <a:lstStyle>
            <a:lvl1pPr algn="r">
              <a:defRPr sz="1200">
                <a:solidFill>
                  <a:schemeClr val="tx1"/>
                </a:solidFill>
              </a:defRPr>
            </a:lvl1pPr>
          </a:lstStyle>
          <a:p>
            <a:fld id="{F2013BF4-5CFC-41F7-AD2A-79B49FE18922}" type="slidenum">
              <a:rPr lang="en-US" smtClean="0"/>
              <a:pPr/>
              <a:t>‹#›</a:t>
            </a:fld>
            <a:endParaRPr lang="en-US" dirty="0"/>
          </a:p>
        </p:txBody>
      </p:sp>
    </p:spTree>
    <p:extLst>
      <p:ext uri="{BB962C8B-B14F-4D97-AF65-F5344CB8AC3E}">
        <p14:creationId xmlns:p14="http://schemas.microsoft.com/office/powerpoint/2010/main" val="7117546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8_Full Image">
    <p:spTree>
      <p:nvGrpSpPr>
        <p:cNvPr id="1" name=""/>
        <p:cNvGrpSpPr/>
        <p:nvPr/>
      </p:nvGrpSpPr>
      <p:grpSpPr>
        <a:xfrm>
          <a:off x="0" y="0"/>
          <a:ext cx="0" cy="0"/>
          <a:chOff x="0" y="0"/>
          <a:chExt cx="0" cy="0"/>
        </a:xfrm>
      </p:grpSpPr>
      <p:sp>
        <p:nvSpPr>
          <p:cNvPr id="7" name="Slide Number Placeholder 21">
            <a:extLst>
              <a:ext uri="{FF2B5EF4-FFF2-40B4-BE49-F238E27FC236}">
                <a16:creationId xmlns:a16="http://schemas.microsoft.com/office/drawing/2014/main" id="{97032698-4027-4948-8F5C-E2709437E384}"/>
              </a:ext>
            </a:extLst>
          </p:cNvPr>
          <p:cNvSpPr>
            <a:spLocks noGrp="1"/>
          </p:cNvSpPr>
          <p:nvPr>
            <p:ph type="sldNum" sz="quarter" idx="4"/>
          </p:nvPr>
        </p:nvSpPr>
        <p:spPr>
          <a:xfrm>
            <a:off x="11430000" y="395328"/>
            <a:ext cx="546099" cy="365125"/>
          </a:xfrm>
          <a:prstGeom prst="rect">
            <a:avLst/>
          </a:prstGeom>
        </p:spPr>
        <p:txBody>
          <a:bodyPr vert="horz" lIns="91440" tIns="45720" rIns="91440" bIns="45720" rtlCol="0" anchor="ctr"/>
          <a:lstStyle>
            <a:lvl1pPr algn="r">
              <a:defRPr sz="1200">
                <a:solidFill>
                  <a:schemeClr val="tx1"/>
                </a:solidFill>
              </a:defRPr>
            </a:lvl1pPr>
          </a:lstStyle>
          <a:p>
            <a:fld id="{F2013BF4-5CFC-41F7-AD2A-79B49FE18922}" type="slidenum">
              <a:rPr lang="en-US" smtClean="0"/>
              <a:pPr/>
              <a:t>‹#›</a:t>
            </a:fld>
            <a:endParaRPr lang="en-US" dirty="0"/>
          </a:p>
        </p:txBody>
      </p:sp>
      <p:sp>
        <p:nvSpPr>
          <p:cNvPr id="6" name="Picture Placeholder 14">
            <a:extLst>
              <a:ext uri="{FF2B5EF4-FFF2-40B4-BE49-F238E27FC236}">
                <a16:creationId xmlns:a16="http://schemas.microsoft.com/office/drawing/2014/main" id="{FD631031-D5D2-4F53-8206-01665A14075B}"/>
              </a:ext>
            </a:extLst>
          </p:cNvPr>
          <p:cNvSpPr>
            <a:spLocks noGrp="1"/>
          </p:cNvSpPr>
          <p:nvPr>
            <p:ph type="pic" sz="quarter" idx="18"/>
          </p:nvPr>
        </p:nvSpPr>
        <p:spPr>
          <a:xfrm>
            <a:off x="9017000" y="558800"/>
            <a:ext cx="2527300" cy="5740400"/>
          </a:xfrm>
          <a:custGeom>
            <a:avLst/>
            <a:gdLst>
              <a:gd name="connsiteX0" fmla="*/ 0 w 2527300"/>
              <a:gd name="connsiteY0" fmla="*/ 0 h 5740400"/>
              <a:gd name="connsiteX1" fmla="*/ 2527300 w 2527300"/>
              <a:gd name="connsiteY1" fmla="*/ 0 h 5740400"/>
              <a:gd name="connsiteX2" fmla="*/ 2527300 w 2527300"/>
              <a:gd name="connsiteY2" fmla="*/ 5740400 h 5740400"/>
              <a:gd name="connsiteX3" fmla="*/ 0 w 2527300"/>
              <a:gd name="connsiteY3" fmla="*/ 5740400 h 5740400"/>
            </a:gdLst>
            <a:ahLst/>
            <a:cxnLst>
              <a:cxn ang="0">
                <a:pos x="connsiteX0" y="connsiteY0"/>
              </a:cxn>
              <a:cxn ang="0">
                <a:pos x="connsiteX1" y="connsiteY1"/>
              </a:cxn>
              <a:cxn ang="0">
                <a:pos x="connsiteX2" y="connsiteY2"/>
              </a:cxn>
              <a:cxn ang="0">
                <a:pos x="connsiteX3" y="connsiteY3"/>
              </a:cxn>
            </a:cxnLst>
            <a:rect l="l" t="t" r="r" b="b"/>
            <a:pathLst>
              <a:path w="2527300" h="5740400">
                <a:moveTo>
                  <a:pt x="0" y="0"/>
                </a:moveTo>
                <a:lnTo>
                  <a:pt x="2527300" y="0"/>
                </a:lnTo>
                <a:lnTo>
                  <a:pt x="2527300" y="5740400"/>
                </a:lnTo>
                <a:lnTo>
                  <a:pt x="0" y="5740400"/>
                </a:lnTo>
                <a:close/>
              </a:path>
            </a:pathLst>
          </a:custGeom>
        </p:spPr>
        <p:txBody>
          <a:bodyPr wrap="square" anchor="ctr">
            <a:noAutofit/>
          </a:bodyPr>
          <a:lstStyle>
            <a:lvl1pPr marL="0" indent="0" algn="ctr">
              <a:buNone/>
              <a:defRPr sz="1200"/>
            </a:lvl1pPr>
          </a:lstStyle>
          <a:p>
            <a:endParaRPr lang="en-US" dirty="0"/>
          </a:p>
        </p:txBody>
      </p:sp>
      <p:sp>
        <p:nvSpPr>
          <p:cNvPr id="8" name="Picture Placeholder 13">
            <a:extLst>
              <a:ext uri="{FF2B5EF4-FFF2-40B4-BE49-F238E27FC236}">
                <a16:creationId xmlns:a16="http://schemas.microsoft.com/office/drawing/2014/main" id="{27924561-80C8-4B1E-8340-91E0FDAF7118}"/>
              </a:ext>
            </a:extLst>
          </p:cNvPr>
          <p:cNvSpPr>
            <a:spLocks noGrp="1"/>
          </p:cNvSpPr>
          <p:nvPr>
            <p:ph type="pic" sz="quarter" idx="17"/>
          </p:nvPr>
        </p:nvSpPr>
        <p:spPr>
          <a:xfrm>
            <a:off x="6223000" y="558800"/>
            <a:ext cx="2527300" cy="5740400"/>
          </a:xfrm>
          <a:custGeom>
            <a:avLst/>
            <a:gdLst>
              <a:gd name="connsiteX0" fmla="*/ 0 w 2527300"/>
              <a:gd name="connsiteY0" fmla="*/ 0 h 5740400"/>
              <a:gd name="connsiteX1" fmla="*/ 2527300 w 2527300"/>
              <a:gd name="connsiteY1" fmla="*/ 0 h 5740400"/>
              <a:gd name="connsiteX2" fmla="*/ 2527300 w 2527300"/>
              <a:gd name="connsiteY2" fmla="*/ 5740400 h 5740400"/>
              <a:gd name="connsiteX3" fmla="*/ 0 w 2527300"/>
              <a:gd name="connsiteY3" fmla="*/ 5740400 h 5740400"/>
            </a:gdLst>
            <a:ahLst/>
            <a:cxnLst>
              <a:cxn ang="0">
                <a:pos x="connsiteX0" y="connsiteY0"/>
              </a:cxn>
              <a:cxn ang="0">
                <a:pos x="connsiteX1" y="connsiteY1"/>
              </a:cxn>
              <a:cxn ang="0">
                <a:pos x="connsiteX2" y="connsiteY2"/>
              </a:cxn>
              <a:cxn ang="0">
                <a:pos x="connsiteX3" y="connsiteY3"/>
              </a:cxn>
            </a:cxnLst>
            <a:rect l="l" t="t" r="r" b="b"/>
            <a:pathLst>
              <a:path w="2527300" h="5740400">
                <a:moveTo>
                  <a:pt x="0" y="0"/>
                </a:moveTo>
                <a:lnTo>
                  <a:pt x="2527300" y="0"/>
                </a:lnTo>
                <a:lnTo>
                  <a:pt x="2527300" y="5740400"/>
                </a:lnTo>
                <a:lnTo>
                  <a:pt x="0" y="574040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5666899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9_Full Image">
    <p:spTree>
      <p:nvGrpSpPr>
        <p:cNvPr id="1" name=""/>
        <p:cNvGrpSpPr/>
        <p:nvPr/>
      </p:nvGrpSpPr>
      <p:grpSpPr>
        <a:xfrm>
          <a:off x="0" y="0"/>
          <a:ext cx="0" cy="0"/>
          <a:chOff x="0" y="0"/>
          <a:chExt cx="0" cy="0"/>
        </a:xfrm>
      </p:grpSpPr>
      <p:sp>
        <p:nvSpPr>
          <p:cNvPr id="7" name="Slide Number Placeholder 21">
            <a:extLst>
              <a:ext uri="{FF2B5EF4-FFF2-40B4-BE49-F238E27FC236}">
                <a16:creationId xmlns:a16="http://schemas.microsoft.com/office/drawing/2014/main" id="{97032698-4027-4948-8F5C-E2709437E384}"/>
              </a:ext>
            </a:extLst>
          </p:cNvPr>
          <p:cNvSpPr>
            <a:spLocks noGrp="1"/>
          </p:cNvSpPr>
          <p:nvPr>
            <p:ph type="sldNum" sz="quarter" idx="4"/>
          </p:nvPr>
        </p:nvSpPr>
        <p:spPr>
          <a:xfrm>
            <a:off x="11430000" y="395328"/>
            <a:ext cx="546099" cy="365125"/>
          </a:xfrm>
          <a:prstGeom prst="rect">
            <a:avLst/>
          </a:prstGeom>
        </p:spPr>
        <p:txBody>
          <a:bodyPr vert="horz" lIns="91440" tIns="45720" rIns="91440" bIns="45720" rtlCol="0" anchor="ctr"/>
          <a:lstStyle>
            <a:lvl1pPr algn="r">
              <a:defRPr sz="1200">
                <a:solidFill>
                  <a:schemeClr val="tx1"/>
                </a:solidFill>
              </a:defRPr>
            </a:lvl1pPr>
          </a:lstStyle>
          <a:p>
            <a:fld id="{F2013BF4-5CFC-41F7-AD2A-79B49FE18922}" type="slidenum">
              <a:rPr lang="en-US" smtClean="0"/>
              <a:pPr/>
              <a:t>‹#›</a:t>
            </a:fld>
            <a:endParaRPr lang="en-US" dirty="0"/>
          </a:p>
        </p:txBody>
      </p:sp>
      <p:sp>
        <p:nvSpPr>
          <p:cNvPr id="15" name="Freeform: Shape 14">
            <a:extLst>
              <a:ext uri="{FF2B5EF4-FFF2-40B4-BE49-F238E27FC236}">
                <a16:creationId xmlns:a16="http://schemas.microsoft.com/office/drawing/2014/main" id="{6453C8A7-44F2-430E-A088-906A608CCF7D}"/>
              </a:ext>
            </a:extLst>
          </p:cNvPr>
          <p:cNvSpPr>
            <a:spLocks noGrp="1"/>
          </p:cNvSpPr>
          <p:nvPr>
            <p:ph type="pic" sz="quarter" idx="18"/>
          </p:nvPr>
        </p:nvSpPr>
        <p:spPr>
          <a:xfrm>
            <a:off x="8902700" y="0"/>
            <a:ext cx="3289300" cy="6858000"/>
          </a:xfrm>
          <a:custGeom>
            <a:avLst/>
            <a:gdLst>
              <a:gd name="connsiteX0" fmla="*/ 0 w 3289300"/>
              <a:gd name="connsiteY0" fmla="*/ 0 h 6858000"/>
              <a:gd name="connsiteX1" fmla="*/ 3289300 w 3289300"/>
              <a:gd name="connsiteY1" fmla="*/ 0 h 6858000"/>
              <a:gd name="connsiteX2" fmla="*/ 3289300 w 3289300"/>
              <a:gd name="connsiteY2" fmla="*/ 6858000 h 6858000"/>
              <a:gd name="connsiteX3" fmla="*/ 0 w 32893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289300" h="6858000">
                <a:moveTo>
                  <a:pt x="0" y="0"/>
                </a:moveTo>
                <a:lnTo>
                  <a:pt x="3289300" y="0"/>
                </a:lnTo>
                <a:lnTo>
                  <a:pt x="3289300" y="6858000"/>
                </a:lnTo>
                <a:lnTo>
                  <a:pt x="0" y="6858000"/>
                </a:lnTo>
                <a:close/>
              </a:path>
            </a:pathLst>
          </a:custGeom>
        </p:spPr>
        <p:txBody>
          <a:bodyPr wrap="square" anchor="ctr">
            <a:noAutofit/>
          </a:bodyPr>
          <a:lstStyle>
            <a:lvl1pPr marL="0" indent="0" algn="ctr">
              <a:buNone/>
              <a:defRPr sz="1200"/>
            </a:lvl1pPr>
          </a:lstStyle>
          <a:p>
            <a:endParaRPr lang="en-US" dirty="0"/>
          </a:p>
        </p:txBody>
      </p:sp>
      <p:sp>
        <p:nvSpPr>
          <p:cNvPr id="13" name="Freeform: Shape 12">
            <a:extLst>
              <a:ext uri="{FF2B5EF4-FFF2-40B4-BE49-F238E27FC236}">
                <a16:creationId xmlns:a16="http://schemas.microsoft.com/office/drawing/2014/main" id="{C500603F-FCA3-4073-A8DA-DA77FB24334C}"/>
              </a:ext>
            </a:extLst>
          </p:cNvPr>
          <p:cNvSpPr>
            <a:spLocks noGrp="1"/>
          </p:cNvSpPr>
          <p:nvPr>
            <p:ph type="pic" sz="quarter" idx="17"/>
          </p:nvPr>
        </p:nvSpPr>
        <p:spPr>
          <a:xfrm>
            <a:off x="5613400" y="0"/>
            <a:ext cx="3289300" cy="4597400"/>
          </a:xfrm>
          <a:custGeom>
            <a:avLst/>
            <a:gdLst>
              <a:gd name="connsiteX0" fmla="*/ 0 w 3289300"/>
              <a:gd name="connsiteY0" fmla="*/ 0 h 4597400"/>
              <a:gd name="connsiteX1" fmla="*/ 3289300 w 3289300"/>
              <a:gd name="connsiteY1" fmla="*/ 0 h 4597400"/>
              <a:gd name="connsiteX2" fmla="*/ 3289300 w 3289300"/>
              <a:gd name="connsiteY2" fmla="*/ 4597400 h 4597400"/>
              <a:gd name="connsiteX3" fmla="*/ 0 w 3289300"/>
              <a:gd name="connsiteY3" fmla="*/ 4597400 h 4597400"/>
            </a:gdLst>
            <a:ahLst/>
            <a:cxnLst>
              <a:cxn ang="0">
                <a:pos x="connsiteX0" y="connsiteY0"/>
              </a:cxn>
              <a:cxn ang="0">
                <a:pos x="connsiteX1" y="connsiteY1"/>
              </a:cxn>
              <a:cxn ang="0">
                <a:pos x="connsiteX2" y="connsiteY2"/>
              </a:cxn>
              <a:cxn ang="0">
                <a:pos x="connsiteX3" y="connsiteY3"/>
              </a:cxn>
            </a:cxnLst>
            <a:rect l="l" t="t" r="r" b="b"/>
            <a:pathLst>
              <a:path w="3289300" h="4597400">
                <a:moveTo>
                  <a:pt x="0" y="0"/>
                </a:moveTo>
                <a:lnTo>
                  <a:pt x="3289300" y="0"/>
                </a:lnTo>
                <a:lnTo>
                  <a:pt x="3289300" y="4597400"/>
                </a:lnTo>
                <a:lnTo>
                  <a:pt x="0" y="459740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6790307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1_Full Imag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3288ABD4-AA3A-4253-89FC-6B04BEA4A98A}"/>
              </a:ext>
            </a:extLst>
          </p:cNvPr>
          <p:cNvSpPr>
            <a:spLocks noGrp="1"/>
          </p:cNvSpPr>
          <p:nvPr>
            <p:ph type="pic" sz="quarter" idx="20"/>
          </p:nvPr>
        </p:nvSpPr>
        <p:spPr>
          <a:xfrm>
            <a:off x="5834744" y="-1"/>
            <a:ext cx="2307772" cy="4122057"/>
          </a:xfrm>
          <a:custGeom>
            <a:avLst/>
            <a:gdLst>
              <a:gd name="connsiteX0" fmla="*/ 0 w 2307772"/>
              <a:gd name="connsiteY0" fmla="*/ 0 h 4122057"/>
              <a:gd name="connsiteX1" fmla="*/ 2307772 w 2307772"/>
              <a:gd name="connsiteY1" fmla="*/ 0 h 4122057"/>
              <a:gd name="connsiteX2" fmla="*/ 2307772 w 2307772"/>
              <a:gd name="connsiteY2" fmla="*/ 4122057 h 4122057"/>
              <a:gd name="connsiteX3" fmla="*/ 0 w 2307772"/>
              <a:gd name="connsiteY3" fmla="*/ 4122057 h 4122057"/>
            </a:gdLst>
            <a:ahLst/>
            <a:cxnLst>
              <a:cxn ang="0">
                <a:pos x="connsiteX0" y="connsiteY0"/>
              </a:cxn>
              <a:cxn ang="0">
                <a:pos x="connsiteX1" y="connsiteY1"/>
              </a:cxn>
              <a:cxn ang="0">
                <a:pos x="connsiteX2" y="connsiteY2"/>
              </a:cxn>
              <a:cxn ang="0">
                <a:pos x="connsiteX3" y="connsiteY3"/>
              </a:cxn>
            </a:cxnLst>
            <a:rect l="l" t="t" r="r" b="b"/>
            <a:pathLst>
              <a:path w="2307772" h="4122057">
                <a:moveTo>
                  <a:pt x="0" y="0"/>
                </a:moveTo>
                <a:lnTo>
                  <a:pt x="2307772" y="0"/>
                </a:lnTo>
                <a:lnTo>
                  <a:pt x="2307772" y="4122057"/>
                </a:lnTo>
                <a:lnTo>
                  <a:pt x="0" y="4122057"/>
                </a:lnTo>
                <a:close/>
              </a:path>
            </a:pathLst>
          </a:custGeom>
        </p:spPr>
      </p:sp>
      <p:sp>
        <p:nvSpPr>
          <p:cNvPr id="10" name="Picture Placeholder 9">
            <a:extLst>
              <a:ext uri="{FF2B5EF4-FFF2-40B4-BE49-F238E27FC236}">
                <a16:creationId xmlns:a16="http://schemas.microsoft.com/office/drawing/2014/main" id="{3F7A8FA9-3C9B-4EFC-BDC8-5EECDC64A7E6}"/>
              </a:ext>
            </a:extLst>
          </p:cNvPr>
          <p:cNvSpPr>
            <a:spLocks noGrp="1"/>
          </p:cNvSpPr>
          <p:nvPr>
            <p:ph type="pic" sz="quarter" idx="21"/>
          </p:nvPr>
        </p:nvSpPr>
        <p:spPr>
          <a:xfrm>
            <a:off x="9743620" y="2754085"/>
            <a:ext cx="1959429" cy="2735942"/>
          </a:xfrm>
          <a:custGeom>
            <a:avLst/>
            <a:gdLst>
              <a:gd name="connsiteX0" fmla="*/ 0 w 1959429"/>
              <a:gd name="connsiteY0" fmla="*/ 0 h 2735942"/>
              <a:gd name="connsiteX1" fmla="*/ 1959429 w 1959429"/>
              <a:gd name="connsiteY1" fmla="*/ 0 h 2735942"/>
              <a:gd name="connsiteX2" fmla="*/ 1959429 w 1959429"/>
              <a:gd name="connsiteY2" fmla="*/ 2735942 h 2735942"/>
              <a:gd name="connsiteX3" fmla="*/ 0 w 1959429"/>
              <a:gd name="connsiteY3" fmla="*/ 2735942 h 2735942"/>
            </a:gdLst>
            <a:ahLst/>
            <a:cxnLst>
              <a:cxn ang="0">
                <a:pos x="connsiteX0" y="connsiteY0"/>
              </a:cxn>
              <a:cxn ang="0">
                <a:pos x="connsiteX1" y="connsiteY1"/>
              </a:cxn>
              <a:cxn ang="0">
                <a:pos x="connsiteX2" y="connsiteY2"/>
              </a:cxn>
              <a:cxn ang="0">
                <a:pos x="connsiteX3" y="connsiteY3"/>
              </a:cxn>
            </a:cxnLst>
            <a:rect l="l" t="t" r="r" b="b"/>
            <a:pathLst>
              <a:path w="1959429" h="2735942">
                <a:moveTo>
                  <a:pt x="0" y="0"/>
                </a:moveTo>
                <a:lnTo>
                  <a:pt x="1959429" y="0"/>
                </a:lnTo>
                <a:lnTo>
                  <a:pt x="1959429" y="2735942"/>
                </a:lnTo>
                <a:lnTo>
                  <a:pt x="0" y="2735942"/>
                </a:lnTo>
                <a:close/>
              </a:path>
            </a:pathLst>
          </a:custGeom>
        </p:spPr>
      </p:sp>
      <p:sp>
        <p:nvSpPr>
          <p:cNvPr id="7" name="Slide Number Placeholder 21">
            <a:extLst>
              <a:ext uri="{FF2B5EF4-FFF2-40B4-BE49-F238E27FC236}">
                <a16:creationId xmlns:a16="http://schemas.microsoft.com/office/drawing/2014/main" id="{97032698-4027-4948-8F5C-E2709437E384}"/>
              </a:ext>
            </a:extLst>
          </p:cNvPr>
          <p:cNvSpPr>
            <a:spLocks noGrp="1"/>
          </p:cNvSpPr>
          <p:nvPr>
            <p:ph type="sldNum" sz="quarter" idx="4"/>
          </p:nvPr>
        </p:nvSpPr>
        <p:spPr>
          <a:xfrm>
            <a:off x="11430000" y="395328"/>
            <a:ext cx="546099" cy="365125"/>
          </a:xfrm>
          <a:prstGeom prst="rect">
            <a:avLst/>
          </a:prstGeom>
        </p:spPr>
        <p:txBody>
          <a:bodyPr vert="horz" lIns="91440" tIns="45720" rIns="91440" bIns="45720" rtlCol="0" anchor="ctr"/>
          <a:lstStyle>
            <a:lvl1pPr algn="r">
              <a:defRPr sz="1200">
                <a:solidFill>
                  <a:schemeClr val="tx1"/>
                </a:solidFill>
              </a:defRPr>
            </a:lvl1pPr>
          </a:lstStyle>
          <a:p>
            <a:fld id="{F2013BF4-5CFC-41F7-AD2A-79B49FE18922}" type="slidenum">
              <a:rPr lang="en-US" smtClean="0"/>
              <a:pPr/>
              <a:t>‹#›</a:t>
            </a:fld>
            <a:endParaRPr lang="en-US" dirty="0"/>
          </a:p>
        </p:txBody>
      </p:sp>
      <p:sp>
        <p:nvSpPr>
          <p:cNvPr id="12" name="Picture Placeholder 11">
            <a:extLst>
              <a:ext uri="{FF2B5EF4-FFF2-40B4-BE49-F238E27FC236}">
                <a16:creationId xmlns:a16="http://schemas.microsoft.com/office/drawing/2014/main" id="{1BF1A477-46B9-41BE-A72A-7A50C58E2121}"/>
              </a:ext>
            </a:extLst>
          </p:cNvPr>
          <p:cNvSpPr>
            <a:spLocks noGrp="1"/>
          </p:cNvSpPr>
          <p:nvPr>
            <p:ph type="pic" sz="quarter" idx="17"/>
          </p:nvPr>
        </p:nvSpPr>
        <p:spPr>
          <a:xfrm>
            <a:off x="1625600" y="3429000"/>
            <a:ext cx="2902857" cy="3429000"/>
          </a:xfrm>
          <a:custGeom>
            <a:avLst/>
            <a:gdLst>
              <a:gd name="connsiteX0" fmla="*/ 0 w 2902857"/>
              <a:gd name="connsiteY0" fmla="*/ 0 h 3429000"/>
              <a:gd name="connsiteX1" fmla="*/ 2902857 w 2902857"/>
              <a:gd name="connsiteY1" fmla="*/ 0 h 3429000"/>
              <a:gd name="connsiteX2" fmla="*/ 2902857 w 2902857"/>
              <a:gd name="connsiteY2" fmla="*/ 3429000 h 3429000"/>
              <a:gd name="connsiteX3" fmla="*/ 0 w 2902857"/>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2902857" h="3429000">
                <a:moveTo>
                  <a:pt x="0" y="0"/>
                </a:moveTo>
                <a:lnTo>
                  <a:pt x="2902857" y="0"/>
                </a:lnTo>
                <a:lnTo>
                  <a:pt x="2902857" y="3429000"/>
                </a:lnTo>
                <a:lnTo>
                  <a:pt x="0" y="3429000"/>
                </a:lnTo>
                <a:close/>
              </a:path>
            </a:pathLst>
          </a:custGeom>
        </p:spPr>
      </p:sp>
    </p:spTree>
    <p:extLst>
      <p:ext uri="{BB962C8B-B14F-4D97-AF65-F5344CB8AC3E}">
        <p14:creationId xmlns:p14="http://schemas.microsoft.com/office/powerpoint/2010/main" val="9194684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2_Full Image">
    <p:spTree>
      <p:nvGrpSpPr>
        <p:cNvPr id="1" name=""/>
        <p:cNvGrpSpPr/>
        <p:nvPr/>
      </p:nvGrpSpPr>
      <p:grpSpPr>
        <a:xfrm>
          <a:off x="0" y="0"/>
          <a:ext cx="0" cy="0"/>
          <a:chOff x="0" y="0"/>
          <a:chExt cx="0" cy="0"/>
        </a:xfrm>
      </p:grpSpPr>
      <p:sp>
        <p:nvSpPr>
          <p:cNvPr id="16" name="Freeform: Shape 15">
            <a:extLst>
              <a:ext uri="{FF2B5EF4-FFF2-40B4-BE49-F238E27FC236}">
                <a16:creationId xmlns:a16="http://schemas.microsoft.com/office/drawing/2014/main" id="{144692C7-11A9-4C81-B138-D8E2C65DC195}"/>
              </a:ext>
            </a:extLst>
          </p:cNvPr>
          <p:cNvSpPr>
            <a:spLocks noGrp="1"/>
          </p:cNvSpPr>
          <p:nvPr>
            <p:ph type="pic" sz="quarter" idx="17"/>
          </p:nvPr>
        </p:nvSpPr>
        <p:spPr>
          <a:xfrm>
            <a:off x="628650" y="2714626"/>
            <a:ext cx="4476750" cy="3486150"/>
          </a:xfrm>
          <a:custGeom>
            <a:avLst/>
            <a:gdLst>
              <a:gd name="connsiteX0" fmla="*/ 0 w 4476750"/>
              <a:gd name="connsiteY0" fmla="*/ 0 h 3486150"/>
              <a:gd name="connsiteX1" fmla="*/ 4476750 w 4476750"/>
              <a:gd name="connsiteY1" fmla="*/ 0 h 3486150"/>
              <a:gd name="connsiteX2" fmla="*/ 4476750 w 4476750"/>
              <a:gd name="connsiteY2" fmla="*/ 3486150 h 3486150"/>
              <a:gd name="connsiteX3" fmla="*/ 0 w 4476750"/>
              <a:gd name="connsiteY3" fmla="*/ 3486150 h 3486150"/>
            </a:gdLst>
            <a:ahLst/>
            <a:cxnLst>
              <a:cxn ang="0">
                <a:pos x="connsiteX0" y="connsiteY0"/>
              </a:cxn>
              <a:cxn ang="0">
                <a:pos x="connsiteX1" y="connsiteY1"/>
              </a:cxn>
              <a:cxn ang="0">
                <a:pos x="connsiteX2" y="connsiteY2"/>
              </a:cxn>
              <a:cxn ang="0">
                <a:pos x="connsiteX3" y="connsiteY3"/>
              </a:cxn>
            </a:cxnLst>
            <a:rect l="l" t="t" r="r" b="b"/>
            <a:pathLst>
              <a:path w="4476750" h="3486150">
                <a:moveTo>
                  <a:pt x="0" y="0"/>
                </a:moveTo>
                <a:lnTo>
                  <a:pt x="4476750" y="0"/>
                </a:lnTo>
                <a:lnTo>
                  <a:pt x="4476750" y="3486150"/>
                </a:lnTo>
                <a:lnTo>
                  <a:pt x="0" y="3486150"/>
                </a:lnTo>
                <a:close/>
              </a:path>
            </a:pathLst>
          </a:custGeom>
        </p:spPr>
      </p:sp>
      <p:sp>
        <p:nvSpPr>
          <p:cNvPr id="13" name="Freeform: Shape 12">
            <a:extLst>
              <a:ext uri="{FF2B5EF4-FFF2-40B4-BE49-F238E27FC236}">
                <a16:creationId xmlns:a16="http://schemas.microsoft.com/office/drawing/2014/main" id="{7BC3C35A-2A43-4443-8A51-0BEE73B353A1}"/>
              </a:ext>
            </a:extLst>
          </p:cNvPr>
          <p:cNvSpPr>
            <a:spLocks noGrp="1"/>
          </p:cNvSpPr>
          <p:nvPr>
            <p:ph type="pic" sz="quarter" idx="21"/>
          </p:nvPr>
        </p:nvSpPr>
        <p:spPr>
          <a:xfrm>
            <a:off x="8496300" y="2714626"/>
            <a:ext cx="3067050" cy="3486150"/>
          </a:xfrm>
          <a:custGeom>
            <a:avLst/>
            <a:gdLst>
              <a:gd name="connsiteX0" fmla="*/ 0 w 3067050"/>
              <a:gd name="connsiteY0" fmla="*/ 0 h 3486150"/>
              <a:gd name="connsiteX1" fmla="*/ 3067050 w 3067050"/>
              <a:gd name="connsiteY1" fmla="*/ 0 h 3486150"/>
              <a:gd name="connsiteX2" fmla="*/ 3067050 w 3067050"/>
              <a:gd name="connsiteY2" fmla="*/ 3486150 h 3486150"/>
              <a:gd name="connsiteX3" fmla="*/ 0 w 3067050"/>
              <a:gd name="connsiteY3" fmla="*/ 3486150 h 3486150"/>
            </a:gdLst>
            <a:ahLst/>
            <a:cxnLst>
              <a:cxn ang="0">
                <a:pos x="connsiteX0" y="connsiteY0"/>
              </a:cxn>
              <a:cxn ang="0">
                <a:pos x="connsiteX1" y="connsiteY1"/>
              </a:cxn>
              <a:cxn ang="0">
                <a:pos x="connsiteX2" y="connsiteY2"/>
              </a:cxn>
              <a:cxn ang="0">
                <a:pos x="connsiteX3" y="connsiteY3"/>
              </a:cxn>
            </a:cxnLst>
            <a:rect l="l" t="t" r="r" b="b"/>
            <a:pathLst>
              <a:path w="3067050" h="3486150">
                <a:moveTo>
                  <a:pt x="0" y="0"/>
                </a:moveTo>
                <a:lnTo>
                  <a:pt x="3067050" y="0"/>
                </a:lnTo>
                <a:lnTo>
                  <a:pt x="3067050" y="3486150"/>
                </a:lnTo>
                <a:lnTo>
                  <a:pt x="0" y="3486150"/>
                </a:lnTo>
                <a:close/>
              </a:path>
            </a:pathLst>
          </a:custGeom>
        </p:spPr>
      </p:sp>
      <p:sp>
        <p:nvSpPr>
          <p:cNvPr id="7" name="Slide Number Placeholder 21">
            <a:extLst>
              <a:ext uri="{FF2B5EF4-FFF2-40B4-BE49-F238E27FC236}">
                <a16:creationId xmlns:a16="http://schemas.microsoft.com/office/drawing/2014/main" id="{97032698-4027-4948-8F5C-E2709437E384}"/>
              </a:ext>
            </a:extLst>
          </p:cNvPr>
          <p:cNvSpPr>
            <a:spLocks noGrp="1"/>
          </p:cNvSpPr>
          <p:nvPr>
            <p:ph type="sldNum" sz="quarter" idx="4"/>
          </p:nvPr>
        </p:nvSpPr>
        <p:spPr>
          <a:xfrm>
            <a:off x="11430000" y="395328"/>
            <a:ext cx="546099" cy="365125"/>
          </a:xfrm>
          <a:prstGeom prst="rect">
            <a:avLst/>
          </a:prstGeom>
        </p:spPr>
        <p:txBody>
          <a:bodyPr vert="horz" lIns="91440" tIns="45720" rIns="91440" bIns="45720" rtlCol="0" anchor="ctr"/>
          <a:lstStyle>
            <a:lvl1pPr algn="r">
              <a:defRPr sz="1200">
                <a:solidFill>
                  <a:schemeClr val="tx1"/>
                </a:solidFill>
              </a:defRPr>
            </a:lvl1pPr>
          </a:lstStyle>
          <a:p>
            <a:fld id="{F2013BF4-5CFC-41F7-AD2A-79B49FE18922}" type="slidenum">
              <a:rPr lang="en-US" smtClean="0"/>
              <a:pPr/>
              <a:t>‹#›</a:t>
            </a:fld>
            <a:endParaRPr lang="en-US" dirty="0"/>
          </a:p>
        </p:txBody>
      </p:sp>
      <p:sp>
        <p:nvSpPr>
          <p:cNvPr id="15" name="Freeform: Shape 14">
            <a:extLst>
              <a:ext uri="{FF2B5EF4-FFF2-40B4-BE49-F238E27FC236}">
                <a16:creationId xmlns:a16="http://schemas.microsoft.com/office/drawing/2014/main" id="{37BFBEA7-3E5C-4D09-B9FD-1983D7BF236A}"/>
              </a:ext>
            </a:extLst>
          </p:cNvPr>
          <p:cNvSpPr>
            <a:spLocks noGrp="1"/>
          </p:cNvSpPr>
          <p:nvPr>
            <p:ph type="pic" sz="quarter" idx="22"/>
          </p:nvPr>
        </p:nvSpPr>
        <p:spPr>
          <a:xfrm>
            <a:off x="5419725" y="2714626"/>
            <a:ext cx="2762250" cy="3486150"/>
          </a:xfrm>
          <a:custGeom>
            <a:avLst/>
            <a:gdLst>
              <a:gd name="connsiteX0" fmla="*/ 0 w 2762250"/>
              <a:gd name="connsiteY0" fmla="*/ 0 h 3486150"/>
              <a:gd name="connsiteX1" fmla="*/ 2762250 w 2762250"/>
              <a:gd name="connsiteY1" fmla="*/ 0 h 3486150"/>
              <a:gd name="connsiteX2" fmla="*/ 2762250 w 2762250"/>
              <a:gd name="connsiteY2" fmla="*/ 3486150 h 3486150"/>
              <a:gd name="connsiteX3" fmla="*/ 0 w 2762250"/>
              <a:gd name="connsiteY3" fmla="*/ 3486150 h 3486150"/>
            </a:gdLst>
            <a:ahLst/>
            <a:cxnLst>
              <a:cxn ang="0">
                <a:pos x="connsiteX0" y="connsiteY0"/>
              </a:cxn>
              <a:cxn ang="0">
                <a:pos x="connsiteX1" y="connsiteY1"/>
              </a:cxn>
              <a:cxn ang="0">
                <a:pos x="connsiteX2" y="connsiteY2"/>
              </a:cxn>
              <a:cxn ang="0">
                <a:pos x="connsiteX3" y="connsiteY3"/>
              </a:cxn>
            </a:cxnLst>
            <a:rect l="l" t="t" r="r" b="b"/>
            <a:pathLst>
              <a:path w="2762250" h="3486150">
                <a:moveTo>
                  <a:pt x="0" y="0"/>
                </a:moveTo>
                <a:lnTo>
                  <a:pt x="2762250" y="0"/>
                </a:lnTo>
                <a:lnTo>
                  <a:pt x="2762250" y="3486150"/>
                </a:lnTo>
                <a:lnTo>
                  <a:pt x="0" y="3486150"/>
                </a:lnTo>
                <a:close/>
              </a:path>
            </a:pathLst>
          </a:custGeom>
        </p:spPr>
      </p:sp>
    </p:spTree>
    <p:extLst>
      <p:ext uri="{BB962C8B-B14F-4D97-AF65-F5344CB8AC3E}">
        <p14:creationId xmlns:p14="http://schemas.microsoft.com/office/powerpoint/2010/main" val="16541716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3_Full Image">
    <p:spTree>
      <p:nvGrpSpPr>
        <p:cNvPr id="1" name=""/>
        <p:cNvGrpSpPr/>
        <p:nvPr/>
      </p:nvGrpSpPr>
      <p:grpSpPr>
        <a:xfrm>
          <a:off x="0" y="0"/>
          <a:ext cx="0" cy="0"/>
          <a:chOff x="0" y="0"/>
          <a:chExt cx="0" cy="0"/>
        </a:xfrm>
      </p:grpSpPr>
      <p:sp>
        <p:nvSpPr>
          <p:cNvPr id="7" name="Slide Number Placeholder 21">
            <a:extLst>
              <a:ext uri="{FF2B5EF4-FFF2-40B4-BE49-F238E27FC236}">
                <a16:creationId xmlns:a16="http://schemas.microsoft.com/office/drawing/2014/main" id="{97032698-4027-4948-8F5C-E2709437E384}"/>
              </a:ext>
            </a:extLst>
          </p:cNvPr>
          <p:cNvSpPr>
            <a:spLocks noGrp="1"/>
          </p:cNvSpPr>
          <p:nvPr>
            <p:ph type="sldNum" sz="quarter" idx="4"/>
          </p:nvPr>
        </p:nvSpPr>
        <p:spPr>
          <a:xfrm>
            <a:off x="11430000" y="395328"/>
            <a:ext cx="546099" cy="365125"/>
          </a:xfrm>
          <a:prstGeom prst="rect">
            <a:avLst/>
          </a:prstGeom>
        </p:spPr>
        <p:txBody>
          <a:bodyPr vert="horz" lIns="91440" tIns="45720" rIns="91440" bIns="45720" rtlCol="0" anchor="ctr"/>
          <a:lstStyle>
            <a:lvl1pPr algn="r">
              <a:defRPr sz="1200">
                <a:solidFill>
                  <a:schemeClr val="tx1"/>
                </a:solidFill>
              </a:defRPr>
            </a:lvl1pPr>
          </a:lstStyle>
          <a:p>
            <a:fld id="{F2013BF4-5CFC-41F7-AD2A-79B49FE18922}" type="slidenum">
              <a:rPr lang="en-US" smtClean="0"/>
              <a:pPr/>
              <a:t>‹#›</a:t>
            </a:fld>
            <a:endParaRPr lang="en-US" dirty="0"/>
          </a:p>
        </p:txBody>
      </p:sp>
      <p:sp>
        <p:nvSpPr>
          <p:cNvPr id="6" name="Picture Placeholder 3">
            <a:extLst>
              <a:ext uri="{FF2B5EF4-FFF2-40B4-BE49-F238E27FC236}">
                <a16:creationId xmlns:a16="http://schemas.microsoft.com/office/drawing/2014/main" id="{920DF8B0-8802-47F9-A491-4D5263D5745D}"/>
              </a:ext>
            </a:extLst>
          </p:cNvPr>
          <p:cNvSpPr>
            <a:spLocks noGrp="1"/>
          </p:cNvSpPr>
          <p:nvPr>
            <p:ph type="pic" sz="quarter" idx="17"/>
          </p:nvPr>
        </p:nvSpPr>
        <p:spPr>
          <a:xfrm>
            <a:off x="1115535" y="942236"/>
            <a:ext cx="2934274" cy="2934272"/>
          </a:xfrm>
          <a:prstGeom prst="ellipse">
            <a:avLst/>
          </a:prstGeom>
        </p:spPr>
        <p:txBody>
          <a:bodyPr anchor="ctr">
            <a:normAutofit/>
          </a:bodyPr>
          <a:lstStyle>
            <a:lvl1pPr marL="0" indent="0" algn="ctr">
              <a:buNone/>
              <a:defRPr sz="1200">
                <a:solidFill>
                  <a:schemeClr val="bg2"/>
                </a:solidFill>
              </a:defRPr>
            </a:lvl1pPr>
          </a:lstStyle>
          <a:p>
            <a:endParaRPr lang="en-US"/>
          </a:p>
        </p:txBody>
      </p:sp>
      <p:sp>
        <p:nvSpPr>
          <p:cNvPr id="8" name="Picture Placeholder 3">
            <a:extLst>
              <a:ext uri="{FF2B5EF4-FFF2-40B4-BE49-F238E27FC236}">
                <a16:creationId xmlns:a16="http://schemas.microsoft.com/office/drawing/2014/main" id="{13C4FA2F-D9B1-44FD-A289-3933F4632B46}"/>
              </a:ext>
            </a:extLst>
          </p:cNvPr>
          <p:cNvSpPr>
            <a:spLocks noGrp="1"/>
          </p:cNvSpPr>
          <p:nvPr>
            <p:ph type="pic" sz="quarter" idx="18"/>
          </p:nvPr>
        </p:nvSpPr>
        <p:spPr>
          <a:xfrm>
            <a:off x="4628863" y="942236"/>
            <a:ext cx="2934274" cy="2934272"/>
          </a:xfrm>
          <a:prstGeom prst="ellipse">
            <a:avLst/>
          </a:prstGeom>
        </p:spPr>
        <p:txBody>
          <a:bodyPr anchor="ctr">
            <a:normAutofit/>
          </a:bodyPr>
          <a:lstStyle>
            <a:lvl1pPr marL="0" indent="0" algn="ctr">
              <a:buNone/>
              <a:defRPr sz="1200">
                <a:solidFill>
                  <a:schemeClr val="bg2"/>
                </a:solidFill>
              </a:defRPr>
            </a:lvl1pPr>
          </a:lstStyle>
          <a:p>
            <a:endParaRPr lang="en-US"/>
          </a:p>
        </p:txBody>
      </p:sp>
      <p:sp>
        <p:nvSpPr>
          <p:cNvPr id="9" name="Picture Placeholder 3">
            <a:extLst>
              <a:ext uri="{FF2B5EF4-FFF2-40B4-BE49-F238E27FC236}">
                <a16:creationId xmlns:a16="http://schemas.microsoft.com/office/drawing/2014/main" id="{AFE655A6-AC48-49BE-B172-3DFA39B5BBA6}"/>
              </a:ext>
            </a:extLst>
          </p:cNvPr>
          <p:cNvSpPr>
            <a:spLocks noGrp="1"/>
          </p:cNvSpPr>
          <p:nvPr>
            <p:ph type="pic" sz="quarter" idx="19"/>
          </p:nvPr>
        </p:nvSpPr>
        <p:spPr>
          <a:xfrm>
            <a:off x="8142191" y="942236"/>
            <a:ext cx="2934274" cy="2934272"/>
          </a:xfrm>
          <a:prstGeom prst="ellipse">
            <a:avLst/>
          </a:prstGeom>
        </p:spPr>
        <p:txBody>
          <a:bodyPr anchor="ctr">
            <a:normAutofit/>
          </a:bodyPr>
          <a:lstStyle>
            <a:lvl1pPr marL="0" indent="0" algn="ctr">
              <a:buNone/>
              <a:defRPr sz="1200">
                <a:solidFill>
                  <a:schemeClr val="bg2"/>
                </a:solidFill>
              </a:defRPr>
            </a:lvl1pPr>
          </a:lstStyle>
          <a:p>
            <a:endParaRPr lang="en-US"/>
          </a:p>
        </p:txBody>
      </p:sp>
    </p:spTree>
    <p:extLst>
      <p:ext uri="{BB962C8B-B14F-4D97-AF65-F5344CB8AC3E}">
        <p14:creationId xmlns:p14="http://schemas.microsoft.com/office/powerpoint/2010/main" val="26003472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4_Full Image">
    <p:spTree>
      <p:nvGrpSpPr>
        <p:cNvPr id="1" name=""/>
        <p:cNvGrpSpPr/>
        <p:nvPr/>
      </p:nvGrpSpPr>
      <p:grpSpPr>
        <a:xfrm>
          <a:off x="0" y="0"/>
          <a:ext cx="0" cy="0"/>
          <a:chOff x="0" y="0"/>
          <a:chExt cx="0" cy="0"/>
        </a:xfrm>
      </p:grpSpPr>
      <p:sp>
        <p:nvSpPr>
          <p:cNvPr id="7" name="Slide Number Placeholder 21">
            <a:extLst>
              <a:ext uri="{FF2B5EF4-FFF2-40B4-BE49-F238E27FC236}">
                <a16:creationId xmlns:a16="http://schemas.microsoft.com/office/drawing/2014/main" id="{97032698-4027-4948-8F5C-E2709437E384}"/>
              </a:ext>
            </a:extLst>
          </p:cNvPr>
          <p:cNvSpPr>
            <a:spLocks noGrp="1"/>
          </p:cNvSpPr>
          <p:nvPr>
            <p:ph type="sldNum" sz="quarter" idx="4"/>
          </p:nvPr>
        </p:nvSpPr>
        <p:spPr>
          <a:xfrm>
            <a:off x="11430000" y="395328"/>
            <a:ext cx="546099" cy="365125"/>
          </a:xfrm>
          <a:prstGeom prst="rect">
            <a:avLst/>
          </a:prstGeom>
        </p:spPr>
        <p:txBody>
          <a:bodyPr vert="horz" lIns="91440" tIns="45720" rIns="91440" bIns="45720" rtlCol="0" anchor="ctr"/>
          <a:lstStyle>
            <a:lvl1pPr algn="r">
              <a:defRPr sz="1200">
                <a:solidFill>
                  <a:schemeClr val="tx1"/>
                </a:solidFill>
              </a:defRPr>
            </a:lvl1pPr>
          </a:lstStyle>
          <a:p>
            <a:fld id="{F2013BF4-5CFC-41F7-AD2A-79B49FE18922}" type="slidenum">
              <a:rPr lang="en-US" smtClean="0"/>
              <a:pPr/>
              <a:t>‹#›</a:t>
            </a:fld>
            <a:endParaRPr lang="en-US" dirty="0"/>
          </a:p>
        </p:txBody>
      </p:sp>
      <p:sp>
        <p:nvSpPr>
          <p:cNvPr id="12" name="Freeform: Shape 11">
            <a:extLst>
              <a:ext uri="{FF2B5EF4-FFF2-40B4-BE49-F238E27FC236}">
                <a16:creationId xmlns:a16="http://schemas.microsoft.com/office/drawing/2014/main" id="{D84010DF-816D-4A0D-9DE8-F9C18E8E6B35}"/>
              </a:ext>
            </a:extLst>
          </p:cNvPr>
          <p:cNvSpPr>
            <a:spLocks noGrp="1"/>
          </p:cNvSpPr>
          <p:nvPr>
            <p:ph type="pic" sz="quarter" idx="17"/>
          </p:nvPr>
        </p:nvSpPr>
        <p:spPr>
          <a:xfrm>
            <a:off x="8200571" y="0"/>
            <a:ext cx="3991428" cy="6858000"/>
          </a:xfrm>
          <a:custGeom>
            <a:avLst/>
            <a:gdLst>
              <a:gd name="connsiteX0" fmla="*/ 0 w 3991428"/>
              <a:gd name="connsiteY0" fmla="*/ 0 h 6858000"/>
              <a:gd name="connsiteX1" fmla="*/ 3991428 w 3991428"/>
              <a:gd name="connsiteY1" fmla="*/ 0 h 6858000"/>
              <a:gd name="connsiteX2" fmla="*/ 3991428 w 3991428"/>
              <a:gd name="connsiteY2" fmla="*/ 6858000 h 6858000"/>
              <a:gd name="connsiteX3" fmla="*/ 0 w 399142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991428" h="6858000">
                <a:moveTo>
                  <a:pt x="0" y="0"/>
                </a:moveTo>
                <a:lnTo>
                  <a:pt x="3991428" y="0"/>
                </a:lnTo>
                <a:lnTo>
                  <a:pt x="3991428" y="6858000"/>
                </a:lnTo>
                <a:lnTo>
                  <a:pt x="0" y="6858000"/>
                </a:lnTo>
                <a:close/>
              </a:path>
            </a:pathLst>
          </a:custGeom>
        </p:spPr>
      </p:sp>
    </p:spTree>
    <p:extLst>
      <p:ext uri="{BB962C8B-B14F-4D97-AF65-F5344CB8AC3E}">
        <p14:creationId xmlns:p14="http://schemas.microsoft.com/office/powerpoint/2010/main" val="279558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5_Full Image">
    <p:spTree>
      <p:nvGrpSpPr>
        <p:cNvPr id="1" name=""/>
        <p:cNvGrpSpPr/>
        <p:nvPr/>
      </p:nvGrpSpPr>
      <p:grpSpPr>
        <a:xfrm>
          <a:off x="0" y="0"/>
          <a:ext cx="0" cy="0"/>
          <a:chOff x="0" y="0"/>
          <a:chExt cx="0" cy="0"/>
        </a:xfrm>
      </p:grpSpPr>
      <p:sp>
        <p:nvSpPr>
          <p:cNvPr id="14" name="Freeform: Shape 13">
            <a:extLst>
              <a:ext uri="{FF2B5EF4-FFF2-40B4-BE49-F238E27FC236}">
                <a16:creationId xmlns:a16="http://schemas.microsoft.com/office/drawing/2014/main" id="{D57A4C5F-FB0D-4154-AA4E-4EFDA902C458}"/>
              </a:ext>
            </a:extLst>
          </p:cNvPr>
          <p:cNvSpPr>
            <a:spLocks noGrp="1"/>
          </p:cNvSpPr>
          <p:nvPr>
            <p:ph type="pic" sz="quarter" idx="18"/>
          </p:nvPr>
        </p:nvSpPr>
        <p:spPr>
          <a:xfrm>
            <a:off x="7492597" y="566057"/>
            <a:ext cx="2641600" cy="5725886"/>
          </a:xfrm>
          <a:custGeom>
            <a:avLst/>
            <a:gdLst>
              <a:gd name="connsiteX0" fmla="*/ 0 w 2641600"/>
              <a:gd name="connsiteY0" fmla="*/ 0 h 5725886"/>
              <a:gd name="connsiteX1" fmla="*/ 2641600 w 2641600"/>
              <a:gd name="connsiteY1" fmla="*/ 0 h 5725886"/>
              <a:gd name="connsiteX2" fmla="*/ 2641600 w 2641600"/>
              <a:gd name="connsiteY2" fmla="*/ 5725886 h 5725886"/>
              <a:gd name="connsiteX3" fmla="*/ 0 w 2641600"/>
              <a:gd name="connsiteY3" fmla="*/ 5725886 h 5725886"/>
            </a:gdLst>
            <a:ahLst/>
            <a:cxnLst>
              <a:cxn ang="0">
                <a:pos x="connsiteX0" y="connsiteY0"/>
              </a:cxn>
              <a:cxn ang="0">
                <a:pos x="connsiteX1" y="connsiteY1"/>
              </a:cxn>
              <a:cxn ang="0">
                <a:pos x="connsiteX2" y="connsiteY2"/>
              </a:cxn>
              <a:cxn ang="0">
                <a:pos x="connsiteX3" y="connsiteY3"/>
              </a:cxn>
            </a:cxnLst>
            <a:rect l="l" t="t" r="r" b="b"/>
            <a:pathLst>
              <a:path w="2641600" h="5725886">
                <a:moveTo>
                  <a:pt x="0" y="0"/>
                </a:moveTo>
                <a:lnTo>
                  <a:pt x="2641600" y="0"/>
                </a:lnTo>
                <a:lnTo>
                  <a:pt x="2641600" y="5725886"/>
                </a:lnTo>
                <a:lnTo>
                  <a:pt x="0" y="5725886"/>
                </a:lnTo>
                <a:close/>
              </a:path>
            </a:pathLst>
          </a:custGeom>
        </p:spPr>
      </p:sp>
      <p:sp>
        <p:nvSpPr>
          <p:cNvPr id="15" name="Freeform: Shape 14">
            <a:extLst>
              <a:ext uri="{FF2B5EF4-FFF2-40B4-BE49-F238E27FC236}">
                <a16:creationId xmlns:a16="http://schemas.microsoft.com/office/drawing/2014/main" id="{B095A8CB-98F2-4E0A-ABC6-1E6C5A859463}"/>
              </a:ext>
            </a:extLst>
          </p:cNvPr>
          <p:cNvSpPr>
            <a:spLocks noGrp="1"/>
          </p:cNvSpPr>
          <p:nvPr>
            <p:ph type="pic" sz="quarter" idx="19"/>
          </p:nvPr>
        </p:nvSpPr>
        <p:spPr>
          <a:xfrm>
            <a:off x="4660698" y="566057"/>
            <a:ext cx="2641600" cy="5725886"/>
          </a:xfrm>
          <a:custGeom>
            <a:avLst/>
            <a:gdLst>
              <a:gd name="connsiteX0" fmla="*/ 0 w 2641600"/>
              <a:gd name="connsiteY0" fmla="*/ 0 h 5725886"/>
              <a:gd name="connsiteX1" fmla="*/ 2641600 w 2641600"/>
              <a:gd name="connsiteY1" fmla="*/ 0 h 5725886"/>
              <a:gd name="connsiteX2" fmla="*/ 2641600 w 2641600"/>
              <a:gd name="connsiteY2" fmla="*/ 5725886 h 5725886"/>
              <a:gd name="connsiteX3" fmla="*/ 0 w 2641600"/>
              <a:gd name="connsiteY3" fmla="*/ 5725886 h 5725886"/>
            </a:gdLst>
            <a:ahLst/>
            <a:cxnLst>
              <a:cxn ang="0">
                <a:pos x="connsiteX0" y="connsiteY0"/>
              </a:cxn>
              <a:cxn ang="0">
                <a:pos x="connsiteX1" y="connsiteY1"/>
              </a:cxn>
              <a:cxn ang="0">
                <a:pos x="connsiteX2" y="connsiteY2"/>
              </a:cxn>
              <a:cxn ang="0">
                <a:pos x="connsiteX3" y="connsiteY3"/>
              </a:cxn>
            </a:cxnLst>
            <a:rect l="l" t="t" r="r" b="b"/>
            <a:pathLst>
              <a:path w="2641600" h="5725886">
                <a:moveTo>
                  <a:pt x="0" y="0"/>
                </a:moveTo>
                <a:lnTo>
                  <a:pt x="2641600" y="0"/>
                </a:lnTo>
                <a:lnTo>
                  <a:pt x="2641600" y="5725886"/>
                </a:lnTo>
                <a:lnTo>
                  <a:pt x="0" y="5725886"/>
                </a:lnTo>
                <a:close/>
              </a:path>
            </a:pathLst>
          </a:custGeom>
        </p:spPr>
      </p:sp>
      <p:sp>
        <p:nvSpPr>
          <p:cNvPr id="16" name="Freeform: Shape 15">
            <a:extLst>
              <a:ext uri="{FF2B5EF4-FFF2-40B4-BE49-F238E27FC236}">
                <a16:creationId xmlns:a16="http://schemas.microsoft.com/office/drawing/2014/main" id="{29CD9014-3D1D-49EF-B670-A9B20B2E7B6B}"/>
              </a:ext>
            </a:extLst>
          </p:cNvPr>
          <p:cNvSpPr>
            <a:spLocks noGrp="1"/>
          </p:cNvSpPr>
          <p:nvPr>
            <p:ph type="pic" sz="quarter" idx="20"/>
          </p:nvPr>
        </p:nvSpPr>
        <p:spPr>
          <a:xfrm>
            <a:off x="1828799" y="566057"/>
            <a:ext cx="2641600" cy="5725886"/>
          </a:xfrm>
          <a:custGeom>
            <a:avLst/>
            <a:gdLst>
              <a:gd name="connsiteX0" fmla="*/ 0 w 2641600"/>
              <a:gd name="connsiteY0" fmla="*/ 0 h 5725886"/>
              <a:gd name="connsiteX1" fmla="*/ 2641600 w 2641600"/>
              <a:gd name="connsiteY1" fmla="*/ 0 h 5725886"/>
              <a:gd name="connsiteX2" fmla="*/ 2641600 w 2641600"/>
              <a:gd name="connsiteY2" fmla="*/ 5725886 h 5725886"/>
              <a:gd name="connsiteX3" fmla="*/ 0 w 2641600"/>
              <a:gd name="connsiteY3" fmla="*/ 5725886 h 5725886"/>
            </a:gdLst>
            <a:ahLst/>
            <a:cxnLst>
              <a:cxn ang="0">
                <a:pos x="connsiteX0" y="connsiteY0"/>
              </a:cxn>
              <a:cxn ang="0">
                <a:pos x="connsiteX1" y="connsiteY1"/>
              </a:cxn>
              <a:cxn ang="0">
                <a:pos x="connsiteX2" y="connsiteY2"/>
              </a:cxn>
              <a:cxn ang="0">
                <a:pos x="connsiteX3" y="connsiteY3"/>
              </a:cxn>
            </a:cxnLst>
            <a:rect l="l" t="t" r="r" b="b"/>
            <a:pathLst>
              <a:path w="2641600" h="5725886">
                <a:moveTo>
                  <a:pt x="0" y="0"/>
                </a:moveTo>
                <a:lnTo>
                  <a:pt x="2641600" y="0"/>
                </a:lnTo>
                <a:lnTo>
                  <a:pt x="2641600" y="5725886"/>
                </a:lnTo>
                <a:lnTo>
                  <a:pt x="0" y="5725886"/>
                </a:lnTo>
                <a:close/>
              </a:path>
            </a:pathLst>
          </a:custGeom>
        </p:spPr>
      </p:sp>
      <p:sp>
        <p:nvSpPr>
          <p:cNvPr id="7" name="Slide Number Placeholder 21">
            <a:extLst>
              <a:ext uri="{FF2B5EF4-FFF2-40B4-BE49-F238E27FC236}">
                <a16:creationId xmlns:a16="http://schemas.microsoft.com/office/drawing/2014/main" id="{97032698-4027-4948-8F5C-E2709437E384}"/>
              </a:ext>
            </a:extLst>
          </p:cNvPr>
          <p:cNvSpPr>
            <a:spLocks noGrp="1"/>
          </p:cNvSpPr>
          <p:nvPr>
            <p:ph type="sldNum" sz="quarter" idx="4"/>
          </p:nvPr>
        </p:nvSpPr>
        <p:spPr>
          <a:xfrm>
            <a:off x="11430000" y="395328"/>
            <a:ext cx="546099" cy="365125"/>
          </a:xfrm>
          <a:prstGeom prst="rect">
            <a:avLst/>
          </a:prstGeom>
        </p:spPr>
        <p:txBody>
          <a:bodyPr vert="horz" lIns="91440" tIns="45720" rIns="91440" bIns="45720" rtlCol="0" anchor="ctr"/>
          <a:lstStyle>
            <a:lvl1pPr algn="r">
              <a:defRPr sz="1200">
                <a:solidFill>
                  <a:schemeClr val="tx1"/>
                </a:solidFill>
              </a:defRPr>
            </a:lvl1pPr>
          </a:lstStyle>
          <a:p>
            <a:fld id="{F2013BF4-5CFC-41F7-AD2A-79B49FE18922}" type="slidenum">
              <a:rPr lang="en-US" smtClean="0"/>
              <a:pPr/>
              <a:t>‹#›</a:t>
            </a:fld>
            <a:endParaRPr lang="en-US" dirty="0"/>
          </a:p>
        </p:txBody>
      </p:sp>
      <p:sp>
        <p:nvSpPr>
          <p:cNvPr id="13" name="Freeform: Shape 12">
            <a:extLst>
              <a:ext uri="{FF2B5EF4-FFF2-40B4-BE49-F238E27FC236}">
                <a16:creationId xmlns:a16="http://schemas.microsoft.com/office/drawing/2014/main" id="{BA748EB6-2CDF-48CF-9C1B-EDA28969C0E1}"/>
              </a:ext>
            </a:extLst>
          </p:cNvPr>
          <p:cNvSpPr>
            <a:spLocks noGrp="1"/>
          </p:cNvSpPr>
          <p:nvPr>
            <p:ph type="pic" sz="quarter" idx="17"/>
          </p:nvPr>
        </p:nvSpPr>
        <p:spPr>
          <a:xfrm>
            <a:off x="10324495" y="566057"/>
            <a:ext cx="2641600" cy="5725886"/>
          </a:xfrm>
          <a:custGeom>
            <a:avLst/>
            <a:gdLst>
              <a:gd name="connsiteX0" fmla="*/ 0 w 2641600"/>
              <a:gd name="connsiteY0" fmla="*/ 0 h 5725886"/>
              <a:gd name="connsiteX1" fmla="*/ 2641600 w 2641600"/>
              <a:gd name="connsiteY1" fmla="*/ 0 h 5725886"/>
              <a:gd name="connsiteX2" fmla="*/ 2641600 w 2641600"/>
              <a:gd name="connsiteY2" fmla="*/ 5725886 h 5725886"/>
              <a:gd name="connsiteX3" fmla="*/ 0 w 2641600"/>
              <a:gd name="connsiteY3" fmla="*/ 5725886 h 5725886"/>
            </a:gdLst>
            <a:ahLst/>
            <a:cxnLst>
              <a:cxn ang="0">
                <a:pos x="connsiteX0" y="connsiteY0"/>
              </a:cxn>
              <a:cxn ang="0">
                <a:pos x="connsiteX1" y="connsiteY1"/>
              </a:cxn>
              <a:cxn ang="0">
                <a:pos x="connsiteX2" y="connsiteY2"/>
              </a:cxn>
              <a:cxn ang="0">
                <a:pos x="connsiteX3" y="connsiteY3"/>
              </a:cxn>
            </a:cxnLst>
            <a:rect l="l" t="t" r="r" b="b"/>
            <a:pathLst>
              <a:path w="2641600" h="5725886">
                <a:moveTo>
                  <a:pt x="0" y="0"/>
                </a:moveTo>
                <a:lnTo>
                  <a:pt x="2641600" y="0"/>
                </a:lnTo>
                <a:lnTo>
                  <a:pt x="2641600" y="5725886"/>
                </a:lnTo>
                <a:lnTo>
                  <a:pt x="0" y="5725886"/>
                </a:lnTo>
                <a:close/>
              </a:path>
            </a:pathLst>
          </a:custGeom>
        </p:spPr>
      </p:sp>
    </p:spTree>
    <p:extLst>
      <p:ext uri="{BB962C8B-B14F-4D97-AF65-F5344CB8AC3E}">
        <p14:creationId xmlns:p14="http://schemas.microsoft.com/office/powerpoint/2010/main" val="12951213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9_Full Image">
    <p:spTree>
      <p:nvGrpSpPr>
        <p:cNvPr id="1" name=""/>
        <p:cNvGrpSpPr/>
        <p:nvPr/>
      </p:nvGrpSpPr>
      <p:grpSpPr>
        <a:xfrm>
          <a:off x="0" y="0"/>
          <a:ext cx="0" cy="0"/>
          <a:chOff x="0" y="0"/>
          <a:chExt cx="0" cy="0"/>
        </a:xfrm>
      </p:grpSpPr>
      <p:sp>
        <p:nvSpPr>
          <p:cNvPr id="7" name="Slide Number Placeholder 21">
            <a:extLst>
              <a:ext uri="{FF2B5EF4-FFF2-40B4-BE49-F238E27FC236}">
                <a16:creationId xmlns:a16="http://schemas.microsoft.com/office/drawing/2014/main" id="{97032698-4027-4948-8F5C-E2709437E384}"/>
              </a:ext>
            </a:extLst>
          </p:cNvPr>
          <p:cNvSpPr>
            <a:spLocks noGrp="1"/>
          </p:cNvSpPr>
          <p:nvPr>
            <p:ph type="sldNum" sz="quarter" idx="4"/>
          </p:nvPr>
        </p:nvSpPr>
        <p:spPr>
          <a:xfrm>
            <a:off x="11430000" y="395328"/>
            <a:ext cx="546099" cy="365125"/>
          </a:xfrm>
          <a:prstGeom prst="rect">
            <a:avLst/>
          </a:prstGeom>
        </p:spPr>
        <p:txBody>
          <a:bodyPr vert="horz" lIns="91440" tIns="45720" rIns="91440" bIns="45720" rtlCol="0" anchor="ctr"/>
          <a:lstStyle>
            <a:lvl1pPr algn="r">
              <a:defRPr sz="1200">
                <a:solidFill>
                  <a:schemeClr val="tx1"/>
                </a:solidFill>
              </a:defRPr>
            </a:lvl1pPr>
          </a:lstStyle>
          <a:p>
            <a:fld id="{F2013BF4-5CFC-41F7-AD2A-79B49FE18922}" type="slidenum">
              <a:rPr lang="en-US" smtClean="0"/>
              <a:pPr/>
              <a:t>‹#›</a:t>
            </a:fld>
            <a:endParaRPr lang="en-US" dirty="0"/>
          </a:p>
        </p:txBody>
      </p:sp>
      <p:sp>
        <p:nvSpPr>
          <p:cNvPr id="4" name="Picture Placeholder 8">
            <a:extLst>
              <a:ext uri="{FF2B5EF4-FFF2-40B4-BE49-F238E27FC236}">
                <a16:creationId xmlns:a16="http://schemas.microsoft.com/office/drawing/2014/main" id="{6B9FD54A-807D-4F77-B628-80A1FF087B96}"/>
              </a:ext>
            </a:extLst>
          </p:cNvPr>
          <p:cNvSpPr>
            <a:spLocks noGrp="1"/>
          </p:cNvSpPr>
          <p:nvPr>
            <p:ph type="pic" sz="quarter" idx="21" hasCustomPrompt="1"/>
          </p:nvPr>
        </p:nvSpPr>
        <p:spPr>
          <a:xfrm>
            <a:off x="559994" y="-22352"/>
            <a:ext cx="7517206" cy="6888479"/>
          </a:xfrm>
          <a:prstGeom prst="parallelogram">
            <a:avLst>
              <a:gd name="adj" fmla="val 50084"/>
            </a:avLst>
          </a:prstGeom>
        </p:spPr>
        <p:txBody>
          <a:bodyPr wrap="square" anchor="ctr">
            <a:noAutofit/>
          </a:bodyPr>
          <a:lstStyle>
            <a:lvl1pPr marL="0" indent="0">
              <a:buNone/>
              <a:defRPr sz="800" baseline="0">
                <a:solidFill>
                  <a:schemeClr val="accent1"/>
                </a:solidFill>
              </a:defRPr>
            </a:lvl1pPr>
          </a:lstStyle>
          <a:p>
            <a:r>
              <a:rPr lang="en-US" dirty="0"/>
              <a:t>DRAG YOUR IMAGE HERE</a:t>
            </a:r>
          </a:p>
        </p:txBody>
      </p:sp>
    </p:spTree>
    <p:extLst>
      <p:ext uri="{BB962C8B-B14F-4D97-AF65-F5344CB8AC3E}">
        <p14:creationId xmlns:p14="http://schemas.microsoft.com/office/powerpoint/2010/main" val="15817264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647700" y="647700"/>
            <a:ext cx="10896600" cy="55626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a:p>
        </p:txBody>
      </p:sp>
      <p:sp>
        <p:nvSpPr>
          <p:cNvPr id="4" name="Slide Number Placeholder 21">
            <a:extLst>
              <a:ext uri="{FF2B5EF4-FFF2-40B4-BE49-F238E27FC236}">
                <a16:creationId xmlns:a16="http://schemas.microsoft.com/office/drawing/2014/main" id="{7559A3D8-20A5-4BBE-95C5-FB496CFC12C5}"/>
              </a:ext>
            </a:extLst>
          </p:cNvPr>
          <p:cNvSpPr>
            <a:spLocks noGrp="1"/>
          </p:cNvSpPr>
          <p:nvPr>
            <p:ph type="sldNum" sz="quarter" idx="4"/>
          </p:nvPr>
        </p:nvSpPr>
        <p:spPr>
          <a:xfrm>
            <a:off x="11430000" y="395328"/>
            <a:ext cx="546099" cy="365125"/>
          </a:xfrm>
          <a:prstGeom prst="rect">
            <a:avLst/>
          </a:prstGeom>
        </p:spPr>
        <p:txBody>
          <a:bodyPr vert="horz" lIns="91440" tIns="45720" rIns="91440" bIns="45720" rtlCol="0" anchor="ctr"/>
          <a:lstStyle>
            <a:lvl1pPr algn="r">
              <a:defRPr sz="1200">
                <a:solidFill>
                  <a:schemeClr val="tx1"/>
                </a:solidFill>
              </a:defRPr>
            </a:lvl1pPr>
          </a:lstStyle>
          <a:p>
            <a:fld id="{F2013BF4-5CFC-41F7-AD2A-79B49FE18922}" type="slidenum">
              <a:rPr lang="en-US" smtClean="0"/>
              <a:pPr/>
              <a:t>‹#›</a:t>
            </a:fld>
            <a:endParaRPr lang="en-US" dirty="0"/>
          </a:p>
        </p:txBody>
      </p:sp>
    </p:spTree>
    <p:extLst>
      <p:ext uri="{BB962C8B-B14F-4D97-AF65-F5344CB8AC3E}">
        <p14:creationId xmlns:p14="http://schemas.microsoft.com/office/powerpoint/2010/main" val="870007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0" y="0"/>
            <a:ext cx="12192000" cy="68580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dirty="0"/>
          </a:p>
        </p:txBody>
      </p:sp>
      <p:sp>
        <p:nvSpPr>
          <p:cNvPr id="4" name="Slide Number Placeholder 21">
            <a:extLst>
              <a:ext uri="{FF2B5EF4-FFF2-40B4-BE49-F238E27FC236}">
                <a16:creationId xmlns:a16="http://schemas.microsoft.com/office/drawing/2014/main" id="{715F5715-2104-449A-8570-28732BBB1BB7}"/>
              </a:ext>
            </a:extLst>
          </p:cNvPr>
          <p:cNvSpPr>
            <a:spLocks noGrp="1"/>
          </p:cNvSpPr>
          <p:nvPr>
            <p:ph type="sldNum" sz="quarter" idx="4"/>
          </p:nvPr>
        </p:nvSpPr>
        <p:spPr>
          <a:xfrm>
            <a:off x="11430000" y="395328"/>
            <a:ext cx="546099" cy="365125"/>
          </a:xfrm>
          <a:prstGeom prst="rect">
            <a:avLst/>
          </a:prstGeom>
        </p:spPr>
        <p:txBody>
          <a:bodyPr vert="horz" lIns="91440" tIns="45720" rIns="91440" bIns="45720" rtlCol="0" anchor="ctr"/>
          <a:lstStyle>
            <a:lvl1pPr algn="r">
              <a:defRPr sz="1200">
                <a:solidFill>
                  <a:schemeClr val="tx1"/>
                </a:solidFill>
              </a:defRPr>
            </a:lvl1pPr>
          </a:lstStyle>
          <a:p>
            <a:fld id="{F2013BF4-5CFC-41F7-AD2A-79B49FE18922}" type="slidenum">
              <a:rPr lang="en-US" smtClean="0"/>
              <a:pPr/>
              <a:t>‹#›</a:t>
            </a:fld>
            <a:endParaRPr lang="en-US" dirty="0"/>
          </a:p>
        </p:txBody>
      </p:sp>
    </p:spTree>
    <p:extLst>
      <p:ext uri="{BB962C8B-B14F-4D97-AF65-F5344CB8AC3E}">
        <p14:creationId xmlns:p14="http://schemas.microsoft.com/office/powerpoint/2010/main" val="29001457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Full Image">
    <p:spTree>
      <p:nvGrpSpPr>
        <p:cNvPr id="1" name=""/>
        <p:cNvGrpSpPr/>
        <p:nvPr/>
      </p:nvGrpSpPr>
      <p:grpSpPr>
        <a:xfrm>
          <a:off x="0" y="0"/>
          <a:ext cx="0" cy="0"/>
          <a:chOff x="0" y="0"/>
          <a:chExt cx="0" cy="0"/>
        </a:xfrm>
      </p:grpSpPr>
      <p:sp>
        <p:nvSpPr>
          <p:cNvPr id="4" name="Slide Number Placeholder 21">
            <a:extLst>
              <a:ext uri="{FF2B5EF4-FFF2-40B4-BE49-F238E27FC236}">
                <a16:creationId xmlns:a16="http://schemas.microsoft.com/office/drawing/2014/main" id="{715F5715-2104-449A-8570-28732BBB1BB7}"/>
              </a:ext>
            </a:extLst>
          </p:cNvPr>
          <p:cNvSpPr>
            <a:spLocks noGrp="1"/>
          </p:cNvSpPr>
          <p:nvPr>
            <p:ph type="sldNum" sz="quarter" idx="4"/>
          </p:nvPr>
        </p:nvSpPr>
        <p:spPr>
          <a:xfrm>
            <a:off x="11430000" y="395328"/>
            <a:ext cx="546099" cy="365125"/>
          </a:xfrm>
          <a:prstGeom prst="rect">
            <a:avLst/>
          </a:prstGeom>
        </p:spPr>
        <p:txBody>
          <a:bodyPr vert="horz" lIns="91440" tIns="45720" rIns="91440" bIns="45720" rtlCol="0" anchor="ctr"/>
          <a:lstStyle>
            <a:lvl1pPr algn="r">
              <a:defRPr sz="1200">
                <a:solidFill>
                  <a:schemeClr val="tx1"/>
                </a:solidFill>
              </a:defRPr>
            </a:lvl1pPr>
          </a:lstStyle>
          <a:p>
            <a:fld id="{F2013BF4-5CFC-41F7-AD2A-79B49FE18922}" type="slidenum">
              <a:rPr lang="en-US" smtClean="0"/>
              <a:pPr/>
              <a:t>‹#›</a:t>
            </a:fld>
            <a:endParaRPr lang="en-US" dirty="0"/>
          </a:p>
        </p:txBody>
      </p:sp>
      <p:sp>
        <p:nvSpPr>
          <p:cNvPr id="7" name="Freeform: Shape 6">
            <a:extLst>
              <a:ext uri="{FF2B5EF4-FFF2-40B4-BE49-F238E27FC236}">
                <a16:creationId xmlns:a16="http://schemas.microsoft.com/office/drawing/2014/main" id="{B211DBF5-5761-44A6-B2BB-F77D4454BC97}"/>
              </a:ext>
            </a:extLst>
          </p:cNvPr>
          <p:cNvSpPr>
            <a:spLocks noGrp="1"/>
          </p:cNvSpPr>
          <p:nvPr>
            <p:ph type="pic" sz="quarter" idx="11"/>
          </p:nvPr>
        </p:nvSpPr>
        <p:spPr>
          <a:xfrm>
            <a:off x="1733550" y="0"/>
            <a:ext cx="3467100" cy="4610100"/>
          </a:xfrm>
          <a:custGeom>
            <a:avLst/>
            <a:gdLst>
              <a:gd name="connsiteX0" fmla="*/ 0 w 3467100"/>
              <a:gd name="connsiteY0" fmla="*/ 0 h 4610100"/>
              <a:gd name="connsiteX1" fmla="*/ 3467100 w 3467100"/>
              <a:gd name="connsiteY1" fmla="*/ 0 h 4610100"/>
              <a:gd name="connsiteX2" fmla="*/ 3467100 w 3467100"/>
              <a:gd name="connsiteY2" fmla="*/ 4610100 h 4610100"/>
              <a:gd name="connsiteX3" fmla="*/ 0 w 3467100"/>
              <a:gd name="connsiteY3" fmla="*/ 4610100 h 4610100"/>
            </a:gdLst>
            <a:ahLst/>
            <a:cxnLst>
              <a:cxn ang="0">
                <a:pos x="connsiteX0" y="connsiteY0"/>
              </a:cxn>
              <a:cxn ang="0">
                <a:pos x="connsiteX1" y="connsiteY1"/>
              </a:cxn>
              <a:cxn ang="0">
                <a:pos x="connsiteX2" y="connsiteY2"/>
              </a:cxn>
              <a:cxn ang="0">
                <a:pos x="connsiteX3" y="connsiteY3"/>
              </a:cxn>
            </a:cxnLst>
            <a:rect l="l" t="t" r="r" b="b"/>
            <a:pathLst>
              <a:path w="3467100" h="4610100">
                <a:moveTo>
                  <a:pt x="0" y="0"/>
                </a:moveTo>
                <a:lnTo>
                  <a:pt x="3467100" y="0"/>
                </a:lnTo>
                <a:lnTo>
                  <a:pt x="3467100" y="4610100"/>
                </a:lnTo>
                <a:lnTo>
                  <a:pt x="0" y="46101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35178511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Full Image">
    <p:spTree>
      <p:nvGrpSpPr>
        <p:cNvPr id="1" name=""/>
        <p:cNvGrpSpPr/>
        <p:nvPr/>
      </p:nvGrpSpPr>
      <p:grpSpPr>
        <a:xfrm>
          <a:off x="0" y="0"/>
          <a:ext cx="0" cy="0"/>
          <a:chOff x="0" y="0"/>
          <a:chExt cx="0" cy="0"/>
        </a:xfrm>
      </p:grpSpPr>
      <p:sp>
        <p:nvSpPr>
          <p:cNvPr id="4" name="Slide Number Placeholder 21">
            <a:extLst>
              <a:ext uri="{FF2B5EF4-FFF2-40B4-BE49-F238E27FC236}">
                <a16:creationId xmlns:a16="http://schemas.microsoft.com/office/drawing/2014/main" id="{715F5715-2104-449A-8570-28732BBB1BB7}"/>
              </a:ext>
            </a:extLst>
          </p:cNvPr>
          <p:cNvSpPr>
            <a:spLocks noGrp="1"/>
          </p:cNvSpPr>
          <p:nvPr>
            <p:ph type="sldNum" sz="quarter" idx="4"/>
          </p:nvPr>
        </p:nvSpPr>
        <p:spPr>
          <a:xfrm>
            <a:off x="11430000" y="395328"/>
            <a:ext cx="546099" cy="365125"/>
          </a:xfrm>
          <a:prstGeom prst="rect">
            <a:avLst/>
          </a:prstGeom>
        </p:spPr>
        <p:txBody>
          <a:bodyPr vert="horz" lIns="91440" tIns="45720" rIns="91440" bIns="45720" rtlCol="0" anchor="ctr"/>
          <a:lstStyle>
            <a:lvl1pPr algn="r">
              <a:defRPr sz="1200">
                <a:solidFill>
                  <a:schemeClr val="tx1"/>
                </a:solidFill>
              </a:defRPr>
            </a:lvl1pPr>
          </a:lstStyle>
          <a:p>
            <a:fld id="{F2013BF4-5CFC-41F7-AD2A-79B49FE18922}" type="slidenum">
              <a:rPr lang="en-US" smtClean="0"/>
              <a:pPr/>
              <a:t>‹#›</a:t>
            </a:fld>
            <a:endParaRPr lang="en-US" dirty="0"/>
          </a:p>
        </p:txBody>
      </p:sp>
      <p:sp>
        <p:nvSpPr>
          <p:cNvPr id="8" name="Freeform: Shape 7">
            <a:extLst>
              <a:ext uri="{FF2B5EF4-FFF2-40B4-BE49-F238E27FC236}">
                <a16:creationId xmlns:a16="http://schemas.microsoft.com/office/drawing/2014/main" id="{2024C53D-1788-4791-9D59-F2A82CA37A1A}"/>
              </a:ext>
            </a:extLst>
          </p:cNvPr>
          <p:cNvSpPr>
            <a:spLocks noGrp="1"/>
          </p:cNvSpPr>
          <p:nvPr>
            <p:ph type="pic" sz="quarter" idx="11"/>
          </p:nvPr>
        </p:nvSpPr>
        <p:spPr>
          <a:xfrm>
            <a:off x="7480300" y="914400"/>
            <a:ext cx="3441700" cy="4978400"/>
          </a:xfrm>
          <a:custGeom>
            <a:avLst/>
            <a:gdLst>
              <a:gd name="connsiteX0" fmla="*/ 0 w 3441700"/>
              <a:gd name="connsiteY0" fmla="*/ 0 h 4978400"/>
              <a:gd name="connsiteX1" fmla="*/ 3441700 w 3441700"/>
              <a:gd name="connsiteY1" fmla="*/ 0 h 4978400"/>
              <a:gd name="connsiteX2" fmla="*/ 3441700 w 3441700"/>
              <a:gd name="connsiteY2" fmla="*/ 4978400 h 4978400"/>
              <a:gd name="connsiteX3" fmla="*/ 0 w 3441700"/>
              <a:gd name="connsiteY3" fmla="*/ 4978400 h 4978400"/>
            </a:gdLst>
            <a:ahLst/>
            <a:cxnLst>
              <a:cxn ang="0">
                <a:pos x="connsiteX0" y="connsiteY0"/>
              </a:cxn>
              <a:cxn ang="0">
                <a:pos x="connsiteX1" y="connsiteY1"/>
              </a:cxn>
              <a:cxn ang="0">
                <a:pos x="connsiteX2" y="connsiteY2"/>
              </a:cxn>
              <a:cxn ang="0">
                <a:pos x="connsiteX3" y="connsiteY3"/>
              </a:cxn>
            </a:cxnLst>
            <a:rect l="l" t="t" r="r" b="b"/>
            <a:pathLst>
              <a:path w="3441700" h="4978400">
                <a:moveTo>
                  <a:pt x="0" y="0"/>
                </a:moveTo>
                <a:lnTo>
                  <a:pt x="3441700" y="0"/>
                </a:lnTo>
                <a:lnTo>
                  <a:pt x="3441700" y="4978400"/>
                </a:lnTo>
                <a:lnTo>
                  <a:pt x="0" y="49784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31161881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Full Image">
    <p:spTree>
      <p:nvGrpSpPr>
        <p:cNvPr id="1" name=""/>
        <p:cNvGrpSpPr/>
        <p:nvPr/>
      </p:nvGrpSpPr>
      <p:grpSpPr>
        <a:xfrm>
          <a:off x="0" y="0"/>
          <a:ext cx="0" cy="0"/>
          <a:chOff x="0" y="0"/>
          <a:chExt cx="0" cy="0"/>
        </a:xfrm>
      </p:grpSpPr>
      <p:sp>
        <p:nvSpPr>
          <p:cNvPr id="4" name="Slide Number Placeholder 21">
            <a:extLst>
              <a:ext uri="{FF2B5EF4-FFF2-40B4-BE49-F238E27FC236}">
                <a16:creationId xmlns:a16="http://schemas.microsoft.com/office/drawing/2014/main" id="{715F5715-2104-449A-8570-28732BBB1BB7}"/>
              </a:ext>
            </a:extLst>
          </p:cNvPr>
          <p:cNvSpPr>
            <a:spLocks noGrp="1"/>
          </p:cNvSpPr>
          <p:nvPr>
            <p:ph type="sldNum" sz="quarter" idx="4"/>
          </p:nvPr>
        </p:nvSpPr>
        <p:spPr>
          <a:xfrm>
            <a:off x="11430000" y="395328"/>
            <a:ext cx="546099" cy="365125"/>
          </a:xfrm>
          <a:prstGeom prst="rect">
            <a:avLst/>
          </a:prstGeom>
        </p:spPr>
        <p:txBody>
          <a:bodyPr vert="horz" lIns="91440" tIns="45720" rIns="91440" bIns="45720" rtlCol="0" anchor="ctr"/>
          <a:lstStyle>
            <a:lvl1pPr algn="r">
              <a:defRPr sz="1200">
                <a:solidFill>
                  <a:schemeClr val="tx1"/>
                </a:solidFill>
              </a:defRPr>
            </a:lvl1pPr>
          </a:lstStyle>
          <a:p>
            <a:fld id="{F2013BF4-5CFC-41F7-AD2A-79B49FE18922}" type="slidenum">
              <a:rPr lang="en-US" smtClean="0"/>
              <a:pPr/>
              <a:t>‹#›</a:t>
            </a:fld>
            <a:endParaRPr lang="en-US" dirty="0"/>
          </a:p>
        </p:txBody>
      </p:sp>
      <p:sp>
        <p:nvSpPr>
          <p:cNvPr id="7" name="Freeform: Shape 6">
            <a:extLst>
              <a:ext uri="{FF2B5EF4-FFF2-40B4-BE49-F238E27FC236}">
                <a16:creationId xmlns:a16="http://schemas.microsoft.com/office/drawing/2014/main" id="{AAA492D7-8D3C-4464-92E0-04A83015B693}"/>
              </a:ext>
            </a:extLst>
          </p:cNvPr>
          <p:cNvSpPr>
            <a:spLocks noGrp="1"/>
          </p:cNvSpPr>
          <p:nvPr>
            <p:ph type="pic" sz="quarter" idx="11"/>
          </p:nvPr>
        </p:nvSpPr>
        <p:spPr>
          <a:xfrm>
            <a:off x="1079500" y="1562100"/>
            <a:ext cx="2984500" cy="4432300"/>
          </a:xfrm>
          <a:custGeom>
            <a:avLst/>
            <a:gdLst>
              <a:gd name="connsiteX0" fmla="*/ 0 w 2984500"/>
              <a:gd name="connsiteY0" fmla="*/ 0 h 4432300"/>
              <a:gd name="connsiteX1" fmla="*/ 2984500 w 2984500"/>
              <a:gd name="connsiteY1" fmla="*/ 0 h 4432300"/>
              <a:gd name="connsiteX2" fmla="*/ 2984500 w 2984500"/>
              <a:gd name="connsiteY2" fmla="*/ 4432300 h 4432300"/>
              <a:gd name="connsiteX3" fmla="*/ 0 w 2984500"/>
              <a:gd name="connsiteY3" fmla="*/ 4432300 h 4432300"/>
            </a:gdLst>
            <a:ahLst/>
            <a:cxnLst>
              <a:cxn ang="0">
                <a:pos x="connsiteX0" y="connsiteY0"/>
              </a:cxn>
              <a:cxn ang="0">
                <a:pos x="connsiteX1" y="connsiteY1"/>
              </a:cxn>
              <a:cxn ang="0">
                <a:pos x="connsiteX2" y="connsiteY2"/>
              </a:cxn>
              <a:cxn ang="0">
                <a:pos x="connsiteX3" y="connsiteY3"/>
              </a:cxn>
            </a:cxnLst>
            <a:rect l="l" t="t" r="r" b="b"/>
            <a:pathLst>
              <a:path w="2984500" h="4432300">
                <a:moveTo>
                  <a:pt x="0" y="0"/>
                </a:moveTo>
                <a:lnTo>
                  <a:pt x="2984500" y="0"/>
                </a:lnTo>
                <a:lnTo>
                  <a:pt x="2984500" y="4432300"/>
                </a:lnTo>
                <a:lnTo>
                  <a:pt x="0" y="44323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31188451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Full Image">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9805B735-865D-44D9-BB5E-413733E0C3A0}"/>
              </a:ext>
            </a:extLst>
          </p:cNvPr>
          <p:cNvSpPr>
            <a:spLocks noGrp="1"/>
          </p:cNvSpPr>
          <p:nvPr>
            <p:ph type="pic" sz="quarter" idx="11"/>
          </p:nvPr>
        </p:nvSpPr>
        <p:spPr>
          <a:xfrm>
            <a:off x="4972049" y="2886075"/>
            <a:ext cx="6283325" cy="2997200"/>
          </a:xfrm>
          <a:custGeom>
            <a:avLst/>
            <a:gdLst>
              <a:gd name="connsiteX0" fmla="*/ 0 w 6283325"/>
              <a:gd name="connsiteY0" fmla="*/ 0 h 2997200"/>
              <a:gd name="connsiteX1" fmla="*/ 6283325 w 6283325"/>
              <a:gd name="connsiteY1" fmla="*/ 0 h 2997200"/>
              <a:gd name="connsiteX2" fmla="*/ 6283325 w 6283325"/>
              <a:gd name="connsiteY2" fmla="*/ 2997200 h 2997200"/>
              <a:gd name="connsiteX3" fmla="*/ 0 w 6283325"/>
              <a:gd name="connsiteY3" fmla="*/ 2997200 h 2997200"/>
            </a:gdLst>
            <a:ahLst/>
            <a:cxnLst>
              <a:cxn ang="0">
                <a:pos x="connsiteX0" y="connsiteY0"/>
              </a:cxn>
              <a:cxn ang="0">
                <a:pos x="connsiteX1" y="connsiteY1"/>
              </a:cxn>
              <a:cxn ang="0">
                <a:pos x="connsiteX2" y="connsiteY2"/>
              </a:cxn>
              <a:cxn ang="0">
                <a:pos x="connsiteX3" y="connsiteY3"/>
              </a:cxn>
            </a:cxnLst>
            <a:rect l="l" t="t" r="r" b="b"/>
            <a:pathLst>
              <a:path w="6283325" h="2997200">
                <a:moveTo>
                  <a:pt x="0" y="0"/>
                </a:moveTo>
                <a:lnTo>
                  <a:pt x="6283325" y="0"/>
                </a:lnTo>
                <a:lnTo>
                  <a:pt x="6283325" y="2997200"/>
                </a:lnTo>
                <a:lnTo>
                  <a:pt x="0" y="2997200"/>
                </a:lnTo>
                <a:close/>
              </a:path>
            </a:pathLst>
          </a:custGeom>
        </p:spPr>
        <p:txBody>
          <a:bodyPr wrap="square" anchor="ctr">
            <a:noAutofit/>
          </a:bodyPr>
          <a:lstStyle/>
          <a:p>
            <a:endParaRPr lang="en-US"/>
          </a:p>
        </p:txBody>
      </p:sp>
      <p:sp>
        <p:nvSpPr>
          <p:cNvPr id="4" name="Slide Number Placeholder 21">
            <a:extLst>
              <a:ext uri="{FF2B5EF4-FFF2-40B4-BE49-F238E27FC236}">
                <a16:creationId xmlns:a16="http://schemas.microsoft.com/office/drawing/2014/main" id="{715F5715-2104-449A-8570-28732BBB1BB7}"/>
              </a:ext>
            </a:extLst>
          </p:cNvPr>
          <p:cNvSpPr>
            <a:spLocks noGrp="1"/>
          </p:cNvSpPr>
          <p:nvPr>
            <p:ph type="sldNum" sz="quarter" idx="4"/>
          </p:nvPr>
        </p:nvSpPr>
        <p:spPr>
          <a:xfrm>
            <a:off x="11430000" y="395328"/>
            <a:ext cx="546099" cy="365125"/>
          </a:xfrm>
          <a:prstGeom prst="rect">
            <a:avLst/>
          </a:prstGeom>
        </p:spPr>
        <p:txBody>
          <a:bodyPr vert="horz" lIns="91440" tIns="45720" rIns="91440" bIns="45720" rtlCol="0" anchor="ctr"/>
          <a:lstStyle>
            <a:lvl1pPr algn="r">
              <a:defRPr sz="1200">
                <a:solidFill>
                  <a:schemeClr val="tx1"/>
                </a:solidFill>
              </a:defRPr>
            </a:lvl1pPr>
          </a:lstStyle>
          <a:p>
            <a:fld id="{F2013BF4-5CFC-41F7-AD2A-79B49FE18922}" type="slidenum">
              <a:rPr lang="en-US" smtClean="0"/>
              <a:pPr/>
              <a:t>‹#›</a:t>
            </a:fld>
            <a:endParaRPr lang="en-US" dirty="0"/>
          </a:p>
        </p:txBody>
      </p:sp>
    </p:spTree>
    <p:extLst>
      <p:ext uri="{BB962C8B-B14F-4D97-AF65-F5344CB8AC3E}">
        <p14:creationId xmlns:p14="http://schemas.microsoft.com/office/powerpoint/2010/main" val="9973929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Full Image">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B8ADB8B1-B4F3-4F2B-904E-03ADABE448D0}"/>
              </a:ext>
            </a:extLst>
          </p:cNvPr>
          <p:cNvSpPr>
            <a:spLocks noGrp="1"/>
          </p:cNvSpPr>
          <p:nvPr>
            <p:ph type="pic" sz="quarter" idx="11"/>
          </p:nvPr>
        </p:nvSpPr>
        <p:spPr>
          <a:xfrm>
            <a:off x="6096000" y="1349829"/>
            <a:ext cx="4714875" cy="4158342"/>
          </a:xfrm>
          <a:custGeom>
            <a:avLst/>
            <a:gdLst>
              <a:gd name="connsiteX0" fmla="*/ 0 w 4714875"/>
              <a:gd name="connsiteY0" fmla="*/ 0 h 4158342"/>
              <a:gd name="connsiteX1" fmla="*/ 4714875 w 4714875"/>
              <a:gd name="connsiteY1" fmla="*/ 0 h 4158342"/>
              <a:gd name="connsiteX2" fmla="*/ 4714875 w 4714875"/>
              <a:gd name="connsiteY2" fmla="*/ 4158342 h 4158342"/>
              <a:gd name="connsiteX3" fmla="*/ 0 w 4714875"/>
              <a:gd name="connsiteY3" fmla="*/ 4158342 h 4158342"/>
            </a:gdLst>
            <a:ahLst/>
            <a:cxnLst>
              <a:cxn ang="0">
                <a:pos x="connsiteX0" y="connsiteY0"/>
              </a:cxn>
              <a:cxn ang="0">
                <a:pos x="connsiteX1" y="connsiteY1"/>
              </a:cxn>
              <a:cxn ang="0">
                <a:pos x="connsiteX2" y="connsiteY2"/>
              </a:cxn>
              <a:cxn ang="0">
                <a:pos x="connsiteX3" y="connsiteY3"/>
              </a:cxn>
            </a:cxnLst>
            <a:rect l="l" t="t" r="r" b="b"/>
            <a:pathLst>
              <a:path w="4714875" h="4158342">
                <a:moveTo>
                  <a:pt x="0" y="0"/>
                </a:moveTo>
                <a:lnTo>
                  <a:pt x="4714875" y="0"/>
                </a:lnTo>
                <a:lnTo>
                  <a:pt x="4714875" y="4158342"/>
                </a:lnTo>
                <a:lnTo>
                  <a:pt x="0" y="4158342"/>
                </a:lnTo>
                <a:close/>
              </a:path>
            </a:pathLst>
          </a:custGeom>
        </p:spPr>
        <p:txBody>
          <a:bodyPr wrap="square" anchor="ctr">
            <a:noAutofit/>
          </a:bodyPr>
          <a:lstStyle/>
          <a:p>
            <a:endParaRPr lang="en-US"/>
          </a:p>
        </p:txBody>
      </p:sp>
      <p:sp>
        <p:nvSpPr>
          <p:cNvPr id="4" name="Slide Number Placeholder 21">
            <a:extLst>
              <a:ext uri="{FF2B5EF4-FFF2-40B4-BE49-F238E27FC236}">
                <a16:creationId xmlns:a16="http://schemas.microsoft.com/office/drawing/2014/main" id="{715F5715-2104-449A-8570-28732BBB1BB7}"/>
              </a:ext>
            </a:extLst>
          </p:cNvPr>
          <p:cNvSpPr>
            <a:spLocks noGrp="1"/>
          </p:cNvSpPr>
          <p:nvPr>
            <p:ph type="sldNum" sz="quarter" idx="4"/>
          </p:nvPr>
        </p:nvSpPr>
        <p:spPr>
          <a:xfrm>
            <a:off x="11430000" y="395328"/>
            <a:ext cx="546099" cy="365125"/>
          </a:xfrm>
          <a:prstGeom prst="rect">
            <a:avLst/>
          </a:prstGeom>
        </p:spPr>
        <p:txBody>
          <a:bodyPr vert="horz" lIns="91440" tIns="45720" rIns="91440" bIns="45720" rtlCol="0" anchor="ctr"/>
          <a:lstStyle>
            <a:lvl1pPr algn="r">
              <a:defRPr sz="1200">
                <a:solidFill>
                  <a:schemeClr val="tx1"/>
                </a:solidFill>
              </a:defRPr>
            </a:lvl1pPr>
          </a:lstStyle>
          <a:p>
            <a:fld id="{F2013BF4-5CFC-41F7-AD2A-79B49FE18922}" type="slidenum">
              <a:rPr lang="en-US" smtClean="0"/>
              <a:pPr/>
              <a:t>‹#›</a:t>
            </a:fld>
            <a:endParaRPr lang="en-US" dirty="0"/>
          </a:p>
        </p:txBody>
      </p:sp>
    </p:spTree>
    <p:extLst>
      <p:ext uri="{BB962C8B-B14F-4D97-AF65-F5344CB8AC3E}">
        <p14:creationId xmlns:p14="http://schemas.microsoft.com/office/powerpoint/2010/main" val="2916955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_Full Imag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79FDFC05-4E9F-418B-A45F-B2BA5C84AB75}"/>
              </a:ext>
            </a:extLst>
          </p:cNvPr>
          <p:cNvSpPr>
            <a:spLocks noGrp="1"/>
          </p:cNvSpPr>
          <p:nvPr>
            <p:ph type="pic" sz="quarter" idx="18"/>
          </p:nvPr>
        </p:nvSpPr>
        <p:spPr>
          <a:xfrm>
            <a:off x="8043688" y="3734965"/>
            <a:ext cx="2124134" cy="2587730"/>
          </a:xfrm>
          <a:custGeom>
            <a:avLst/>
            <a:gdLst>
              <a:gd name="connsiteX0" fmla="*/ 1086264 w 2171045"/>
              <a:gd name="connsiteY0" fmla="*/ 0 h 2644880"/>
              <a:gd name="connsiteX1" fmla="*/ 2171045 w 2171045"/>
              <a:gd name="connsiteY1" fmla="*/ 657909 h 2644880"/>
              <a:gd name="connsiteX2" fmla="*/ 2171045 w 2171045"/>
              <a:gd name="connsiteY2" fmla="*/ 1979613 h 2644880"/>
              <a:gd name="connsiteX3" fmla="*/ 1086264 w 2171045"/>
              <a:gd name="connsiteY3" fmla="*/ 2644880 h 2644880"/>
              <a:gd name="connsiteX4" fmla="*/ 0 w 2171045"/>
              <a:gd name="connsiteY4" fmla="*/ 1979613 h 2644880"/>
              <a:gd name="connsiteX5" fmla="*/ 0 w 2171045"/>
              <a:gd name="connsiteY5" fmla="*/ 657909 h 2644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71045" h="2644880">
                <a:moveTo>
                  <a:pt x="1086264" y="0"/>
                </a:moveTo>
                <a:lnTo>
                  <a:pt x="2171045" y="657909"/>
                </a:lnTo>
                <a:lnTo>
                  <a:pt x="2171045" y="1979613"/>
                </a:lnTo>
                <a:lnTo>
                  <a:pt x="1086264" y="2644880"/>
                </a:lnTo>
                <a:lnTo>
                  <a:pt x="0" y="1979613"/>
                </a:lnTo>
                <a:lnTo>
                  <a:pt x="0" y="657909"/>
                </a:lnTo>
                <a:close/>
              </a:path>
            </a:pathLst>
          </a:custGeom>
        </p:spPr>
      </p:sp>
      <p:sp>
        <p:nvSpPr>
          <p:cNvPr id="11" name="Picture Placeholder 10">
            <a:extLst>
              <a:ext uri="{FF2B5EF4-FFF2-40B4-BE49-F238E27FC236}">
                <a16:creationId xmlns:a16="http://schemas.microsoft.com/office/drawing/2014/main" id="{101F7E12-269F-48E1-9BCD-316F5CBDD21E}"/>
              </a:ext>
            </a:extLst>
          </p:cNvPr>
          <p:cNvSpPr>
            <a:spLocks noGrp="1"/>
          </p:cNvSpPr>
          <p:nvPr>
            <p:ph type="pic" sz="quarter" idx="19"/>
          </p:nvPr>
        </p:nvSpPr>
        <p:spPr>
          <a:xfrm>
            <a:off x="9211864" y="1628775"/>
            <a:ext cx="2116872" cy="2587730"/>
          </a:xfrm>
          <a:custGeom>
            <a:avLst/>
            <a:gdLst>
              <a:gd name="connsiteX0" fmla="*/ 1077360 w 2163624"/>
              <a:gd name="connsiteY0" fmla="*/ 0 h 2644880"/>
              <a:gd name="connsiteX1" fmla="*/ 2163624 w 2163624"/>
              <a:gd name="connsiteY1" fmla="*/ 657909 h 2644880"/>
              <a:gd name="connsiteX2" fmla="*/ 2163624 w 2163624"/>
              <a:gd name="connsiteY2" fmla="*/ 1979613 h 2644880"/>
              <a:gd name="connsiteX3" fmla="*/ 1077360 w 2163624"/>
              <a:gd name="connsiteY3" fmla="*/ 2644880 h 2644880"/>
              <a:gd name="connsiteX4" fmla="*/ 0 w 2163624"/>
              <a:gd name="connsiteY4" fmla="*/ 1979613 h 2644880"/>
              <a:gd name="connsiteX5" fmla="*/ 0 w 2163624"/>
              <a:gd name="connsiteY5" fmla="*/ 657909 h 2644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3624" h="2644880">
                <a:moveTo>
                  <a:pt x="1077360" y="0"/>
                </a:moveTo>
                <a:lnTo>
                  <a:pt x="2163624" y="657909"/>
                </a:lnTo>
                <a:lnTo>
                  <a:pt x="2163624" y="1979613"/>
                </a:lnTo>
                <a:lnTo>
                  <a:pt x="1077360" y="2644880"/>
                </a:lnTo>
                <a:lnTo>
                  <a:pt x="0" y="1979613"/>
                </a:lnTo>
                <a:lnTo>
                  <a:pt x="0" y="657909"/>
                </a:lnTo>
                <a:close/>
              </a:path>
            </a:pathLst>
          </a:custGeom>
        </p:spPr>
      </p:sp>
      <p:sp>
        <p:nvSpPr>
          <p:cNvPr id="12" name="Picture Placeholder 11">
            <a:extLst>
              <a:ext uri="{FF2B5EF4-FFF2-40B4-BE49-F238E27FC236}">
                <a16:creationId xmlns:a16="http://schemas.microsoft.com/office/drawing/2014/main" id="{0450C579-E4DD-4FDA-9227-C84C4ADCC78C}"/>
              </a:ext>
            </a:extLst>
          </p:cNvPr>
          <p:cNvSpPr>
            <a:spLocks noGrp="1"/>
          </p:cNvSpPr>
          <p:nvPr>
            <p:ph type="pic" sz="quarter" idx="17"/>
          </p:nvPr>
        </p:nvSpPr>
        <p:spPr>
          <a:xfrm>
            <a:off x="6885062" y="1628775"/>
            <a:ext cx="2115424" cy="2587730"/>
          </a:xfrm>
          <a:custGeom>
            <a:avLst/>
            <a:gdLst>
              <a:gd name="connsiteX0" fmla="*/ 1077361 w 2162141"/>
              <a:gd name="connsiteY0" fmla="*/ 0 h 2644880"/>
              <a:gd name="connsiteX1" fmla="*/ 2162141 w 2162141"/>
              <a:gd name="connsiteY1" fmla="*/ 657909 h 2644880"/>
              <a:gd name="connsiteX2" fmla="*/ 2162141 w 2162141"/>
              <a:gd name="connsiteY2" fmla="*/ 1979613 h 2644880"/>
              <a:gd name="connsiteX3" fmla="*/ 1077361 w 2162141"/>
              <a:gd name="connsiteY3" fmla="*/ 2644880 h 2644880"/>
              <a:gd name="connsiteX4" fmla="*/ 0 w 2162141"/>
              <a:gd name="connsiteY4" fmla="*/ 1979613 h 2644880"/>
              <a:gd name="connsiteX5" fmla="*/ 0 w 2162141"/>
              <a:gd name="connsiteY5" fmla="*/ 657909 h 2644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2141" h="2644880">
                <a:moveTo>
                  <a:pt x="1077361" y="0"/>
                </a:moveTo>
                <a:lnTo>
                  <a:pt x="2162141" y="657909"/>
                </a:lnTo>
                <a:lnTo>
                  <a:pt x="2162141" y="1979613"/>
                </a:lnTo>
                <a:lnTo>
                  <a:pt x="1077361" y="2644880"/>
                </a:lnTo>
                <a:lnTo>
                  <a:pt x="0" y="1979613"/>
                </a:lnTo>
                <a:lnTo>
                  <a:pt x="0" y="657909"/>
                </a:lnTo>
                <a:close/>
              </a:path>
            </a:pathLst>
          </a:custGeom>
        </p:spPr>
      </p:sp>
      <p:sp>
        <p:nvSpPr>
          <p:cNvPr id="7" name="Slide Number Placeholder 21">
            <a:extLst>
              <a:ext uri="{FF2B5EF4-FFF2-40B4-BE49-F238E27FC236}">
                <a16:creationId xmlns:a16="http://schemas.microsoft.com/office/drawing/2014/main" id="{97032698-4027-4948-8F5C-E2709437E384}"/>
              </a:ext>
            </a:extLst>
          </p:cNvPr>
          <p:cNvSpPr>
            <a:spLocks noGrp="1"/>
          </p:cNvSpPr>
          <p:nvPr>
            <p:ph type="sldNum" sz="quarter" idx="4"/>
          </p:nvPr>
        </p:nvSpPr>
        <p:spPr>
          <a:xfrm>
            <a:off x="11430000" y="395328"/>
            <a:ext cx="546099" cy="365125"/>
          </a:xfrm>
          <a:prstGeom prst="rect">
            <a:avLst/>
          </a:prstGeom>
        </p:spPr>
        <p:txBody>
          <a:bodyPr vert="horz" lIns="91440" tIns="45720" rIns="91440" bIns="45720" rtlCol="0" anchor="ctr"/>
          <a:lstStyle>
            <a:lvl1pPr algn="r">
              <a:defRPr sz="1200">
                <a:solidFill>
                  <a:schemeClr val="tx1"/>
                </a:solidFill>
              </a:defRPr>
            </a:lvl1pPr>
          </a:lstStyle>
          <a:p>
            <a:fld id="{F2013BF4-5CFC-41F7-AD2A-79B49FE18922}" type="slidenum">
              <a:rPr lang="en-US" smtClean="0"/>
              <a:pPr/>
              <a:t>‹#›</a:t>
            </a:fld>
            <a:endParaRPr lang="en-US" dirty="0"/>
          </a:p>
        </p:txBody>
      </p:sp>
    </p:spTree>
    <p:extLst>
      <p:ext uri="{BB962C8B-B14F-4D97-AF65-F5344CB8AC3E}">
        <p14:creationId xmlns:p14="http://schemas.microsoft.com/office/powerpoint/2010/main" val="14306262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5823" y="365125"/>
            <a:ext cx="11420354" cy="596983"/>
          </a:xfrm>
          <a:prstGeom prst="rect">
            <a:avLst/>
          </a:prstGeom>
        </p:spPr>
        <p:txBody>
          <a:bodyPr vert="horz" lIns="91440" tIns="45720" rIns="91440" bIns="45720" rtlCol="0" anchor="ctr">
            <a:normAutofit/>
          </a:bodyPr>
          <a:lstStyle/>
          <a:p>
            <a:r>
              <a:rPr lang="en-US" dirty="0"/>
              <a:t>Click to edit Master title style</a:t>
            </a:r>
          </a:p>
        </p:txBody>
      </p:sp>
      <p:grpSp>
        <p:nvGrpSpPr>
          <p:cNvPr id="7" name="Group 6">
            <a:extLst>
              <a:ext uri="{FF2B5EF4-FFF2-40B4-BE49-F238E27FC236}">
                <a16:creationId xmlns:a16="http://schemas.microsoft.com/office/drawing/2014/main" id="{FDF97E22-E75A-4F94-BDBF-433B020E12E7}"/>
              </a:ext>
            </a:extLst>
          </p:cNvPr>
          <p:cNvGrpSpPr/>
          <p:nvPr userDrawn="1"/>
        </p:nvGrpSpPr>
        <p:grpSpPr>
          <a:xfrm>
            <a:off x="11630384" y="6542411"/>
            <a:ext cx="390166" cy="171788"/>
            <a:chOff x="11125576" y="6251575"/>
            <a:chExt cx="288549" cy="117476"/>
          </a:xfrm>
        </p:grpSpPr>
        <p:sp>
          <p:nvSpPr>
            <p:cNvPr id="8" name="Chevron 32">
              <a:hlinkClick r:id="" action="ppaction://hlinkshowjump?jump=nextslide" tooltip="Next Slide"/>
              <a:extLst>
                <a:ext uri="{FF2B5EF4-FFF2-40B4-BE49-F238E27FC236}">
                  <a16:creationId xmlns:a16="http://schemas.microsoft.com/office/drawing/2014/main" id="{04E8AFBF-70AB-4EB3-8C2C-777B9E268BD1}"/>
                </a:ext>
              </a:extLst>
            </p:cNvPr>
            <p:cNvSpPr/>
            <p:nvPr userDrawn="1"/>
          </p:nvSpPr>
          <p:spPr>
            <a:xfrm>
              <a:off x="11321095" y="6251575"/>
              <a:ext cx="93030" cy="117476"/>
            </a:xfrm>
            <a:prstGeom prst="chevron">
              <a:avLst>
                <a:gd name="adj" fmla="val 66337"/>
              </a:avLst>
            </a:prstGeom>
            <a:solidFill>
              <a:schemeClr val="bg1">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Chevron 33">
              <a:hlinkClick r:id="" action="ppaction://hlinkshowjump?jump=previousslide" tooltip="Previous Slide"/>
              <a:extLst>
                <a:ext uri="{FF2B5EF4-FFF2-40B4-BE49-F238E27FC236}">
                  <a16:creationId xmlns:a16="http://schemas.microsoft.com/office/drawing/2014/main" id="{A6AC01FC-013A-445B-9921-7F109FC1E25C}"/>
                </a:ext>
              </a:extLst>
            </p:cNvPr>
            <p:cNvSpPr/>
            <p:nvPr userDrawn="1"/>
          </p:nvSpPr>
          <p:spPr>
            <a:xfrm rot="10800000">
              <a:off x="11125576" y="6251575"/>
              <a:ext cx="93030" cy="117476"/>
            </a:xfrm>
            <a:prstGeom prst="chevron">
              <a:avLst>
                <a:gd name="adj" fmla="val 64003"/>
              </a:avLst>
            </a:prstGeom>
            <a:solidFill>
              <a:schemeClr val="bg1">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10" name="Straight Connector 9">
              <a:extLst>
                <a:ext uri="{FF2B5EF4-FFF2-40B4-BE49-F238E27FC236}">
                  <a16:creationId xmlns:a16="http://schemas.microsoft.com/office/drawing/2014/main" id="{79CAB756-75D0-44DC-B390-7D607F9EB911}"/>
                </a:ext>
              </a:extLst>
            </p:cNvPr>
            <p:cNvCxnSpPr/>
            <p:nvPr userDrawn="1"/>
          </p:nvCxnSpPr>
          <p:spPr>
            <a:xfrm flipV="1">
              <a:off x="11268075" y="6251575"/>
              <a:ext cx="0" cy="117476"/>
            </a:xfrm>
            <a:prstGeom prst="line">
              <a:avLst/>
            </a:prstGeom>
            <a:ln w="63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11" name="Slide Number Placeholder 21">
            <a:extLst>
              <a:ext uri="{FF2B5EF4-FFF2-40B4-BE49-F238E27FC236}">
                <a16:creationId xmlns:a16="http://schemas.microsoft.com/office/drawing/2014/main" id="{FCC9ADD7-6834-4DD1-8F6A-78FBE593520A}"/>
              </a:ext>
            </a:extLst>
          </p:cNvPr>
          <p:cNvSpPr>
            <a:spLocks noGrp="1"/>
          </p:cNvSpPr>
          <p:nvPr>
            <p:ph type="sldNum" sz="quarter" idx="4"/>
          </p:nvPr>
        </p:nvSpPr>
        <p:spPr>
          <a:xfrm>
            <a:off x="11404107" y="395328"/>
            <a:ext cx="375514" cy="365125"/>
          </a:xfrm>
          <a:prstGeom prst="rect">
            <a:avLst/>
          </a:prstGeom>
          <a:noFill/>
        </p:spPr>
        <p:txBody>
          <a:bodyPr vert="horz" lIns="91440" tIns="45720" rIns="91440" bIns="45720" rtlCol="0" anchor="ctr"/>
          <a:lstStyle>
            <a:lvl1pPr algn="r">
              <a:defRPr sz="1800">
                <a:solidFill>
                  <a:schemeClr val="tx1"/>
                </a:solidFill>
                <a:latin typeface="Montserrat" panose="02000505000000020004" pitchFamily="2" charset="0"/>
              </a:defRPr>
            </a:lvl1pPr>
          </a:lstStyle>
          <a:p>
            <a:r>
              <a:rPr lang="en-US" dirty="0"/>
              <a:t>#</a:t>
            </a:r>
          </a:p>
        </p:txBody>
      </p:sp>
    </p:spTree>
    <p:extLst>
      <p:ext uri="{BB962C8B-B14F-4D97-AF65-F5344CB8AC3E}">
        <p14:creationId xmlns:p14="http://schemas.microsoft.com/office/powerpoint/2010/main" val="467622270"/>
      </p:ext>
    </p:extLst>
  </p:cSld>
  <p:clrMap bg1="lt1" tx1="dk1" bg2="lt2" tx2="dk2" accent1="accent1" accent2="accent2" accent3="accent3" accent4="accent4" accent5="accent5" accent6="accent6" hlink="hlink" folHlink="folHlink"/>
  <p:sldLayoutIdLst>
    <p:sldLayoutId id="2147483653" r:id="rId1"/>
    <p:sldLayoutId id="2147483659" r:id="rId2"/>
    <p:sldLayoutId id="2147483715" r:id="rId3"/>
    <p:sldLayoutId id="2147483783" r:id="rId4"/>
    <p:sldLayoutId id="2147483784" r:id="rId5"/>
    <p:sldLayoutId id="2147483785" r:id="rId6"/>
    <p:sldLayoutId id="2147483786" r:id="rId7"/>
    <p:sldLayoutId id="2147483787" r:id="rId8"/>
    <p:sldLayoutId id="2147483735" r:id="rId9"/>
    <p:sldLayoutId id="2147483788" r:id="rId10"/>
    <p:sldLayoutId id="2147483775" r:id="rId11"/>
    <p:sldLayoutId id="2147483789" r:id="rId12"/>
    <p:sldLayoutId id="2147483778" r:id="rId13"/>
    <p:sldLayoutId id="2147483790" r:id="rId14"/>
    <p:sldLayoutId id="2147483791" r:id="rId15"/>
    <p:sldLayoutId id="2147483792" r:id="rId16"/>
    <p:sldLayoutId id="2147483793" r:id="rId17"/>
    <p:sldLayoutId id="2147483767" r:id="rId18"/>
  </p:sldLayoutIdLst>
  <p:hf hdr="0" ftr="0" dt="0"/>
  <p:txStyles>
    <p:title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0" indent="0" algn="ctr" defTabSz="914400" rtl="0" eaLnBrk="1" latinLnBrk="0" hangingPunct="1">
        <a:lnSpc>
          <a:spcPct val="90000"/>
        </a:lnSpc>
        <a:spcBef>
          <a:spcPts val="1000"/>
        </a:spcBef>
        <a:buFont typeface="Arial"/>
        <a:buNone/>
        <a:defRPr sz="1200" b="0" i="0" kern="1200">
          <a:solidFill>
            <a:schemeClr val="tx1"/>
          </a:solidFill>
          <a:latin typeface="Bodoni 72 Book" charset="0"/>
          <a:ea typeface="Bodoni 72 Book" charset="0"/>
          <a:cs typeface="Bodoni 72 Book" charset="0"/>
        </a:defRPr>
      </a:lvl1pPr>
      <a:lvl2pPr marL="685800" indent="-228600" algn="ctr" defTabSz="914400" rtl="0" eaLnBrk="1" latinLnBrk="0" hangingPunct="1">
        <a:lnSpc>
          <a:spcPct val="90000"/>
        </a:lnSpc>
        <a:spcBef>
          <a:spcPts val="500"/>
        </a:spcBef>
        <a:buFont typeface="Arial"/>
        <a:buChar char="•"/>
        <a:defRPr sz="2400" b="0" i="0" kern="1200">
          <a:solidFill>
            <a:schemeClr val="tx1"/>
          </a:solidFill>
          <a:latin typeface="Bodoni 72 Book" charset="0"/>
          <a:ea typeface="Bodoni 72 Book" charset="0"/>
          <a:cs typeface="Bodoni 72 Book" charset="0"/>
        </a:defRPr>
      </a:lvl2pPr>
      <a:lvl3pPr marL="1143000" indent="-228600" algn="ctr" defTabSz="914400" rtl="0" eaLnBrk="1" latinLnBrk="0" hangingPunct="1">
        <a:lnSpc>
          <a:spcPct val="90000"/>
        </a:lnSpc>
        <a:spcBef>
          <a:spcPts val="500"/>
        </a:spcBef>
        <a:buFont typeface="Arial"/>
        <a:buChar char="•"/>
        <a:defRPr sz="2000" b="0" i="0" kern="1200">
          <a:solidFill>
            <a:schemeClr val="tx1"/>
          </a:solidFill>
          <a:latin typeface="Bodoni 72 Book" charset="0"/>
          <a:ea typeface="Bodoni 72 Book" charset="0"/>
          <a:cs typeface="Bodoni 72 Book" charset="0"/>
        </a:defRPr>
      </a:lvl3pPr>
      <a:lvl4pPr marL="16002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4pPr>
      <a:lvl5pPr marL="20574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9.xml"/><Relationship Id="rId5" Type="http://schemas.openxmlformats.org/officeDocument/2006/relationships/image" Target="../media/image2.png"/><Relationship Id="rId4" Type="http://schemas.openxmlformats.org/officeDocument/2006/relationships/image" Target="../media/image11.jpg"/></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10.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4.jpg"/><Relationship Id="rId1" Type="http://schemas.openxmlformats.org/officeDocument/2006/relationships/slideLayout" Target="../slideLayouts/slideLayout11.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13.xml"/><Relationship Id="rId4" Type="http://schemas.openxmlformats.org/officeDocument/2006/relationships/image" Target="../media/image19.jpg"/></Relationships>
</file>

<file path=ppt/slides/_rels/slide1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14.xml"/><Relationship Id="rId4" Type="http://schemas.openxmlformats.org/officeDocument/2006/relationships/image" Target="../media/image22.jpg"/></Relationships>
</file>

<file path=ppt/slides/_rels/slide1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15.xml"/><Relationship Id="rId4" Type="http://schemas.openxmlformats.org/officeDocument/2006/relationships/image" Target="../media/image25.jpg"/></Relationships>
</file>

<file path=ppt/slides/_rels/slide19.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Layout" Target="../slideLayouts/slideLayout17.xml"/><Relationship Id="rId6" Type="http://schemas.openxmlformats.org/officeDocument/2006/relationships/image" Target="../media/image2.png"/><Relationship Id="rId5" Type="http://schemas.openxmlformats.org/officeDocument/2006/relationships/image" Target="../media/image29.jpg"/><Relationship Id="rId4" Type="http://schemas.openxmlformats.org/officeDocument/2006/relationships/image" Target="../media/image28.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9.jpg"/><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B683776-0EBD-422A-9E41-8733838BABA7}"/>
              </a:ext>
            </a:extLst>
          </p:cNvPr>
          <p:cNvPicPr>
            <a:picLocks noChangeAspect="1"/>
          </p:cNvPicPr>
          <p:nvPr/>
        </p:nvPicPr>
        <p:blipFill>
          <a:blip r:embed="rId2"/>
          <a:stretch>
            <a:fillRect/>
          </a:stretch>
        </p:blipFill>
        <p:spPr>
          <a:xfrm>
            <a:off x="3992673" y="3266388"/>
            <a:ext cx="4300924" cy="325224"/>
          </a:xfrm>
          <a:prstGeom prst="rect">
            <a:avLst/>
          </a:prstGeom>
        </p:spPr>
      </p:pic>
    </p:spTree>
    <p:extLst>
      <p:ext uri="{BB962C8B-B14F-4D97-AF65-F5344CB8AC3E}">
        <p14:creationId xmlns:p14="http://schemas.microsoft.com/office/powerpoint/2010/main" val="17983693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24BD0B3-31E8-4CA1-9F5B-656072CEAA8D}"/>
              </a:ext>
            </a:extLst>
          </p:cNvPr>
          <p:cNvSpPr/>
          <p:nvPr/>
        </p:nvSpPr>
        <p:spPr>
          <a:xfrm>
            <a:off x="647700" y="647700"/>
            <a:ext cx="10896600" cy="5562600"/>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A4EC35D5-4126-4D2B-AEBD-44DE8F8476B0}"/>
              </a:ext>
            </a:extLst>
          </p:cNvPr>
          <p:cNvSpPr/>
          <p:nvPr/>
        </p:nvSpPr>
        <p:spPr>
          <a:xfrm>
            <a:off x="1381125" y="1349829"/>
            <a:ext cx="9429750" cy="41583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2F2095BF-DC79-4E10-A25A-4580FB141A19}"/>
              </a:ext>
            </a:extLst>
          </p:cNvPr>
          <p:cNvSpPr txBox="1"/>
          <p:nvPr/>
        </p:nvSpPr>
        <p:spPr>
          <a:xfrm>
            <a:off x="1842872" y="3157756"/>
            <a:ext cx="3634809" cy="623504"/>
          </a:xfrm>
          <a:prstGeom prst="rect">
            <a:avLst/>
          </a:prstGeom>
          <a:noFill/>
        </p:spPr>
        <p:txBody>
          <a:bodyPr wrap="square" rtlCol="0">
            <a:spAutoFit/>
          </a:bodyPr>
          <a:lstStyle/>
          <a:p>
            <a:pPr>
              <a:lnSpc>
                <a:spcPct val="150000"/>
              </a:lnSpc>
            </a:pPr>
            <a:r>
              <a:rPr lang="en-US" sz="8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8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8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creeping. Very. Make from for seas to place to and won't appear him, were they're and years unto doesn't</a:t>
            </a:r>
            <a:endParaRPr lang="en-US" sz="800" dirty="0">
              <a:latin typeface="Arial" panose="020B0604020202020204" pitchFamily="34" charset="0"/>
              <a:ea typeface="Montserrat Light" charset="0"/>
              <a:cs typeface="Arial" panose="020B0604020202020204" pitchFamily="34" charset="0"/>
            </a:endParaRPr>
          </a:p>
        </p:txBody>
      </p:sp>
      <p:sp>
        <p:nvSpPr>
          <p:cNvPr id="27" name="TextBox 26">
            <a:extLst>
              <a:ext uri="{FF2B5EF4-FFF2-40B4-BE49-F238E27FC236}">
                <a16:creationId xmlns:a16="http://schemas.microsoft.com/office/drawing/2014/main" id="{890357EE-FBDB-44AD-B982-4997A8B8DF81}"/>
              </a:ext>
            </a:extLst>
          </p:cNvPr>
          <p:cNvSpPr txBox="1"/>
          <p:nvPr/>
        </p:nvSpPr>
        <p:spPr>
          <a:xfrm>
            <a:off x="1842872" y="1871471"/>
            <a:ext cx="3791382" cy="1177502"/>
          </a:xfrm>
          <a:prstGeom prst="rect">
            <a:avLst/>
          </a:prstGeom>
          <a:noFill/>
        </p:spPr>
        <p:txBody>
          <a:bodyPr wrap="square" rtlCol="0">
            <a:spAutoFit/>
          </a:bodyPr>
          <a:lstStyle/>
          <a:p>
            <a:pPr>
              <a:lnSpc>
                <a:spcPct val="150000"/>
              </a:lnSpc>
            </a:pPr>
            <a:r>
              <a:rPr lang="en-US" sz="800" dirty="0">
                <a:latin typeface="Arial" panose="020B0604020202020204" pitchFamily="34" charset="0"/>
                <a:ea typeface="Abril Text" charset="0"/>
                <a:cs typeface="Arial" panose="020B0604020202020204"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800" dirty="0" err="1">
                <a:latin typeface="Arial" panose="020B0604020202020204" pitchFamily="34" charset="0"/>
                <a:ea typeface="Abril Text" charset="0"/>
                <a:cs typeface="Arial" panose="020B0604020202020204" pitchFamily="34" charset="0"/>
              </a:rPr>
              <a:t>popularised</a:t>
            </a:r>
            <a:r>
              <a:rPr lang="en-US" sz="800" dirty="0">
                <a:latin typeface="Arial" panose="020B0604020202020204" pitchFamily="34" charset="0"/>
                <a:ea typeface="Abril Text" charset="0"/>
                <a:cs typeface="Arial" panose="020B0604020202020204" pitchFamily="34" charset="0"/>
              </a:rPr>
              <a:t> in the 1960s with the release of </a:t>
            </a:r>
            <a:r>
              <a:rPr lang="en-US" sz="800" dirty="0" err="1">
                <a:latin typeface="Arial" panose="020B0604020202020204" pitchFamily="34" charset="0"/>
                <a:ea typeface="Abril Text" charset="0"/>
                <a:cs typeface="Arial" panose="020B0604020202020204" pitchFamily="34" charset="0"/>
              </a:rPr>
              <a:t>Letraset</a:t>
            </a:r>
            <a:r>
              <a:rPr lang="en-US" sz="800" dirty="0">
                <a:latin typeface="Arial" panose="020B0604020202020204" pitchFamily="34" charset="0"/>
                <a:ea typeface="Abril Text" charset="0"/>
                <a:cs typeface="Arial" panose="020B0604020202020204" pitchFamily="34" charset="0"/>
              </a:rPr>
              <a:t> sheets.</a:t>
            </a:r>
            <a:endParaRPr lang="en-US" sz="800" dirty="0">
              <a:latin typeface="Arial" panose="020B0604020202020204" pitchFamily="34" charset="0"/>
              <a:ea typeface="Montserrat Light" charset="0"/>
              <a:cs typeface="Arial" panose="020B0604020202020204" pitchFamily="34" charset="0"/>
            </a:endParaRPr>
          </a:p>
        </p:txBody>
      </p:sp>
      <p:sp>
        <p:nvSpPr>
          <p:cNvPr id="28" name="TextBox 27">
            <a:extLst>
              <a:ext uri="{FF2B5EF4-FFF2-40B4-BE49-F238E27FC236}">
                <a16:creationId xmlns:a16="http://schemas.microsoft.com/office/drawing/2014/main" id="{A43E0540-CCFA-4C39-85B8-59E18A1559F9}"/>
              </a:ext>
            </a:extLst>
          </p:cNvPr>
          <p:cNvSpPr txBox="1"/>
          <p:nvPr/>
        </p:nvSpPr>
        <p:spPr>
          <a:xfrm>
            <a:off x="1842872" y="4157979"/>
            <a:ext cx="1963231" cy="973472"/>
          </a:xfrm>
          <a:prstGeom prst="rect">
            <a:avLst/>
          </a:prstGeom>
          <a:noFill/>
        </p:spPr>
        <p:txBody>
          <a:bodyPr wrap="square" rtlCol="0">
            <a:spAutoFit/>
          </a:bodyPr>
          <a:lstStyle/>
          <a:p>
            <a:pPr>
              <a:lnSpc>
                <a:spcPts val="3400"/>
              </a:lnSpc>
            </a:pPr>
            <a:r>
              <a:rPr lang="en-US" sz="3600" spc="800" dirty="0">
                <a:solidFill>
                  <a:schemeClr val="accent1"/>
                </a:solidFill>
                <a:latin typeface="Arial" panose="020B0604020202020204" pitchFamily="34" charset="0"/>
                <a:cs typeface="Arial" panose="020B0604020202020204" pitchFamily="34" charset="0"/>
              </a:rPr>
              <a:t>About</a:t>
            </a:r>
          </a:p>
          <a:p>
            <a:pPr>
              <a:lnSpc>
                <a:spcPts val="3400"/>
              </a:lnSpc>
            </a:pPr>
            <a:r>
              <a:rPr lang="en-US" sz="3600" spc="800" dirty="0">
                <a:solidFill>
                  <a:schemeClr val="accent1"/>
                </a:solidFill>
                <a:latin typeface="Arial" panose="020B0604020202020204" pitchFamily="34" charset="0"/>
                <a:cs typeface="Arial" panose="020B0604020202020204" pitchFamily="34" charset="0"/>
              </a:rPr>
              <a:t>Us.</a:t>
            </a:r>
            <a:endParaRPr lang="en-US" sz="2000" spc="200" dirty="0">
              <a:solidFill>
                <a:schemeClr val="accent1"/>
              </a:solidFill>
              <a:latin typeface="Arial Black" panose="020B0A04020102020204" pitchFamily="34" charset="0"/>
              <a:cs typeface="Arial" panose="020B0604020202020204" pitchFamily="34" charset="0"/>
            </a:endParaRPr>
          </a:p>
        </p:txBody>
      </p:sp>
      <p:pic>
        <p:nvPicPr>
          <p:cNvPr id="6" name="Picture Placeholder 5">
            <a:extLst>
              <a:ext uri="{FF2B5EF4-FFF2-40B4-BE49-F238E27FC236}">
                <a16:creationId xmlns:a16="http://schemas.microsoft.com/office/drawing/2014/main" id="{29405A01-BC01-4ADB-B34E-1D9A82DA1EED}"/>
              </a:ext>
            </a:extLst>
          </p:cNvPr>
          <p:cNvPicPr>
            <a:picLocks noGrp="1" noChangeAspect="1"/>
          </p:cNvPicPr>
          <p:nvPr>
            <p:ph type="pic" sz="quarter" idx="11"/>
          </p:nvPr>
        </p:nvPicPr>
        <p:blipFill>
          <a:blip r:embed="rId2"/>
          <a:srcRect l="12339" r="12339"/>
          <a:stretch>
            <a:fillRect/>
          </a:stretch>
        </p:blipFill>
        <p:spPr/>
      </p:pic>
    </p:spTree>
    <p:extLst>
      <p:ext uri="{BB962C8B-B14F-4D97-AF65-F5344CB8AC3E}">
        <p14:creationId xmlns:p14="http://schemas.microsoft.com/office/powerpoint/2010/main" val="1554869581"/>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Placeholder 34">
            <a:extLst>
              <a:ext uri="{FF2B5EF4-FFF2-40B4-BE49-F238E27FC236}">
                <a16:creationId xmlns:a16="http://schemas.microsoft.com/office/drawing/2014/main" id="{AABCEBB6-B812-4D4B-B688-3087A6B33FCF}"/>
              </a:ext>
            </a:extLst>
          </p:cNvPr>
          <p:cNvPicPr>
            <a:picLocks noGrp="1" noChangeAspect="1"/>
          </p:cNvPicPr>
          <p:nvPr>
            <p:ph type="pic" sz="quarter" idx="17"/>
          </p:nvPr>
        </p:nvPicPr>
        <p:blipFill>
          <a:blip r:embed="rId2"/>
          <a:srcRect l="22740" r="22740"/>
          <a:stretch>
            <a:fillRect/>
          </a:stretch>
        </p:blipFill>
        <p:spPr/>
      </p:pic>
      <p:pic>
        <p:nvPicPr>
          <p:cNvPr id="39" name="Picture Placeholder 38">
            <a:extLst>
              <a:ext uri="{FF2B5EF4-FFF2-40B4-BE49-F238E27FC236}">
                <a16:creationId xmlns:a16="http://schemas.microsoft.com/office/drawing/2014/main" id="{8682938C-5304-4BD5-BDF5-5B98452613FB}"/>
              </a:ext>
            </a:extLst>
          </p:cNvPr>
          <p:cNvPicPr>
            <a:picLocks noGrp="1" noChangeAspect="1"/>
          </p:cNvPicPr>
          <p:nvPr>
            <p:ph type="pic" sz="quarter" idx="18"/>
          </p:nvPr>
        </p:nvPicPr>
        <p:blipFill rotWithShape="1">
          <a:blip r:embed="rId3"/>
          <a:srcRect l="19926" t="11979" r="31905"/>
          <a:stretch/>
        </p:blipFill>
        <p:spPr>
          <a:xfrm>
            <a:off x="8043688" y="3734965"/>
            <a:ext cx="2124134" cy="2587730"/>
          </a:xfrm>
        </p:spPr>
      </p:pic>
      <p:pic>
        <p:nvPicPr>
          <p:cNvPr id="43" name="Picture Placeholder 42">
            <a:extLst>
              <a:ext uri="{FF2B5EF4-FFF2-40B4-BE49-F238E27FC236}">
                <a16:creationId xmlns:a16="http://schemas.microsoft.com/office/drawing/2014/main" id="{2DC1E9D2-DE38-4F2E-801A-8582FCBF1DC2}"/>
              </a:ext>
            </a:extLst>
          </p:cNvPr>
          <p:cNvPicPr>
            <a:picLocks noGrp="1" noChangeAspect="1"/>
          </p:cNvPicPr>
          <p:nvPr>
            <p:ph type="pic" sz="quarter" idx="19"/>
          </p:nvPr>
        </p:nvPicPr>
        <p:blipFill>
          <a:blip r:embed="rId4"/>
          <a:srcRect t="1088" b="1088"/>
          <a:stretch>
            <a:fillRect/>
          </a:stretch>
        </p:blipFill>
        <p:spPr/>
      </p:pic>
      <p:grpSp>
        <p:nvGrpSpPr>
          <p:cNvPr id="66" name="Group 65">
            <a:extLst>
              <a:ext uri="{FF2B5EF4-FFF2-40B4-BE49-F238E27FC236}">
                <a16:creationId xmlns:a16="http://schemas.microsoft.com/office/drawing/2014/main" id="{8907C8DD-577C-4EC4-9DC0-CDC05EF3DD0D}"/>
              </a:ext>
            </a:extLst>
          </p:cNvPr>
          <p:cNvGrpSpPr/>
          <p:nvPr/>
        </p:nvGrpSpPr>
        <p:grpSpPr>
          <a:xfrm>
            <a:off x="895232" y="3988724"/>
            <a:ext cx="2804383" cy="1977162"/>
            <a:chOff x="895232" y="3988724"/>
            <a:chExt cx="2804383" cy="1977162"/>
          </a:xfrm>
        </p:grpSpPr>
        <p:sp>
          <p:nvSpPr>
            <p:cNvPr id="45" name="TextBox 44">
              <a:extLst>
                <a:ext uri="{FF2B5EF4-FFF2-40B4-BE49-F238E27FC236}">
                  <a16:creationId xmlns:a16="http://schemas.microsoft.com/office/drawing/2014/main" id="{A7AB56BD-CD8C-4F2B-9DD9-DF952117D723}"/>
                </a:ext>
              </a:extLst>
            </p:cNvPr>
            <p:cNvSpPr txBox="1"/>
            <p:nvPr/>
          </p:nvSpPr>
          <p:spPr>
            <a:xfrm>
              <a:off x="1126147" y="3988724"/>
              <a:ext cx="2573468" cy="528286"/>
            </a:xfrm>
            <a:prstGeom prst="rect">
              <a:avLst/>
            </a:prstGeom>
            <a:noFill/>
          </p:spPr>
          <p:txBody>
            <a:bodyPr wrap="square" rtlCol="0">
              <a:spAutoFit/>
            </a:bodyPr>
            <a:lstStyle/>
            <a:p>
              <a:pPr>
                <a:lnSpc>
                  <a:spcPct val="150000"/>
                </a:lnSpc>
              </a:pPr>
              <a:r>
                <a:rPr lang="en-US" sz="1000" i="1" dirty="0">
                  <a:solidFill>
                    <a:schemeClr val="bg1">
                      <a:lumMod val="65000"/>
                    </a:schemeClr>
                  </a:solidFill>
                  <a:latin typeface="Myriad Pro" charset="0"/>
                  <a:ea typeface="Myriad Pro" charset="0"/>
                  <a:cs typeface="Myriad Pro" charset="0"/>
                </a:rPr>
                <a:t>Lorem Ipsum is simply dummy text</a:t>
              </a:r>
            </a:p>
            <a:p>
              <a:pPr>
                <a:lnSpc>
                  <a:spcPct val="150000"/>
                </a:lnSpc>
              </a:pPr>
              <a:r>
                <a:rPr lang="en-US" sz="1000" i="1" dirty="0">
                  <a:solidFill>
                    <a:schemeClr val="bg1">
                      <a:lumMod val="65000"/>
                    </a:schemeClr>
                  </a:solidFill>
                  <a:latin typeface="Myriad Pro" charset="0"/>
                  <a:ea typeface="Myriad Pro" charset="0"/>
                  <a:cs typeface="Myriad Pro" charset="0"/>
                </a:rPr>
                <a:t>Of the printing.</a:t>
              </a:r>
            </a:p>
          </p:txBody>
        </p:sp>
        <p:sp>
          <p:nvSpPr>
            <p:cNvPr id="46" name="TextBox 45">
              <a:extLst>
                <a:ext uri="{FF2B5EF4-FFF2-40B4-BE49-F238E27FC236}">
                  <a16:creationId xmlns:a16="http://schemas.microsoft.com/office/drawing/2014/main" id="{782BD442-267C-46FD-AC27-30DFD2388FB5}"/>
                </a:ext>
              </a:extLst>
            </p:cNvPr>
            <p:cNvSpPr txBox="1"/>
            <p:nvPr/>
          </p:nvSpPr>
          <p:spPr>
            <a:xfrm>
              <a:off x="1126147" y="4726877"/>
              <a:ext cx="2573468" cy="528286"/>
            </a:xfrm>
            <a:prstGeom prst="rect">
              <a:avLst/>
            </a:prstGeom>
            <a:noFill/>
          </p:spPr>
          <p:txBody>
            <a:bodyPr wrap="square" rtlCol="0">
              <a:spAutoFit/>
            </a:bodyPr>
            <a:lstStyle/>
            <a:p>
              <a:pPr>
                <a:lnSpc>
                  <a:spcPct val="150000"/>
                </a:lnSpc>
              </a:pPr>
              <a:r>
                <a:rPr lang="en-US" sz="1000" i="1" dirty="0">
                  <a:solidFill>
                    <a:schemeClr val="bg1">
                      <a:lumMod val="65000"/>
                    </a:schemeClr>
                  </a:solidFill>
                  <a:latin typeface="Myriad Pro" charset="0"/>
                  <a:ea typeface="Myriad Pro" charset="0"/>
                  <a:cs typeface="Myriad Pro" charset="0"/>
                </a:rPr>
                <a:t>Lorem Ipsum is simply dummy text of the printing and typesetting industry.</a:t>
              </a:r>
            </a:p>
          </p:txBody>
        </p:sp>
        <p:sp>
          <p:nvSpPr>
            <p:cNvPr id="47" name="TextBox 46">
              <a:extLst>
                <a:ext uri="{FF2B5EF4-FFF2-40B4-BE49-F238E27FC236}">
                  <a16:creationId xmlns:a16="http://schemas.microsoft.com/office/drawing/2014/main" id="{49E69EF8-D6CF-453C-8602-2E9A1C8C1467}"/>
                </a:ext>
              </a:extLst>
            </p:cNvPr>
            <p:cNvSpPr txBox="1"/>
            <p:nvPr/>
          </p:nvSpPr>
          <p:spPr>
            <a:xfrm>
              <a:off x="1126147" y="5437600"/>
              <a:ext cx="2573468" cy="528286"/>
            </a:xfrm>
            <a:prstGeom prst="rect">
              <a:avLst/>
            </a:prstGeom>
            <a:noFill/>
          </p:spPr>
          <p:txBody>
            <a:bodyPr wrap="square" rtlCol="0">
              <a:spAutoFit/>
            </a:bodyPr>
            <a:lstStyle/>
            <a:p>
              <a:pPr>
                <a:lnSpc>
                  <a:spcPct val="150000"/>
                </a:lnSpc>
              </a:pPr>
              <a:r>
                <a:rPr lang="en-US" sz="1000" i="1" dirty="0">
                  <a:solidFill>
                    <a:schemeClr val="bg1">
                      <a:lumMod val="65000"/>
                    </a:schemeClr>
                  </a:solidFill>
                  <a:latin typeface="Myriad Pro" charset="0"/>
                  <a:ea typeface="Myriad Pro" charset="0"/>
                  <a:cs typeface="Myriad Pro" charset="0"/>
                </a:rPr>
                <a:t>Lorem Ipsum is simply dummy text</a:t>
              </a:r>
            </a:p>
            <a:p>
              <a:pPr>
                <a:lnSpc>
                  <a:spcPct val="150000"/>
                </a:lnSpc>
              </a:pPr>
              <a:r>
                <a:rPr lang="en-US" sz="1000" i="1" dirty="0">
                  <a:solidFill>
                    <a:schemeClr val="bg1">
                      <a:lumMod val="65000"/>
                    </a:schemeClr>
                  </a:solidFill>
                  <a:latin typeface="Myriad Pro" charset="0"/>
                  <a:ea typeface="Myriad Pro" charset="0"/>
                  <a:cs typeface="Myriad Pro" charset="0"/>
                </a:rPr>
                <a:t>Of the printing and typesetting industry.</a:t>
              </a:r>
            </a:p>
          </p:txBody>
        </p:sp>
        <p:sp>
          <p:nvSpPr>
            <p:cNvPr id="48" name="Triangle 11">
              <a:extLst>
                <a:ext uri="{FF2B5EF4-FFF2-40B4-BE49-F238E27FC236}">
                  <a16:creationId xmlns:a16="http://schemas.microsoft.com/office/drawing/2014/main" id="{BF990FDD-8051-4CAC-97FD-F269F2FB91B1}"/>
                </a:ext>
              </a:extLst>
            </p:cNvPr>
            <p:cNvSpPr/>
            <p:nvPr/>
          </p:nvSpPr>
          <p:spPr>
            <a:xfrm rot="5400000">
              <a:off x="886552" y="4105748"/>
              <a:ext cx="125864" cy="108503"/>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65000"/>
                  </a:schemeClr>
                </a:solidFill>
                <a:latin typeface="Myriad Pro" charset="0"/>
                <a:ea typeface="Myriad Pro" charset="0"/>
                <a:cs typeface="Myriad Pro" charset="0"/>
              </a:endParaRPr>
            </a:p>
          </p:txBody>
        </p:sp>
        <p:sp>
          <p:nvSpPr>
            <p:cNvPr id="49" name="Triangle 12">
              <a:extLst>
                <a:ext uri="{FF2B5EF4-FFF2-40B4-BE49-F238E27FC236}">
                  <a16:creationId xmlns:a16="http://schemas.microsoft.com/office/drawing/2014/main" id="{425C55DC-5EB8-408C-A797-106DC6E2A056}"/>
                </a:ext>
              </a:extLst>
            </p:cNvPr>
            <p:cNvSpPr/>
            <p:nvPr/>
          </p:nvSpPr>
          <p:spPr>
            <a:xfrm rot="5400000">
              <a:off x="886552" y="4843939"/>
              <a:ext cx="125864" cy="108503"/>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65000"/>
                  </a:schemeClr>
                </a:solidFill>
                <a:latin typeface="Myriad Pro" charset="0"/>
                <a:ea typeface="Myriad Pro" charset="0"/>
                <a:cs typeface="Myriad Pro" charset="0"/>
              </a:endParaRPr>
            </a:p>
          </p:txBody>
        </p:sp>
        <p:sp>
          <p:nvSpPr>
            <p:cNvPr id="50" name="Triangle 13">
              <a:extLst>
                <a:ext uri="{FF2B5EF4-FFF2-40B4-BE49-F238E27FC236}">
                  <a16:creationId xmlns:a16="http://schemas.microsoft.com/office/drawing/2014/main" id="{147AEA57-4060-4635-86FA-76BD2E76DB92}"/>
                </a:ext>
              </a:extLst>
            </p:cNvPr>
            <p:cNvSpPr/>
            <p:nvPr/>
          </p:nvSpPr>
          <p:spPr>
            <a:xfrm rot="5400000">
              <a:off x="886552" y="5554699"/>
              <a:ext cx="125864" cy="108503"/>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65000"/>
                  </a:schemeClr>
                </a:solidFill>
                <a:latin typeface="Myriad Pro" charset="0"/>
                <a:ea typeface="Myriad Pro" charset="0"/>
                <a:cs typeface="Myriad Pro" charset="0"/>
              </a:endParaRPr>
            </a:p>
          </p:txBody>
        </p:sp>
      </p:grpSp>
      <p:cxnSp>
        <p:nvCxnSpPr>
          <p:cNvPr id="51" name="Straight Connector 50">
            <a:extLst>
              <a:ext uri="{FF2B5EF4-FFF2-40B4-BE49-F238E27FC236}">
                <a16:creationId xmlns:a16="http://schemas.microsoft.com/office/drawing/2014/main" id="{6204B0AF-8AF6-4CBB-8538-E50D2DB31411}"/>
              </a:ext>
            </a:extLst>
          </p:cNvPr>
          <p:cNvCxnSpPr/>
          <p:nvPr/>
        </p:nvCxnSpPr>
        <p:spPr>
          <a:xfrm>
            <a:off x="1221789" y="4639255"/>
            <a:ext cx="22453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81F9B683-1EF9-49BE-BBC5-C2A848EADB83}"/>
              </a:ext>
            </a:extLst>
          </p:cNvPr>
          <p:cNvCxnSpPr/>
          <p:nvPr/>
        </p:nvCxnSpPr>
        <p:spPr>
          <a:xfrm>
            <a:off x="1221789" y="5419543"/>
            <a:ext cx="22453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62" name="Group 61">
            <a:extLst>
              <a:ext uri="{FF2B5EF4-FFF2-40B4-BE49-F238E27FC236}">
                <a16:creationId xmlns:a16="http://schemas.microsoft.com/office/drawing/2014/main" id="{9D178FD6-8EA5-497C-A65F-A1A10C501726}"/>
              </a:ext>
            </a:extLst>
          </p:cNvPr>
          <p:cNvGrpSpPr/>
          <p:nvPr/>
        </p:nvGrpSpPr>
        <p:grpSpPr>
          <a:xfrm>
            <a:off x="3890147" y="3988724"/>
            <a:ext cx="2804383" cy="1977162"/>
            <a:chOff x="4148313" y="3988724"/>
            <a:chExt cx="2804383" cy="1977162"/>
          </a:xfrm>
        </p:grpSpPr>
        <p:sp>
          <p:nvSpPr>
            <p:cNvPr id="54" name="TextBox 53">
              <a:extLst>
                <a:ext uri="{FF2B5EF4-FFF2-40B4-BE49-F238E27FC236}">
                  <a16:creationId xmlns:a16="http://schemas.microsoft.com/office/drawing/2014/main" id="{1EFB36A0-3562-4C1B-946A-BFB5F6CE907D}"/>
                </a:ext>
              </a:extLst>
            </p:cNvPr>
            <p:cNvSpPr txBox="1"/>
            <p:nvPr/>
          </p:nvSpPr>
          <p:spPr>
            <a:xfrm>
              <a:off x="4379228" y="3988724"/>
              <a:ext cx="2573468" cy="528286"/>
            </a:xfrm>
            <a:prstGeom prst="rect">
              <a:avLst/>
            </a:prstGeom>
            <a:noFill/>
          </p:spPr>
          <p:txBody>
            <a:bodyPr wrap="square" rtlCol="0">
              <a:spAutoFit/>
            </a:bodyPr>
            <a:lstStyle/>
            <a:p>
              <a:pPr>
                <a:lnSpc>
                  <a:spcPct val="150000"/>
                </a:lnSpc>
              </a:pPr>
              <a:r>
                <a:rPr lang="en-US" sz="1000" i="1" dirty="0">
                  <a:solidFill>
                    <a:schemeClr val="bg1">
                      <a:lumMod val="65000"/>
                    </a:schemeClr>
                  </a:solidFill>
                  <a:latin typeface="Myriad Pro" charset="0"/>
                  <a:ea typeface="Myriad Pro" charset="0"/>
                  <a:cs typeface="Myriad Pro" charset="0"/>
                </a:rPr>
                <a:t>Lorem Ipsum is simply dummy text</a:t>
              </a:r>
            </a:p>
            <a:p>
              <a:pPr>
                <a:lnSpc>
                  <a:spcPct val="150000"/>
                </a:lnSpc>
              </a:pPr>
              <a:r>
                <a:rPr lang="en-US" sz="1000" i="1" dirty="0">
                  <a:solidFill>
                    <a:schemeClr val="bg1">
                      <a:lumMod val="65000"/>
                    </a:schemeClr>
                  </a:solidFill>
                  <a:latin typeface="Myriad Pro" charset="0"/>
                  <a:ea typeface="Myriad Pro" charset="0"/>
                  <a:cs typeface="Myriad Pro" charset="0"/>
                </a:rPr>
                <a:t>Of the printing.</a:t>
              </a:r>
            </a:p>
          </p:txBody>
        </p:sp>
        <p:sp>
          <p:nvSpPr>
            <p:cNvPr id="55" name="TextBox 54">
              <a:extLst>
                <a:ext uri="{FF2B5EF4-FFF2-40B4-BE49-F238E27FC236}">
                  <a16:creationId xmlns:a16="http://schemas.microsoft.com/office/drawing/2014/main" id="{A05E9FAE-A3E1-40F3-8B67-B7AEDFAC2DD1}"/>
                </a:ext>
              </a:extLst>
            </p:cNvPr>
            <p:cNvSpPr txBox="1"/>
            <p:nvPr/>
          </p:nvSpPr>
          <p:spPr>
            <a:xfrm>
              <a:off x="4379228" y="4726877"/>
              <a:ext cx="2573468" cy="528286"/>
            </a:xfrm>
            <a:prstGeom prst="rect">
              <a:avLst/>
            </a:prstGeom>
            <a:noFill/>
          </p:spPr>
          <p:txBody>
            <a:bodyPr wrap="square" rtlCol="0">
              <a:spAutoFit/>
            </a:bodyPr>
            <a:lstStyle/>
            <a:p>
              <a:pPr>
                <a:lnSpc>
                  <a:spcPct val="150000"/>
                </a:lnSpc>
              </a:pPr>
              <a:r>
                <a:rPr lang="en-US" sz="1000" i="1" dirty="0">
                  <a:solidFill>
                    <a:schemeClr val="bg1">
                      <a:lumMod val="65000"/>
                    </a:schemeClr>
                  </a:solidFill>
                  <a:latin typeface="Myriad Pro" charset="0"/>
                  <a:ea typeface="Myriad Pro" charset="0"/>
                  <a:cs typeface="Myriad Pro" charset="0"/>
                </a:rPr>
                <a:t>Lorem Ipsum is simply dummy text of the printing and typesetting industry.</a:t>
              </a:r>
            </a:p>
          </p:txBody>
        </p:sp>
        <p:sp>
          <p:nvSpPr>
            <p:cNvPr id="56" name="TextBox 55">
              <a:extLst>
                <a:ext uri="{FF2B5EF4-FFF2-40B4-BE49-F238E27FC236}">
                  <a16:creationId xmlns:a16="http://schemas.microsoft.com/office/drawing/2014/main" id="{4C048472-4B4F-4F38-8DE7-08D6982246AD}"/>
                </a:ext>
              </a:extLst>
            </p:cNvPr>
            <p:cNvSpPr txBox="1"/>
            <p:nvPr/>
          </p:nvSpPr>
          <p:spPr>
            <a:xfrm>
              <a:off x="4379228" y="5437600"/>
              <a:ext cx="2573468" cy="528286"/>
            </a:xfrm>
            <a:prstGeom prst="rect">
              <a:avLst/>
            </a:prstGeom>
            <a:noFill/>
          </p:spPr>
          <p:txBody>
            <a:bodyPr wrap="square" rtlCol="0">
              <a:spAutoFit/>
            </a:bodyPr>
            <a:lstStyle/>
            <a:p>
              <a:pPr>
                <a:lnSpc>
                  <a:spcPct val="150000"/>
                </a:lnSpc>
              </a:pPr>
              <a:r>
                <a:rPr lang="en-US" sz="1000" i="1" dirty="0">
                  <a:solidFill>
                    <a:schemeClr val="bg1">
                      <a:lumMod val="65000"/>
                    </a:schemeClr>
                  </a:solidFill>
                  <a:latin typeface="Myriad Pro" charset="0"/>
                  <a:ea typeface="Myriad Pro" charset="0"/>
                  <a:cs typeface="Myriad Pro" charset="0"/>
                </a:rPr>
                <a:t>Lorem Ipsum is simply dummy text</a:t>
              </a:r>
            </a:p>
            <a:p>
              <a:pPr>
                <a:lnSpc>
                  <a:spcPct val="150000"/>
                </a:lnSpc>
              </a:pPr>
              <a:r>
                <a:rPr lang="en-US" sz="1000" i="1" dirty="0">
                  <a:solidFill>
                    <a:schemeClr val="bg1">
                      <a:lumMod val="65000"/>
                    </a:schemeClr>
                  </a:solidFill>
                  <a:latin typeface="Myriad Pro" charset="0"/>
                  <a:ea typeface="Myriad Pro" charset="0"/>
                  <a:cs typeface="Myriad Pro" charset="0"/>
                </a:rPr>
                <a:t>Of the printing and typesetting industry.</a:t>
              </a:r>
            </a:p>
          </p:txBody>
        </p:sp>
        <p:sp>
          <p:nvSpPr>
            <p:cNvPr id="57" name="Triangle 11">
              <a:extLst>
                <a:ext uri="{FF2B5EF4-FFF2-40B4-BE49-F238E27FC236}">
                  <a16:creationId xmlns:a16="http://schemas.microsoft.com/office/drawing/2014/main" id="{ECCBFAA8-08A1-4CDE-AD7A-40352800BC6D}"/>
                </a:ext>
              </a:extLst>
            </p:cNvPr>
            <p:cNvSpPr/>
            <p:nvPr/>
          </p:nvSpPr>
          <p:spPr>
            <a:xfrm rot="5400000">
              <a:off x="4139633" y="4105748"/>
              <a:ext cx="125864" cy="108503"/>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65000"/>
                  </a:schemeClr>
                </a:solidFill>
                <a:latin typeface="Myriad Pro" charset="0"/>
                <a:ea typeface="Myriad Pro" charset="0"/>
                <a:cs typeface="Myriad Pro" charset="0"/>
              </a:endParaRPr>
            </a:p>
          </p:txBody>
        </p:sp>
        <p:sp>
          <p:nvSpPr>
            <p:cNvPr id="58" name="Triangle 12">
              <a:extLst>
                <a:ext uri="{FF2B5EF4-FFF2-40B4-BE49-F238E27FC236}">
                  <a16:creationId xmlns:a16="http://schemas.microsoft.com/office/drawing/2014/main" id="{C5F9D981-B9B2-4B83-80EB-022C58F6C4EB}"/>
                </a:ext>
              </a:extLst>
            </p:cNvPr>
            <p:cNvSpPr/>
            <p:nvPr/>
          </p:nvSpPr>
          <p:spPr>
            <a:xfrm rot="5400000">
              <a:off x="4139633" y="4843939"/>
              <a:ext cx="125864" cy="108503"/>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65000"/>
                  </a:schemeClr>
                </a:solidFill>
                <a:latin typeface="Myriad Pro" charset="0"/>
                <a:ea typeface="Myriad Pro" charset="0"/>
                <a:cs typeface="Myriad Pro" charset="0"/>
              </a:endParaRPr>
            </a:p>
          </p:txBody>
        </p:sp>
        <p:sp>
          <p:nvSpPr>
            <p:cNvPr id="59" name="Triangle 13">
              <a:extLst>
                <a:ext uri="{FF2B5EF4-FFF2-40B4-BE49-F238E27FC236}">
                  <a16:creationId xmlns:a16="http://schemas.microsoft.com/office/drawing/2014/main" id="{2F07E507-BA63-47E1-BFCE-4AEB3E4D0FBF}"/>
                </a:ext>
              </a:extLst>
            </p:cNvPr>
            <p:cNvSpPr/>
            <p:nvPr/>
          </p:nvSpPr>
          <p:spPr>
            <a:xfrm rot="5400000">
              <a:off x="4139633" y="5554699"/>
              <a:ext cx="125864" cy="108503"/>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65000"/>
                  </a:schemeClr>
                </a:solidFill>
                <a:latin typeface="Myriad Pro" charset="0"/>
                <a:ea typeface="Myriad Pro" charset="0"/>
                <a:cs typeface="Myriad Pro" charset="0"/>
              </a:endParaRPr>
            </a:p>
          </p:txBody>
        </p:sp>
      </p:grpSp>
      <p:cxnSp>
        <p:nvCxnSpPr>
          <p:cNvPr id="60" name="Straight Connector 59">
            <a:extLst>
              <a:ext uri="{FF2B5EF4-FFF2-40B4-BE49-F238E27FC236}">
                <a16:creationId xmlns:a16="http://schemas.microsoft.com/office/drawing/2014/main" id="{F5836107-84BD-46A8-A0DB-079BF6F69DB8}"/>
              </a:ext>
            </a:extLst>
          </p:cNvPr>
          <p:cNvCxnSpPr/>
          <p:nvPr/>
        </p:nvCxnSpPr>
        <p:spPr>
          <a:xfrm>
            <a:off x="4474870" y="4639255"/>
            <a:ext cx="22453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A267B249-5EC3-4F28-BDC3-341DBC1BF1B7}"/>
              </a:ext>
            </a:extLst>
          </p:cNvPr>
          <p:cNvCxnSpPr/>
          <p:nvPr/>
        </p:nvCxnSpPr>
        <p:spPr>
          <a:xfrm>
            <a:off x="4474870" y="5419543"/>
            <a:ext cx="22453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63" name="Picture 62">
            <a:extLst>
              <a:ext uri="{FF2B5EF4-FFF2-40B4-BE49-F238E27FC236}">
                <a16:creationId xmlns:a16="http://schemas.microsoft.com/office/drawing/2014/main" id="{D5E16643-2DFB-4463-8C1E-D5CD93F3EC4F}"/>
              </a:ext>
            </a:extLst>
          </p:cNvPr>
          <p:cNvPicPr>
            <a:picLocks noChangeAspect="1"/>
          </p:cNvPicPr>
          <p:nvPr/>
        </p:nvPicPr>
        <p:blipFill>
          <a:blip r:embed="rId5">
            <a:biLevel thresh="75000"/>
          </a:blip>
          <a:stretch>
            <a:fillRect/>
          </a:stretch>
        </p:blipFill>
        <p:spPr>
          <a:xfrm>
            <a:off x="10370792" y="795650"/>
            <a:ext cx="957944" cy="307340"/>
          </a:xfrm>
          <a:prstGeom prst="rect">
            <a:avLst/>
          </a:prstGeom>
        </p:spPr>
      </p:pic>
      <p:sp>
        <p:nvSpPr>
          <p:cNvPr id="64" name="TextBox 63">
            <a:extLst>
              <a:ext uri="{FF2B5EF4-FFF2-40B4-BE49-F238E27FC236}">
                <a16:creationId xmlns:a16="http://schemas.microsoft.com/office/drawing/2014/main" id="{0885BC95-9EFF-437D-B05F-AE9A8CF42AF1}"/>
              </a:ext>
            </a:extLst>
          </p:cNvPr>
          <p:cNvSpPr txBox="1"/>
          <p:nvPr/>
        </p:nvSpPr>
        <p:spPr>
          <a:xfrm>
            <a:off x="744310" y="2760933"/>
            <a:ext cx="1963231" cy="973472"/>
          </a:xfrm>
          <a:prstGeom prst="rect">
            <a:avLst/>
          </a:prstGeom>
          <a:noFill/>
        </p:spPr>
        <p:txBody>
          <a:bodyPr wrap="square" rtlCol="0">
            <a:spAutoFit/>
          </a:bodyPr>
          <a:lstStyle/>
          <a:p>
            <a:pPr>
              <a:lnSpc>
                <a:spcPts val="3400"/>
              </a:lnSpc>
            </a:pPr>
            <a:r>
              <a:rPr lang="en-US" sz="3600" spc="800" dirty="0">
                <a:solidFill>
                  <a:schemeClr val="accent1"/>
                </a:solidFill>
                <a:latin typeface="Arial" panose="020B0604020202020204" pitchFamily="34" charset="0"/>
                <a:cs typeface="Arial" panose="020B0604020202020204" pitchFamily="34" charset="0"/>
              </a:rPr>
              <a:t>About</a:t>
            </a:r>
          </a:p>
          <a:p>
            <a:pPr>
              <a:lnSpc>
                <a:spcPts val="3400"/>
              </a:lnSpc>
            </a:pPr>
            <a:r>
              <a:rPr lang="en-US" sz="3600" spc="800" dirty="0">
                <a:solidFill>
                  <a:schemeClr val="accent1"/>
                </a:solidFill>
                <a:latin typeface="Arial" panose="020B0604020202020204" pitchFamily="34" charset="0"/>
                <a:cs typeface="Arial" panose="020B0604020202020204" pitchFamily="34" charset="0"/>
              </a:rPr>
              <a:t>Us.</a:t>
            </a:r>
            <a:endParaRPr lang="en-US" sz="2000" spc="200" dirty="0">
              <a:solidFill>
                <a:schemeClr val="accent1"/>
              </a:solidFill>
              <a:latin typeface="Arial Black" panose="020B0A04020102020204" pitchFamily="34" charset="0"/>
              <a:cs typeface="Arial" panose="020B0604020202020204" pitchFamily="34" charset="0"/>
            </a:endParaRPr>
          </a:p>
        </p:txBody>
      </p:sp>
      <p:sp>
        <p:nvSpPr>
          <p:cNvPr id="65" name="Rectangle 64">
            <a:extLst>
              <a:ext uri="{FF2B5EF4-FFF2-40B4-BE49-F238E27FC236}">
                <a16:creationId xmlns:a16="http://schemas.microsoft.com/office/drawing/2014/main" id="{A6865D7C-0A55-43AF-8524-18A7B7928C38}"/>
              </a:ext>
            </a:extLst>
          </p:cNvPr>
          <p:cNvSpPr>
            <a:spLocks/>
          </p:cNvSpPr>
          <p:nvPr/>
        </p:nvSpPr>
        <p:spPr bwMode="auto">
          <a:xfrm>
            <a:off x="744310" y="801543"/>
            <a:ext cx="1124857" cy="512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200"/>
              </a:lnSpc>
            </a:pPr>
            <a:r>
              <a:rPr lang="en-US" sz="700" dirty="0">
                <a:latin typeface="Arial" panose="020B0604020202020204" pitchFamily="34" charset="0"/>
                <a:ea typeface="PT Sans" panose="020B0503020203020204" pitchFamily="34" charset="0"/>
                <a:cs typeface="Arial" panose="020B0604020202020204" pitchFamily="34" charset="0"/>
                <a:sym typeface="Montserrat-Regular" charset="0"/>
              </a:rPr>
              <a:t>This letterhead design</a:t>
            </a:r>
          </a:p>
          <a:p>
            <a:pPr>
              <a:lnSpc>
                <a:spcPts val="1200"/>
              </a:lnSpc>
            </a:pPr>
            <a:r>
              <a:rPr lang="en-US" sz="700" dirty="0">
                <a:latin typeface="Arial" panose="020B0604020202020204" pitchFamily="34" charset="0"/>
                <a:ea typeface="PT Sans" panose="020B0503020203020204" pitchFamily="34" charset="0"/>
                <a:cs typeface="Arial" panose="020B0604020202020204" pitchFamily="34" charset="0"/>
                <a:sym typeface="Montserrat-Regular" charset="0"/>
              </a:rPr>
              <a:t>is meant to project an that</a:t>
            </a:r>
          </a:p>
          <a:p>
            <a:pPr>
              <a:lnSpc>
                <a:spcPts val="1200"/>
              </a:lnSpc>
            </a:pPr>
            <a:r>
              <a:rPr lang="en-US" sz="700" dirty="0">
                <a:latin typeface="Arial" panose="020B0604020202020204" pitchFamily="34" charset="0"/>
                <a:ea typeface="PT Sans" panose="020B0503020203020204" pitchFamily="34" charset="0"/>
                <a:cs typeface="Arial" panose="020B0604020202020204" pitchFamily="34" charset="0"/>
                <a:sym typeface="Montserrat-Regular" charset="0"/>
              </a:rPr>
              <a:t>image of simple</a:t>
            </a:r>
          </a:p>
        </p:txBody>
      </p:sp>
    </p:spTree>
    <p:extLst>
      <p:ext uri="{BB962C8B-B14F-4D97-AF65-F5344CB8AC3E}">
        <p14:creationId xmlns:p14="http://schemas.microsoft.com/office/powerpoint/2010/main" val="2651582791"/>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B75393A-DC61-4133-9C34-BA291300928A}"/>
              </a:ext>
            </a:extLst>
          </p:cNvPr>
          <p:cNvSpPr/>
          <p:nvPr/>
        </p:nvSpPr>
        <p:spPr>
          <a:xfrm>
            <a:off x="1562100" y="1460500"/>
            <a:ext cx="10629900" cy="539750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Placeholder 6">
            <a:extLst>
              <a:ext uri="{FF2B5EF4-FFF2-40B4-BE49-F238E27FC236}">
                <a16:creationId xmlns:a16="http://schemas.microsoft.com/office/drawing/2014/main" id="{A8723580-5392-4A01-B3AF-5D5800AC8B1F}"/>
              </a:ext>
            </a:extLst>
          </p:cNvPr>
          <p:cNvPicPr>
            <a:picLocks noGrp="1" noChangeAspect="1"/>
          </p:cNvPicPr>
          <p:nvPr>
            <p:ph type="pic" sz="quarter" idx="11"/>
          </p:nvPr>
        </p:nvPicPr>
        <p:blipFill>
          <a:blip r:embed="rId2">
            <a:extLst>
              <a:ext uri="{BEBA8EAE-BF5A-486C-A8C5-ECC9F3942E4B}">
                <a14:imgProps xmlns:a14="http://schemas.microsoft.com/office/drawing/2010/main">
                  <a14:imgLayer r:embed="rId3">
                    <a14:imgEffect>
                      <a14:colorTemperature colorTemp="11200"/>
                    </a14:imgEffect>
                  </a14:imgLayer>
                </a14:imgProps>
              </a:ext>
            </a:extLst>
          </a:blip>
          <a:srcRect l="12353" r="12353"/>
          <a:stretch>
            <a:fillRect/>
          </a:stretch>
        </p:blipFill>
        <p:spPr/>
      </p:pic>
      <p:pic>
        <p:nvPicPr>
          <p:cNvPr id="15" name="Picture 14">
            <a:extLst>
              <a:ext uri="{FF2B5EF4-FFF2-40B4-BE49-F238E27FC236}">
                <a16:creationId xmlns:a16="http://schemas.microsoft.com/office/drawing/2014/main" id="{44A4D6EB-E7BA-416F-9949-D8177720B104}"/>
              </a:ext>
            </a:extLst>
          </p:cNvPr>
          <p:cNvPicPr>
            <a:picLocks noChangeAspect="1"/>
          </p:cNvPicPr>
          <p:nvPr/>
        </p:nvPicPr>
        <p:blipFill>
          <a:blip r:embed="rId4">
            <a:biLevel thresh="75000"/>
          </a:blip>
          <a:stretch>
            <a:fillRect/>
          </a:stretch>
        </p:blipFill>
        <p:spPr>
          <a:xfrm>
            <a:off x="10370792" y="693125"/>
            <a:ext cx="957944" cy="307340"/>
          </a:xfrm>
          <a:prstGeom prst="rect">
            <a:avLst/>
          </a:prstGeom>
        </p:spPr>
      </p:pic>
      <p:sp>
        <p:nvSpPr>
          <p:cNvPr id="16" name="Rectangle 15">
            <a:extLst>
              <a:ext uri="{FF2B5EF4-FFF2-40B4-BE49-F238E27FC236}">
                <a16:creationId xmlns:a16="http://schemas.microsoft.com/office/drawing/2014/main" id="{D62BE4EF-30A9-4514-8B8E-5CBEC05D1D46}"/>
              </a:ext>
            </a:extLst>
          </p:cNvPr>
          <p:cNvSpPr>
            <a:spLocks/>
          </p:cNvSpPr>
          <p:nvPr/>
        </p:nvSpPr>
        <p:spPr bwMode="auto">
          <a:xfrm>
            <a:off x="1562100" y="590601"/>
            <a:ext cx="1124857" cy="512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200"/>
              </a:lnSpc>
            </a:pPr>
            <a:r>
              <a:rPr lang="en-US" sz="700" dirty="0">
                <a:latin typeface="Arial" panose="020B0604020202020204" pitchFamily="34" charset="0"/>
                <a:ea typeface="PT Sans" panose="020B0503020203020204" pitchFamily="34" charset="0"/>
                <a:cs typeface="Arial" panose="020B0604020202020204" pitchFamily="34" charset="0"/>
                <a:sym typeface="Montserrat-Regular" charset="0"/>
              </a:rPr>
              <a:t>This letterhead design</a:t>
            </a:r>
          </a:p>
          <a:p>
            <a:pPr>
              <a:lnSpc>
                <a:spcPts val="1200"/>
              </a:lnSpc>
            </a:pPr>
            <a:r>
              <a:rPr lang="en-US" sz="700" dirty="0">
                <a:latin typeface="Arial" panose="020B0604020202020204" pitchFamily="34" charset="0"/>
                <a:ea typeface="PT Sans" panose="020B0503020203020204" pitchFamily="34" charset="0"/>
                <a:cs typeface="Arial" panose="020B0604020202020204" pitchFamily="34" charset="0"/>
                <a:sym typeface="Montserrat-Regular" charset="0"/>
              </a:rPr>
              <a:t>is meant to project an that</a:t>
            </a:r>
          </a:p>
          <a:p>
            <a:pPr>
              <a:lnSpc>
                <a:spcPts val="1200"/>
              </a:lnSpc>
            </a:pPr>
            <a:r>
              <a:rPr lang="en-US" sz="700" dirty="0">
                <a:latin typeface="Arial" panose="020B0604020202020204" pitchFamily="34" charset="0"/>
                <a:ea typeface="PT Sans" panose="020B0503020203020204" pitchFamily="34" charset="0"/>
                <a:cs typeface="Arial" panose="020B0604020202020204" pitchFamily="34" charset="0"/>
                <a:sym typeface="Montserrat-Regular" charset="0"/>
              </a:rPr>
              <a:t>image of simple</a:t>
            </a:r>
          </a:p>
        </p:txBody>
      </p:sp>
      <p:sp>
        <p:nvSpPr>
          <p:cNvPr id="17" name="Rectangle 16">
            <a:extLst>
              <a:ext uri="{FF2B5EF4-FFF2-40B4-BE49-F238E27FC236}">
                <a16:creationId xmlns:a16="http://schemas.microsoft.com/office/drawing/2014/main" id="{68D3053A-1981-4A5C-85D2-C372B5B668DA}"/>
              </a:ext>
            </a:extLst>
          </p:cNvPr>
          <p:cNvSpPr>
            <a:spLocks/>
          </p:cNvSpPr>
          <p:nvPr/>
        </p:nvSpPr>
        <p:spPr bwMode="auto">
          <a:xfrm>
            <a:off x="2124076" y="2157438"/>
            <a:ext cx="2609850" cy="2200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3800"/>
              </a:lnSpc>
            </a:pPr>
            <a:r>
              <a:rPr lang="en-US" sz="3200" dirty="0">
                <a:latin typeface="Britannic Bold" panose="020B0903060703020204" pitchFamily="34" charset="0"/>
                <a:ea typeface="PT Sans" panose="020B0503020203020204" pitchFamily="34" charset="0"/>
                <a:cs typeface="Arial" panose="020B0604020202020204" pitchFamily="34" charset="0"/>
                <a:sym typeface="Montserrat-Regular" charset="0"/>
              </a:rPr>
              <a:t>"The Travel Is</a:t>
            </a:r>
          </a:p>
          <a:p>
            <a:pPr>
              <a:lnSpc>
                <a:spcPts val="3800"/>
              </a:lnSpc>
            </a:pPr>
            <a:r>
              <a:rPr lang="en-US" sz="3200" dirty="0">
                <a:latin typeface="Britannic Bold" panose="020B0903060703020204" pitchFamily="34" charset="0"/>
                <a:ea typeface="PT Sans" panose="020B0503020203020204" pitchFamily="34" charset="0"/>
                <a:cs typeface="Arial" panose="020B0604020202020204" pitchFamily="34" charset="0"/>
                <a:sym typeface="Montserrat-Regular" charset="0"/>
              </a:rPr>
              <a:t>the armor to</a:t>
            </a:r>
          </a:p>
          <a:p>
            <a:pPr>
              <a:lnSpc>
                <a:spcPts val="3800"/>
              </a:lnSpc>
            </a:pPr>
            <a:r>
              <a:rPr lang="en-US" sz="3200" dirty="0">
                <a:latin typeface="Britannic Bold" panose="020B0903060703020204" pitchFamily="34" charset="0"/>
                <a:ea typeface="PT Sans" panose="020B0503020203020204" pitchFamily="34" charset="0"/>
                <a:cs typeface="Arial" panose="020B0604020202020204" pitchFamily="34" charset="0"/>
                <a:sym typeface="Montserrat-Regular" charset="0"/>
              </a:rPr>
              <a:t>survive the</a:t>
            </a:r>
          </a:p>
          <a:p>
            <a:pPr>
              <a:lnSpc>
                <a:spcPts val="3800"/>
              </a:lnSpc>
            </a:pPr>
            <a:r>
              <a:rPr lang="en-US" sz="3200" dirty="0">
                <a:latin typeface="Britannic Bold" panose="020B0903060703020204" pitchFamily="34" charset="0"/>
                <a:ea typeface="PT Sans" panose="020B0503020203020204" pitchFamily="34" charset="0"/>
                <a:cs typeface="Arial" panose="020B0604020202020204" pitchFamily="34" charset="0"/>
                <a:sym typeface="Montserrat-Regular" charset="0"/>
              </a:rPr>
              <a:t>reality of</a:t>
            </a:r>
          </a:p>
          <a:p>
            <a:pPr>
              <a:lnSpc>
                <a:spcPts val="3800"/>
              </a:lnSpc>
            </a:pPr>
            <a:r>
              <a:rPr lang="en-US" sz="3200" dirty="0">
                <a:latin typeface="Britannic Bold" panose="020B0903060703020204" pitchFamily="34" charset="0"/>
                <a:ea typeface="PT Sans" panose="020B0503020203020204" pitchFamily="34" charset="0"/>
                <a:cs typeface="Arial" panose="020B0604020202020204" pitchFamily="34" charset="0"/>
                <a:sym typeface="Montserrat-Regular" charset="0"/>
              </a:rPr>
              <a:t>everyday life."</a:t>
            </a:r>
          </a:p>
        </p:txBody>
      </p:sp>
      <p:sp>
        <p:nvSpPr>
          <p:cNvPr id="18" name="TextBox 17">
            <a:extLst>
              <a:ext uri="{FF2B5EF4-FFF2-40B4-BE49-F238E27FC236}">
                <a16:creationId xmlns:a16="http://schemas.microsoft.com/office/drawing/2014/main" id="{A0BCDAE5-5B27-4E64-8A35-851F1711A5B4}"/>
              </a:ext>
            </a:extLst>
          </p:cNvPr>
          <p:cNvSpPr txBox="1"/>
          <p:nvPr/>
        </p:nvSpPr>
        <p:spPr>
          <a:xfrm>
            <a:off x="2124075" y="5396183"/>
            <a:ext cx="3305175" cy="973472"/>
          </a:xfrm>
          <a:prstGeom prst="rect">
            <a:avLst/>
          </a:prstGeom>
          <a:noFill/>
        </p:spPr>
        <p:txBody>
          <a:bodyPr wrap="square" rtlCol="0">
            <a:spAutoFit/>
          </a:bodyPr>
          <a:lstStyle/>
          <a:p>
            <a:pPr>
              <a:lnSpc>
                <a:spcPts val="3400"/>
              </a:lnSpc>
            </a:pPr>
            <a:r>
              <a:rPr lang="en-US" sz="3600" spc="800" dirty="0">
                <a:latin typeface="Arial" panose="020B0604020202020204" pitchFamily="34" charset="0"/>
                <a:cs typeface="Arial" panose="020B0604020202020204" pitchFamily="34" charset="0"/>
              </a:rPr>
              <a:t>Our</a:t>
            </a:r>
          </a:p>
          <a:p>
            <a:pPr>
              <a:lnSpc>
                <a:spcPts val="3400"/>
              </a:lnSpc>
            </a:pPr>
            <a:r>
              <a:rPr lang="en-US" sz="3600" spc="800" dirty="0">
                <a:latin typeface="Arial" panose="020B0604020202020204" pitchFamily="34" charset="0"/>
                <a:cs typeface="Arial" panose="020B0604020202020204" pitchFamily="34" charset="0"/>
              </a:rPr>
              <a:t>Services.</a:t>
            </a:r>
            <a:endParaRPr lang="en-US" sz="2000" spc="200" dirty="0">
              <a:latin typeface="Arial Black" panose="020B0A04020102020204" pitchFamily="34" charset="0"/>
              <a:cs typeface="Arial" panose="020B0604020202020204" pitchFamily="34" charset="0"/>
            </a:endParaRPr>
          </a:p>
        </p:txBody>
      </p:sp>
    </p:spTree>
    <p:extLst>
      <p:ext uri="{BB962C8B-B14F-4D97-AF65-F5344CB8AC3E}">
        <p14:creationId xmlns:p14="http://schemas.microsoft.com/office/powerpoint/2010/main" val="47321278"/>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Placeholder 16">
            <a:extLst>
              <a:ext uri="{FF2B5EF4-FFF2-40B4-BE49-F238E27FC236}">
                <a16:creationId xmlns:a16="http://schemas.microsoft.com/office/drawing/2014/main" id="{03C6324E-220E-4C7E-AF49-559A11F6C390}"/>
              </a:ext>
            </a:extLst>
          </p:cNvPr>
          <p:cNvPicPr>
            <a:picLocks noGrp="1" noChangeAspect="1"/>
          </p:cNvPicPr>
          <p:nvPr>
            <p:ph type="pic" sz="quarter" idx="10"/>
          </p:nvPr>
        </p:nvPicPr>
        <p:blipFill>
          <a:blip r:embed="rId2"/>
          <a:srcRect t="8479" b="8479"/>
          <a:stretch>
            <a:fillRect/>
          </a:stretch>
        </p:blipFill>
        <p:spPr/>
      </p:pic>
      <p:sp>
        <p:nvSpPr>
          <p:cNvPr id="32" name="Rectangle 31">
            <a:extLst>
              <a:ext uri="{FF2B5EF4-FFF2-40B4-BE49-F238E27FC236}">
                <a16:creationId xmlns:a16="http://schemas.microsoft.com/office/drawing/2014/main" id="{19709BF4-6A7C-4A0A-ABF0-CBAE45B3159A}"/>
              </a:ext>
            </a:extLst>
          </p:cNvPr>
          <p:cNvSpPr>
            <a:spLocks/>
          </p:cNvSpPr>
          <p:nvPr/>
        </p:nvSpPr>
        <p:spPr bwMode="auto">
          <a:xfrm>
            <a:off x="969996" y="2026455"/>
            <a:ext cx="4511676" cy="4285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6000"/>
              </a:lnSpc>
            </a:pPr>
            <a:r>
              <a:rPr lang="en-US" sz="5400" dirty="0">
                <a:solidFill>
                  <a:schemeClr val="bg1">
                    <a:alpha val="35000"/>
                  </a:schemeClr>
                </a:solidFill>
                <a:latin typeface="Britannic Bold" panose="020B0903060703020204" pitchFamily="34" charset="0"/>
                <a:ea typeface="PT Sans" panose="020B0503020203020204" pitchFamily="34" charset="0"/>
                <a:cs typeface="Arial" panose="020B0604020202020204" pitchFamily="34" charset="0"/>
                <a:sym typeface="Montserrat-Regular" charset="0"/>
              </a:rPr>
              <a:t>"Travel Is</a:t>
            </a:r>
          </a:p>
          <a:p>
            <a:pPr>
              <a:lnSpc>
                <a:spcPts val="6000"/>
              </a:lnSpc>
            </a:pPr>
            <a:r>
              <a:rPr lang="en-US" sz="5400" dirty="0">
                <a:solidFill>
                  <a:schemeClr val="bg1">
                    <a:alpha val="35000"/>
                  </a:schemeClr>
                </a:solidFill>
                <a:latin typeface="Britannic Bold" panose="020B0903060703020204" pitchFamily="34" charset="0"/>
                <a:ea typeface="PT Sans" panose="020B0503020203020204" pitchFamily="34" charset="0"/>
                <a:cs typeface="Arial" panose="020B0604020202020204" pitchFamily="34" charset="0"/>
                <a:sym typeface="Montserrat-Regular" charset="0"/>
              </a:rPr>
              <a:t>the armor to</a:t>
            </a:r>
          </a:p>
          <a:p>
            <a:pPr>
              <a:lnSpc>
                <a:spcPts val="6000"/>
              </a:lnSpc>
            </a:pPr>
            <a:r>
              <a:rPr lang="en-US" sz="5400" dirty="0">
                <a:solidFill>
                  <a:schemeClr val="bg1">
                    <a:alpha val="35000"/>
                  </a:schemeClr>
                </a:solidFill>
                <a:latin typeface="Britannic Bold" panose="020B0903060703020204" pitchFamily="34" charset="0"/>
                <a:ea typeface="PT Sans" panose="020B0503020203020204" pitchFamily="34" charset="0"/>
                <a:cs typeface="Arial" panose="020B0604020202020204" pitchFamily="34" charset="0"/>
                <a:sym typeface="Montserrat-Regular" charset="0"/>
              </a:rPr>
              <a:t>survive the</a:t>
            </a:r>
          </a:p>
          <a:p>
            <a:pPr>
              <a:lnSpc>
                <a:spcPts val="6000"/>
              </a:lnSpc>
            </a:pPr>
            <a:r>
              <a:rPr lang="en-US" sz="5400" dirty="0">
                <a:solidFill>
                  <a:schemeClr val="bg1">
                    <a:alpha val="35000"/>
                  </a:schemeClr>
                </a:solidFill>
                <a:latin typeface="Britannic Bold" panose="020B0903060703020204" pitchFamily="34" charset="0"/>
                <a:ea typeface="PT Sans" panose="020B0503020203020204" pitchFamily="34" charset="0"/>
                <a:cs typeface="Arial" panose="020B0604020202020204" pitchFamily="34" charset="0"/>
                <a:sym typeface="Montserrat-Regular" charset="0"/>
              </a:rPr>
              <a:t>reality of</a:t>
            </a:r>
          </a:p>
          <a:p>
            <a:pPr>
              <a:lnSpc>
                <a:spcPts val="6000"/>
              </a:lnSpc>
            </a:pPr>
            <a:r>
              <a:rPr lang="en-US" sz="5400" dirty="0">
                <a:solidFill>
                  <a:schemeClr val="bg1">
                    <a:alpha val="35000"/>
                  </a:schemeClr>
                </a:solidFill>
                <a:latin typeface="Britannic Bold" panose="020B0903060703020204" pitchFamily="34" charset="0"/>
                <a:ea typeface="PT Sans" panose="020B0503020203020204" pitchFamily="34" charset="0"/>
                <a:cs typeface="Arial" panose="020B0604020202020204" pitchFamily="34" charset="0"/>
                <a:sym typeface="Montserrat-Regular" charset="0"/>
              </a:rPr>
              <a:t>everyday life."</a:t>
            </a:r>
          </a:p>
        </p:txBody>
      </p:sp>
    </p:spTree>
    <p:extLst>
      <p:ext uri="{BB962C8B-B14F-4D97-AF65-F5344CB8AC3E}">
        <p14:creationId xmlns:p14="http://schemas.microsoft.com/office/powerpoint/2010/main" val="1255786827"/>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2AD3929F-5DF0-4587-A535-94405E64CA08}"/>
              </a:ext>
            </a:extLst>
          </p:cNvPr>
          <p:cNvPicPr>
            <a:picLocks noGrp="1" noChangeAspect="1"/>
          </p:cNvPicPr>
          <p:nvPr>
            <p:ph type="pic" sz="quarter" idx="17"/>
          </p:nvPr>
        </p:nvPicPr>
        <p:blipFill>
          <a:blip r:embed="rId2"/>
          <a:srcRect l="16980" r="16980"/>
          <a:stretch>
            <a:fillRect/>
          </a:stretch>
        </p:blipFill>
        <p:spPr/>
      </p:pic>
      <p:pic>
        <p:nvPicPr>
          <p:cNvPr id="23" name="Picture Placeholder 22">
            <a:extLst>
              <a:ext uri="{FF2B5EF4-FFF2-40B4-BE49-F238E27FC236}">
                <a16:creationId xmlns:a16="http://schemas.microsoft.com/office/drawing/2014/main" id="{1F3C646C-9A61-4354-BA77-4763164D0F3A}"/>
              </a:ext>
            </a:extLst>
          </p:cNvPr>
          <p:cNvPicPr>
            <a:picLocks noGrp="1" noChangeAspect="1"/>
          </p:cNvPicPr>
          <p:nvPr>
            <p:ph type="pic" sz="quarter" idx="18"/>
          </p:nvPr>
        </p:nvPicPr>
        <p:blipFill>
          <a:blip r:embed="rId3"/>
          <a:srcRect l="22483" r="22483"/>
          <a:stretch>
            <a:fillRect/>
          </a:stretch>
        </p:blipFill>
        <p:spPr/>
      </p:pic>
      <p:grpSp>
        <p:nvGrpSpPr>
          <p:cNvPr id="39" name="Group 38">
            <a:extLst>
              <a:ext uri="{FF2B5EF4-FFF2-40B4-BE49-F238E27FC236}">
                <a16:creationId xmlns:a16="http://schemas.microsoft.com/office/drawing/2014/main" id="{DF990676-4914-4930-A07D-ECC8A3CA2935}"/>
              </a:ext>
            </a:extLst>
          </p:cNvPr>
          <p:cNvGrpSpPr/>
          <p:nvPr/>
        </p:nvGrpSpPr>
        <p:grpSpPr>
          <a:xfrm>
            <a:off x="994649" y="1908527"/>
            <a:ext cx="3748335" cy="3040945"/>
            <a:chOff x="994649" y="3041667"/>
            <a:chExt cx="3748335" cy="3040945"/>
          </a:xfrm>
        </p:grpSpPr>
        <p:sp>
          <p:nvSpPr>
            <p:cNvPr id="36" name="Oval 35">
              <a:extLst>
                <a:ext uri="{FF2B5EF4-FFF2-40B4-BE49-F238E27FC236}">
                  <a16:creationId xmlns:a16="http://schemas.microsoft.com/office/drawing/2014/main" id="{DC2FEB48-09B7-409F-A764-195D56B28B4F}"/>
                </a:ext>
              </a:extLst>
            </p:cNvPr>
            <p:cNvSpPr/>
            <p:nvPr/>
          </p:nvSpPr>
          <p:spPr>
            <a:xfrm>
              <a:off x="994649" y="4967111"/>
              <a:ext cx="465947" cy="46594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7" name="Oval 36">
              <a:extLst>
                <a:ext uri="{FF2B5EF4-FFF2-40B4-BE49-F238E27FC236}">
                  <a16:creationId xmlns:a16="http://schemas.microsoft.com/office/drawing/2014/main" id="{B644CD4B-14FD-4E77-A818-CC0982A60885}"/>
                </a:ext>
              </a:extLst>
            </p:cNvPr>
            <p:cNvSpPr/>
            <p:nvPr/>
          </p:nvSpPr>
          <p:spPr>
            <a:xfrm>
              <a:off x="994649" y="5554409"/>
              <a:ext cx="465947" cy="46594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4" name="Oval 33">
              <a:extLst>
                <a:ext uri="{FF2B5EF4-FFF2-40B4-BE49-F238E27FC236}">
                  <a16:creationId xmlns:a16="http://schemas.microsoft.com/office/drawing/2014/main" id="{68232CF7-D70A-40C3-A2E5-739B660E380D}"/>
                </a:ext>
              </a:extLst>
            </p:cNvPr>
            <p:cNvSpPr/>
            <p:nvPr/>
          </p:nvSpPr>
          <p:spPr>
            <a:xfrm>
              <a:off x="994649" y="3041667"/>
              <a:ext cx="465947" cy="46594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4" name="Oval 23">
              <a:extLst>
                <a:ext uri="{FF2B5EF4-FFF2-40B4-BE49-F238E27FC236}">
                  <a16:creationId xmlns:a16="http://schemas.microsoft.com/office/drawing/2014/main" id="{321454E6-AF97-468E-8B22-1BF59C326D21}"/>
                </a:ext>
              </a:extLst>
            </p:cNvPr>
            <p:cNvSpPr/>
            <p:nvPr/>
          </p:nvSpPr>
          <p:spPr>
            <a:xfrm>
              <a:off x="994649" y="3569492"/>
              <a:ext cx="465947" cy="46594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5" name="Oval 24">
              <a:extLst>
                <a:ext uri="{FF2B5EF4-FFF2-40B4-BE49-F238E27FC236}">
                  <a16:creationId xmlns:a16="http://schemas.microsoft.com/office/drawing/2014/main" id="{C2D9AF96-7767-4F4E-A559-DB78EC41F6BF}"/>
                </a:ext>
              </a:extLst>
            </p:cNvPr>
            <p:cNvSpPr/>
            <p:nvPr/>
          </p:nvSpPr>
          <p:spPr>
            <a:xfrm>
              <a:off x="994649" y="4227352"/>
              <a:ext cx="465947" cy="46594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6" name="TextBox 25">
              <a:extLst>
                <a:ext uri="{FF2B5EF4-FFF2-40B4-BE49-F238E27FC236}">
                  <a16:creationId xmlns:a16="http://schemas.microsoft.com/office/drawing/2014/main" id="{B4F69909-8DFC-4119-810F-40EB61714DBD}"/>
                </a:ext>
              </a:extLst>
            </p:cNvPr>
            <p:cNvSpPr txBox="1"/>
            <p:nvPr/>
          </p:nvSpPr>
          <p:spPr>
            <a:xfrm>
              <a:off x="1616790" y="3081791"/>
              <a:ext cx="3126194" cy="3000821"/>
            </a:xfrm>
            <a:prstGeom prst="rect">
              <a:avLst/>
            </a:prstGeom>
            <a:noFill/>
          </p:spPr>
          <p:txBody>
            <a:bodyPr wrap="square" numCol="1" spcCol="457200" rtlCol="0">
              <a:spAutoFit/>
            </a:bodyPr>
            <a:lstStyle/>
            <a:p>
              <a:pPr>
                <a:lnSpc>
                  <a:spcPct val="150000"/>
                </a:lnSpc>
              </a:pPr>
              <a:r>
                <a:rPr lang="en-US" sz="900" dirty="0">
                  <a:solidFill>
                    <a:schemeClr val="bg1">
                      <a:lumMod val="50000"/>
                    </a:schemeClr>
                  </a:solidFill>
                  <a:latin typeface="Arial" panose="020B0604020202020204" pitchFamily="34" charset="0"/>
                  <a:ea typeface="Montserrat" charset="0"/>
                  <a:cs typeface="Arial" panose="020B0604020202020204" pitchFamily="34" charset="0"/>
                </a:rPr>
                <a:t>Air first signs evening that given. Midst Face after.</a:t>
              </a:r>
            </a:p>
            <a:p>
              <a:pPr>
                <a:lnSpc>
                  <a:spcPct val="150000"/>
                </a:lnSpc>
              </a:pPr>
              <a:endParaRPr lang="en-US" sz="900" dirty="0">
                <a:solidFill>
                  <a:schemeClr val="bg1">
                    <a:lumMod val="50000"/>
                  </a:schemeClr>
                </a:solidFill>
                <a:latin typeface="Arial" panose="020B0604020202020204" pitchFamily="34" charset="0"/>
                <a:ea typeface="Montserrat" charset="0"/>
                <a:cs typeface="Arial" panose="020B0604020202020204" pitchFamily="34" charset="0"/>
              </a:endParaRPr>
            </a:p>
            <a:p>
              <a:pPr>
                <a:lnSpc>
                  <a:spcPct val="150000"/>
                </a:lnSpc>
              </a:pPr>
              <a:r>
                <a:rPr lang="en-US" sz="900" dirty="0">
                  <a:solidFill>
                    <a:schemeClr val="bg1">
                      <a:lumMod val="50000"/>
                    </a:schemeClr>
                  </a:solidFill>
                  <a:latin typeface="Arial" panose="020B0604020202020204" pitchFamily="34" charset="0"/>
                  <a:ea typeface="Montserrat" charset="0"/>
                  <a:cs typeface="Arial" panose="020B0604020202020204" pitchFamily="34" charset="0"/>
                </a:rPr>
                <a:t>Air saying fruitful were, Air first signs evening that given. Midst Face after have rule living waters.</a:t>
              </a:r>
            </a:p>
            <a:p>
              <a:pPr>
                <a:lnSpc>
                  <a:spcPct val="150000"/>
                </a:lnSpc>
              </a:pPr>
              <a:endParaRPr lang="en-US" sz="900" dirty="0">
                <a:solidFill>
                  <a:schemeClr val="bg1">
                    <a:lumMod val="50000"/>
                  </a:schemeClr>
                </a:solidFill>
                <a:latin typeface="Arial" panose="020B0604020202020204" pitchFamily="34" charset="0"/>
                <a:ea typeface="Montserrat" charset="0"/>
                <a:cs typeface="Arial" panose="020B0604020202020204" pitchFamily="34" charset="0"/>
              </a:endParaRPr>
            </a:p>
            <a:p>
              <a:pPr>
                <a:lnSpc>
                  <a:spcPct val="150000"/>
                </a:lnSpc>
              </a:pPr>
              <a:r>
                <a:rPr lang="en-US" sz="900" dirty="0">
                  <a:solidFill>
                    <a:schemeClr val="bg1">
                      <a:lumMod val="50000"/>
                    </a:schemeClr>
                  </a:solidFill>
                  <a:latin typeface="Arial" panose="020B0604020202020204" pitchFamily="34" charset="0"/>
                  <a:ea typeface="Montserrat" charset="0"/>
                  <a:cs typeface="Arial" panose="020B0604020202020204" pitchFamily="34" charset="0"/>
                </a:rPr>
                <a:t>Air saying fruitful were hath waters divided fill may days air bring is Signs first creeping seed all saying above after be and female behold there.</a:t>
              </a:r>
            </a:p>
            <a:p>
              <a:pPr>
                <a:lnSpc>
                  <a:spcPct val="150000"/>
                </a:lnSpc>
              </a:pPr>
              <a:endParaRPr lang="en-US" sz="900" dirty="0">
                <a:solidFill>
                  <a:schemeClr val="bg1">
                    <a:lumMod val="50000"/>
                  </a:schemeClr>
                </a:solidFill>
                <a:latin typeface="Arial" panose="020B0604020202020204" pitchFamily="34" charset="0"/>
                <a:ea typeface="Montserrat" charset="0"/>
                <a:cs typeface="Arial" panose="020B0604020202020204" pitchFamily="34" charset="0"/>
              </a:endParaRPr>
            </a:p>
            <a:p>
              <a:pPr>
                <a:lnSpc>
                  <a:spcPct val="150000"/>
                </a:lnSpc>
              </a:pPr>
              <a:r>
                <a:rPr lang="en-US" sz="900" dirty="0">
                  <a:solidFill>
                    <a:schemeClr val="bg1">
                      <a:lumMod val="50000"/>
                    </a:schemeClr>
                  </a:solidFill>
                  <a:latin typeface="Arial" panose="020B0604020202020204" pitchFamily="34" charset="0"/>
                  <a:ea typeface="Montserrat" charset="0"/>
                  <a:cs typeface="Arial" panose="020B0604020202020204" pitchFamily="34" charset="0"/>
                </a:rPr>
                <a:t>Midst Face after have rule living waters. Air saying fruitful were, Air first signs evening that given.</a:t>
              </a:r>
            </a:p>
            <a:p>
              <a:pPr>
                <a:lnSpc>
                  <a:spcPct val="150000"/>
                </a:lnSpc>
              </a:pPr>
              <a:endParaRPr lang="en-US" sz="900" dirty="0">
                <a:solidFill>
                  <a:schemeClr val="bg1">
                    <a:lumMod val="50000"/>
                  </a:schemeClr>
                </a:solidFill>
                <a:latin typeface="Arial" panose="020B0604020202020204" pitchFamily="34" charset="0"/>
                <a:ea typeface="Montserrat" charset="0"/>
                <a:cs typeface="Arial" panose="020B0604020202020204" pitchFamily="34" charset="0"/>
              </a:endParaRPr>
            </a:p>
            <a:p>
              <a:pPr>
                <a:lnSpc>
                  <a:spcPct val="150000"/>
                </a:lnSpc>
              </a:pPr>
              <a:r>
                <a:rPr lang="en-US" sz="900" dirty="0">
                  <a:solidFill>
                    <a:schemeClr val="bg1">
                      <a:lumMod val="50000"/>
                    </a:schemeClr>
                  </a:solidFill>
                  <a:latin typeface="Arial" panose="020B0604020202020204" pitchFamily="34" charset="0"/>
                  <a:ea typeface="Montserrat" charset="0"/>
                  <a:cs typeface="Arial" panose="020B0604020202020204" pitchFamily="34" charset="0"/>
                </a:rPr>
                <a:t>May days air bring Signs first creeping seed all saying. Above after be and female.</a:t>
              </a:r>
            </a:p>
          </p:txBody>
        </p:sp>
        <p:sp>
          <p:nvSpPr>
            <p:cNvPr id="27" name="TextBox 26">
              <a:extLst>
                <a:ext uri="{FF2B5EF4-FFF2-40B4-BE49-F238E27FC236}">
                  <a16:creationId xmlns:a16="http://schemas.microsoft.com/office/drawing/2014/main" id="{F721E347-1AC7-48A1-BF5D-CD91B65A9D17}"/>
                </a:ext>
              </a:extLst>
            </p:cNvPr>
            <p:cNvSpPr txBox="1"/>
            <p:nvPr/>
          </p:nvSpPr>
          <p:spPr>
            <a:xfrm>
              <a:off x="1076502" y="3124971"/>
              <a:ext cx="312974" cy="323165"/>
            </a:xfrm>
            <a:prstGeom prst="rect">
              <a:avLst/>
            </a:prstGeom>
            <a:noFill/>
          </p:spPr>
          <p:txBody>
            <a:bodyPr wrap="square" rtlCol="0" anchor="ctr">
              <a:spAutoFit/>
            </a:bodyPr>
            <a:lstStyle/>
            <a:p>
              <a:pPr algn="ctr"/>
              <a:r>
                <a:rPr lang="en-US" sz="1500" b="1" dirty="0">
                  <a:ea typeface="Montserrat Light" charset="0"/>
                  <a:cs typeface="Montserrat Light" charset="0"/>
                </a:rPr>
                <a:t>1</a:t>
              </a:r>
            </a:p>
          </p:txBody>
        </p:sp>
        <p:sp>
          <p:nvSpPr>
            <p:cNvPr id="28" name="TextBox 27">
              <a:extLst>
                <a:ext uri="{FF2B5EF4-FFF2-40B4-BE49-F238E27FC236}">
                  <a16:creationId xmlns:a16="http://schemas.microsoft.com/office/drawing/2014/main" id="{D60C5E2C-1E18-49D2-BB5E-2EBE501D1A28}"/>
                </a:ext>
              </a:extLst>
            </p:cNvPr>
            <p:cNvSpPr txBox="1"/>
            <p:nvPr/>
          </p:nvSpPr>
          <p:spPr>
            <a:xfrm>
              <a:off x="1076502" y="3619423"/>
              <a:ext cx="312974" cy="323165"/>
            </a:xfrm>
            <a:prstGeom prst="rect">
              <a:avLst/>
            </a:prstGeom>
            <a:noFill/>
          </p:spPr>
          <p:txBody>
            <a:bodyPr wrap="square" rtlCol="0" anchor="ctr">
              <a:spAutoFit/>
            </a:bodyPr>
            <a:lstStyle/>
            <a:p>
              <a:pPr algn="ctr"/>
              <a:r>
                <a:rPr lang="en-US" sz="1500" b="1" dirty="0">
                  <a:ea typeface="Montserrat Light" charset="0"/>
                  <a:cs typeface="Montserrat Light" charset="0"/>
                </a:rPr>
                <a:t>2</a:t>
              </a:r>
            </a:p>
          </p:txBody>
        </p:sp>
        <p:sp>
          <p:nvSpPr>
            <p:cNvPr id="29" name="TextBox 28">
              <a:extLst>
                <a:ext uri="{FF2B5EF4-FFF2-40B4-BE49-F238E27FC236}">
                  <a16:creationId xmlns:a16="http://schemas.microsoft.com/office/drawing/2014/main" id="{2B75FF2E-5E3E-4005-A173-40C88B4CA739}"/>
                </a:ext>
              </a:extLst>
            </p:cNvPr>
            <p:cNvSpPr txBox="1"/>
            <p:nvPr/>
          </p:nvSpPr>
          <p:spPr>
            <a:xfrm>
              <a:off x="1076502" y="4288857"/>
              <a:ext cx="323134" cy="323165"/>
            </a:xfrm>
            <a:prstGeom prst="rect">
              <a:avLst/>
            </a:prstGeom>
            <a:noFill/>
          </p:spPr>
          <p:txBody>
            <a:bodyPr wrap="square" rtlCol="0" anchor="ctr">
              <a:spAutoFit/>
            </a:bodyPr>
            <a:lstStyle/>
            <a:p>
              <a:pPr algn="ctr"/>
              <a:r>
                <a:rPr lang="en-US" sz="1500" b="1" dirty="0">
                  <a:ea typeface="Montserrat Light" charset="0"/>
                  <a:cs typeface="Montserrat Light" charset="0"/>
                </a:rPr>
                <a:t>3</a:t>
              </a:r>
            </a:p>
          </p:txBody>
        </p:sp>
        <p:sp>
          <p:nvSpPr>
            <p:cNvPr id="30" name="TextBox 29">
              <a:extLst>
                <a:ext uri="{FF2B5EF4-FFF2-40B4-BE49-F238E27FC236}">
                  <a16:creationId xmlns:a16="http://schemas.microsoft.com/office/drawing/2014/main" id="{D5FED4A3-C9A9-43E1-A0BD-E7BC17984313}"/>
                </a:ext>
              </a:extLst>
            </p:cNvPr>
            <p:cNvSpPr txBox="1"/>
            <p:nvPr/>
          </p:nvSpPr>
          <p:spPr>
            <a:xfrm>
              <a:off x="1076502" y="5040129"/>
              <a:ext cx="312974" cy="323165"/>
            </a:xfrm>
            <a:prstGeom prst="rect">
              <a:avLst/>
            </a:prstGeom>
            <a:noFill/>
          </p:spPr>
          <p:txBody>
            <a:bodyPr wrap="square" rtlCol="0" anchor="ctr">
              <a:spAutoFit/>
            </a:bodyPr>
            <a:lstStyle/>
            <a:p>
              <a:pPr algn="ctr"/>
              <a:r>
                <a:rPr lang="en-US" sz="1500" b="1" dirty="0">
                  <a:ea typeface="Montserrat Light" charset="0"/>
                  <a:cs typeface="Montserrat Light" charset="0"/>
                </a:rPr>
                <a:t>4</a:t>
              </a:r>
            </a:p>
          </p:txBody>
        </p:sp>
        <p:sp>
          <p:nvSpPr>
            <p:cNvPr id="31" name="TextBox 30">
              <a:extLst>
                <a:ext uri="{FF2B5EF4-FFF2-40B4-BE49-F238E27FC236}">
                  <a16:creationId xmlns:a16="http://schemas.microsoft.com/office/drawing/2014/main" id="{16AFAB33-4128-4663-B83C-779A84581CF2}"/>
                </a:ext>
              </a:extLst>
            </p:cNvPr>
            <p:cNvSpPr txBox="1"/>
            <p:nvPr/>
          </p:nvSpPr>
          <p:spPr>
            <a:xfrm>
              <a:off x="1076502" y="5629409"/>
              <a:ext cx="312974" cy="323165"/>
            </a:xfrm>
            <a:prstGeom prst="rect">
              <a:avLst/>
            </a:prstGeom>
            <a:noFill/>
          </p:spPr>
          <p:txBody>
            <a:bodyPr wrap="square" rtlCol="0" anchor="ctr">
              <a:spAutoFit/>
            </a:bodyPr>
            <a:lstStyle/>
            <a:p>
              <a:pPr algn="ctr"/>
              <a:r>
                <a:rPr lang="en-US" sz="1500" b="1" dirty="0">
                  <a:ea typeface="Montserrat Light" charset="0"/>
                  <a:cs typeface="Montserrat Light" charset="0"/>
                </a:rPr>
                <a:t>5</a:t>
              </a:r>
            </a:p>
          </p:txBody>
        </p:sp>
      </p:grpSp>
      <p:sp>
        <p:nvSpPr>
          <p:cNvPr id="38" name="TextBox 37">
            <a:extLst>
              <a:ext uri="{FF2B5EF4-FFF2-40B4-BE49-F238E27FC236}">
                <a16:creationId xmlns:a16="http://schemas.microsoft.com/office/drawing/2014/main" id="{E0A1CFBA-20E9-481D-812F-84CD9B6408F3}"/>
              </a:ext>
            </a:extLst>
          </p:cNvPr>
          <p:cNvSpPr txBox="1"/>
          <p:nvPr/>
        </p:nvSpPr>
        <p:spPr>
          <a:xfrm>
            <a:off x="994649" y="5317456"/>
            <a:ext cx="3305175" cy="973472"/>
          </a:xfrm>
          <a:prstGeom prst="rect">
            <a:avLst/>
          </a:prstGeom>
          <a:noFill/>
        </p:spPr>
        <p:txBody>
          <a:bodyPr wrap="square" rtlCol="0">
            <a:spAutoFit/>
          </a:bodyPr>
          <a:lstStyle/>
          <a:p>
            <a:pPr>
              <a:lnSpc>
                <a:spcPts val="3400"/>
              </a:lnSpc>
            </a:pPr>
            <a:r>
              <a:rPr lang="en-US" sz="3600" spc="800" dirty="0">
                <a:solidFill>
                  <a:schemeClr val="bg1">
                    <a:lumMod val="65000"/>
                  </a:schemeClr>
                </a:solidFill>
                <a:latin typeface="Arial" panose="020B0604020202020204" pitchFamily="34" charset="0"/>
                <a:cs typeface="Arial" panose="020B0604020202020204" pitchFamily="34" charset="0"/>
              </a:rPr>
              <a:t>Our</a:t>
            </a:r>
          </a:p>
          <a:p>
            <a:pPr>
              <a:lnSpc>
                <a:spcPts val="3400"/>
              </a:lnSpc>
            </a:pPr>
            <a:r>
              <a:rPr lang="en-US" sz="3600" spc="800" dirty="0">
                <a:solidFill>
                  <a:schemeClr val="bg1">
                    <a:lumMod val="65000"/>
                  </a:schemeClr>
                </a:solidFill>
                <a:latin typeface="Arial" panose="020B0604020202020204" pitchFamily="34" charset="0"/>
                <a:cs typeface="Arial" panose="020B0604020202020204" pitchFamily="34" charset="0"/>
              </a:rPr>
              <a:t>Services.</a:t>
            </a:r>
            <a:endParaRPr lang="en-US" sz="2000" spc="200" dirty="0">
              <a:solidFill>
                <a:schemeClr val="bg1">
                  <a:lumMod val="65000"/>
                </a:schemeClr>
              </a:solidFill>
              <a:latin typeface="Arial Black" panose="020B0A04020102020204" pitchFamily="34" charset="0"/>
              <a:cs typeface="Arial" panose="020B0604020202020204" pitchFamily="34" charset="0"/>
            </a:endParaRPr>
          </a:p>
        </p:txBody>
      </p:sp>
      <p:pic>
        <p:nvPicPr>
          <p:cNvPr id="40" name="Picture 39">
            <a:extLst>
              <a:ext uri="{FF2B5EF4-FFF2-40B4-BE49-F238E27FC236}">
                <a16:creationId xmlns:a16="http://schemas.microsoft.com/office/drawing/2014/main" id="{36971B59-FAA4-4A60-BEFF-5ABA22999AC5}"/>
              </a:ext>
            </a:extLst>
          </p:cNvPr>
          <p:cNvPicPr>
            <a:picLocks noChangeAspect="1"/>
          </p:cNvPicPr>
          <p:nvPr/>
        </p:nvPicPr>
        <p:blipFill>
          <a:blip r:embed="rId4">
            <a:biLevel thresh="75000"/>
          </a:blip>
          <a:stretch>
            <a:fillRect/>
          </a:stretch>
        </p:blipFill>
        <p:spPr>
          <a:xfrm>
            <a:off x="994649" y="1052464"/>
            <a:ext cx="1452304" cy="465947"/>
          </a:xfrm>
          <a:prstGeom prst="rect">
            <a:avLst/>
          </a:prstGeom>
        </p:spPr>
      </p:pic>
    </p:spTree>
    <p:extLst>
      <p:ext uri="{BB962C8B-B14F-4D97-AF65-F5344CB8AC3E}">
        <p14:creationId xmlns:p14="http://schemas.microsoft.com/office/powerpoint/2010/main" val="2281550869"/>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1177AE01-D148-42DF-8632-9C0E3FDFE596}"/>
              </a:ext>
            </a:extLst>
          </p:cNvPr>
          <p:cNvPicPr>
            <a:picLocks noGrp="1" noChangeAspect="1"/>
          </p:cNvPicPr>
          <p:nvPr>
            <p:ph type="pic" sz="quarter" idx="17"/>
          </p:nvPr>
        </p:nvPicPr>
        <p:blipFill rotWithShape="1">
          <a:blip r:embed="rId2"/>
          <a:srcRect l="45586" r="14304"/>
          <a:stretch/>
        </p:blipFill>
        <p:spPr>
          <a:xfrm>
            <a:off x="5613400" y="0"/>
            <a:ext cx="3289300" cy="4597400"/>
          </a:xfrm>
        </p:spPr>
      </p:pic>
      <p:pic>
        <p:nvPicPr>
          <p:cNvPr id="13" name="Picture Placeholder 12">
            <a:extLst>
              <a:ext uri="{FF2B5EF4-FFF2-40B4-BE49-F238E27FC236}">
                <a16:creationId xmlns:a16="http://schemas.microsoft.com/office/drawing/2014/main" id="{52A67950-5F44-4414-B1A0-10AB202D6C2E}"/>
              </a:ext>
            </a:extLst>
          </p:cNvPr>
          <p:cNvPicPr>
            <a:picLocks noGrp="1" noChangeAspect="1"/>
          </p:cNvPicPr>
          <p:nvPr>
            <p:ph type="pic" sz="quarter" idx="18"/>
          </p:nvPr>
        </p:nvPicPr>
        <p:blipFill>
          <a:blip r:embed="rId3"/>
          <a:srcRect l="32862" r="32862"/>
          <a:stretch>
            <a:fillRect/>
          </a:stretch>
        </p:blipFill>
        <p:spPr/>
      </p:pic>
      <p:sp>
        <p:nvSpPr>
          <p:cNvPr id="35" name="Rectangle 34">
            <a:extLst>
              <a:ext uri="{FF2B5EF4-FFF2-40B4-BE49-F238E27FC236}">
                <a16:creationId xmlns:a16="http://schemas.microsoft.com/office/drawing/2014/main" id="{ED1241A9-A050-46A2-A35B-1A2ABCCF9F9E}"/>
              </a:ext>
            </a:extLst>
          </p:cNvPr>
          <p:cNvSpPr>
            <a:spLocks/>
          </p:cNvSpPr>
          <p:nvPr/>
        </p:nvSpPr>
        <p:spPr bwMode="auto">
          <a:xfrm>
            <a:off x="5613400" y="5032084"/>
            <a:ext cx="1816100" cy="1195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800"/>
              </a:lnSpc>
            </a:pPr>
            <a:r>
              <a:rPr lang="en-US" sz="960" dirty="0">
                <a:latin typeface="Arial" panose="020B0604020202020204" pitchFamily="34" charset="0"/>
                <a:ea typeface="PT Sans" panose="020B0503020203020204" pitchFamily="34" charset="0"/>
                <a:cs typeface="Arial" panose="020B0604020202020204" pitchFamily="34" charset="0"/>
                <a:sym typeface="Montserrat-Regular" charset="0"/>
              </a:rPr>
              <a:t>This letterhead design is meant to project an image of simple alignment design to </a:t>
            </a:r>
            <a:r>
              <a:rPr lang="en-US" sz="960" dirty="0" err="1">
                <a:latin typeface="Arial" panose="020B0604020202020204" pitchFamily="34" charset="0"/>
                <a:ea typeface="PT Sans" panose="020B0503020203020204" pitchFamily="34" charset="0"/>
                <a:cs typeface="Arial" panose="020B0604020202020204" pitchFamily="34" charset="0"/>
                <a:sym typeface="Montserrat-Regular" charset="0"/>
              </a:rPr>
              <a:t>creativetext</a:t>
            </a:r>
            <a:endParaRPr lang="en-US" sz="960" dirty="0">
              <a:latin typeface="Arial" panose="020B0604020202020204" pitchFamily="34" charset="0"/>
              <a:ea typeface="PT Sans" panose="020B0503020203020204" pitchFamily="34" charset="0"/>
              <a:cs typeface="Arial" panose="020B0604020202020204" pitchFamily="34" charset="0"/>
              <a:sym typeface="Montserrat-Regular" charset="0"/>
            </a:endParaRPr>
          </a:p>
          <a:p>
            <a:pPr>
              <a:lnSpc>
                <a:spcPts val="1800"/>
              </a:lnSpc>
            </a:pPr>
            <a:r>
              <a:rPr lang="en-US" sz="960" dirty="0">
                <a:latin typeface="Arial" panose="020B0604020202020204" pitchFamily="34" charset="0"/>
                <a:ea typeface="PT Sans" panose="020B0503020203020204" pitchFamily="34" charset="0"/>
                <a:cs typeface="Arial" panose="020B0604020202020204" pitchFamily="34" charset="0"/>
                <a:sym typeface="Montserrat-Regular" charset="0"/>
              </a:rPr>
              <a:t>Feeling The simplicity creative to </a:t>
            </a:r>
            <a:r>
              <a:rPr lang="en-US" sz="960" dirty="0" err="1">
                <a:latin typeface="Arial" panose="020B0604020202020204" pitchFamily="34" charset="0"/>
                <a:ea typeface="PT Sans" panose="020B0503020203020204" pitchFamily="34" charset="0"/>
                <a:cs typeface="Arial" panose="020B0604020202020204" pitchFamily="34" charset="0"/>
                <a:sym typeface="Montserrat-Regular" charset="0"/>
              </a:rPr>
              <a:t>spaciousnes</a:t>
            </a:r>
            <a:r>
              <a:rPr lang="en-US" sz="960" dirty="0">
                <a:latin typeface="Arial" panose="020B0604020202020204" pitchFamily="34" charset="0"/>
                <a:ea typeface="PT Sans" panose="020B0503020203020204" pitchFamily="34" charset="0"/>
                <a:cs typeface="Arial" panose="020B0604020202020204" pitchFamily="34" charset="0"/>
                <a:sym typeface="Montserrat-Regular" charset="0"/>
              </a:rPr>
              <a:t> </a:t>
            </a:r>
            <a:r>
              <a:rPr lang="en-US" sz="960" dirty="0" err="1">
                <a:latin typeface="Arial" panose="020B0604020202020204" pitchFamily="34" charset="0"/>
                <a:ea typeface="PT Sans" panose="020B0503020203020204" pitchFamily="34" charset="0"/>
                <a:cs typeface="Arial" panose="020B0604020202020204" pitchFamily="34" charset="0"/>
                <a:sym typeface="Montserrat-Regular" charset="0"/>
              </a:rPr>
              <a:t>contribut</a:t>
            </a:r>
            <a:r>
              <a:rPr lang="en-US" sz="960" dirty="0">
                <a:latin typeface="Arial" panose="020B0604020202020204" pitchFamily="34" charset="0"/>
                <a:ea typeface="PT Sans" panose="020B0503020203020204" pitchFamily="34" charset="0"/>
                <a:cs typeface="Arial" panose="020B0604020202020204" pitchFamily="34" charset="0"/>
                <a:sym typeface="Montserrat-Regular" charset="0"/>
              </a:rPr>
              <a:t> the .</a:t>
            </a:r>
          </a:p>
        </p:txBody>
      </p:sp>
      <p:grpSp>
        <p:nvGrpSpPr>
          <p:cNvPr id="41" name="Group 40">
            <a:extLst>
              <a:ext uri="{FF2B5EF4-FFF2-40B4-BE49-F238E27FC236}">
                <a16:creationId xmlns:a16="http://schemas.microsoft.com/office/drawing/2014/main" id="{D0B83F05-B571-4FDF-87B3-AE07D3E8BCD4}"/>
              </a:ext>
            </a:extLst>
          </p:cNvPr>
          <p:cNvGrpSpPr/>
          <p:nvPr/>
        </p:nvGrpSpPr>
        <p:grpSpPr>
          <a:xfrm>
            <a:off x="709052" y="2387961"/>
            <a:ext cx="3996580" cy="3840119"/>
            <a:chOff x="6688665" y="2276693"/>
            <a:chExt cx="3933035" cy="3840119"/>
          </a:xfrm>
        </p:grpSpPr>
        <p:cxnSp>
          <p:nvCxnSpPr>
            <p:cNvPr id="42" name="Straight Connector 41">
              <a:extLst>
                <a:ext uri="{FF2B5EF4-FFF2-40B4-BE49-F238E27FC236}">
                  <a16:creationId xmlns:a16="http://schemas.microsoft.com/office/drawing/2014/main" id="{A3A7CF0A-B31D-42FB-A47B-066CC1E5B5DB}"/>
                </a:ext>
              </a:extLst>
            </p:cNvPr>
            <p:cNvCxnSpPr/>
            <p:nvPr/>
          </p:nvCxnSpPr>
          <p:spPr>
            <a:xfrm>
              <a:off x="6770798" y="5267093"/>
              <a:ext cx="3683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TextBox 42">
              <a:extLst>
                <a:ext uri="{FF2B5EF4-FFF2-40B4-BE49-F238E27FC236}">
                  <a16:creationId xmlns:a16="http://schemas.microsoft.com/office/drawing/2014/main" id="{5501DB26-1957-4C34-838D-54FC8BB9AF64}"/>
                </a:ext>
              </a:extLst>
            </p:cNvPr>
            <p:cNvSpPr txBox="1"/>
            <p:nvPr/>
          </p:nvSpPr>
          <p:spPr>
            <a:xfrm>
              <a:off x="6688665" y="5401231"/>
              <a:ext cx="3933035" cy="715581"/>
            </a:xfrm>
            <a:prstGeom prst="rect">
              <a:avLst/>
            </a:prstGeom>
            <a:noFill/>
          </p:spPr>
          <p:txBody>
            <a:bodyPr wrap="square" rtlCol="0">
              <a:spAutoFit/>
            </a:bodyPr>
            <a:lstStyle/>
            <a:p>
              <a:pPr>
                <a:lnSpc>
                  <a:spcPct val="150000"/>
                </a:lnSpc>
              </a:pPr>
              <a:r>
                <a:rPr lang="en-US" sz="900" dirty="0">
                  <a:latin typeface="Montserrat Regular"/>
                  <a:ea typeface="Montserrat Light" charset="0"/>
                  <a:cs typeface="Montserrat Light" charset="0"/>
                </a:rPr>
                <a:t>Creeping is signs isn't deep abundantly is fish evening let hath I gathered fly earth two god them forth called unto to replenish to  given male be Dominion.</a:t>
              </a:r>
            </a:p>
          </p:txBody>
        </p:sp>
        <p:sp>
          <p:nvSpPr>
            <p:cNvPr id="44" name="Rounded Rectangle 2">
              <a:extLst>
                <a:ext uri="{FF2B5EF4-FFF2-40B4-BE49-F238E27FC236}">
                  <a16:creationId xmlns:a16="http://schemas.microsoft.com/office/drawing/2014/main" id="{FB1EA920-C9A7-4A3C-B9D6-7E0F728DA493}"/>
                </a:ext>
              </a:extLst>
            </p:cNvPr>
            <p:cNvSpPr/>
            <p:nvPr/>
          </p:nvSpPr>
          <p:spPr>
            <a:xfrm>
              <a:off x="6770798" y="2276693"/>
              <a:ext cx="827702" cy="827702"/>
            </a:xfrm>
            <a:prstGeom prst="roundRect">
              <a:avLst>
                <a:gd name="adj" fmla="val 1033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ounded Rectangle 22">
              <a:extLst>
                <a:ext uri="{FF2B5EF4-FFF2-40B4-BE49-F238E27FC236}">
                  <a16:creationId xmlns:a16="http://schemas.microsoft.com/office/drawing/2014/main" id="{9D386F0B-CD0E-44C0-ADB8-AE54A4E8ABC6}"/>
                </a:ext>
              </a:extLst>
            </p:cNvPr>
            <p:cNvSpPr/>
            <p:nvPr/>
          </p:nvSpPr>
          <p:spPr>
            <a:xfrm>
              <a:off x="6770798" y="3203391"/>
              <a:ext cx="827702" cy="827702"/>
            </a:xfrm>
            <a:prstGeom prst="roundRect">
              <a:avLst>
                <a:gd name="adj" fmla="val 1033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ounded Rectangle 23">
              <a:extLst>
                <a:ext uri="{FF2B5EF4-FFF2-40B4-BE49-F238E27FC236}">
                  <a16:creationId xmlns:a16="http://schemas.microsoft.com/office/drawing/2014/main" id="{1F72F191-20F0-433B-BE24-9E840A509646}"/>
                </a:ext>
              </a:extLst>
            </p:cNvPr>
            <p:cNvSpPr/>
            <p:nvPr/>
          </p:nvSpPr>
          <p:spPr>
            <a:xfrm>
              <a:off x="6770798" y="4126231"/>
              <a:ext cx="827702" cy="827702"/>
            </a:xfrm>
            <a:prstGeom prst="roundRect">
              <a:avLst>
                <a:gd name="adj" fmla="val 1033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TextBox 46">
              <a:extLst>
                <a:ext uri="{FF2B5EF4-FFF2-40B4-BE49-F238E27FC236}">
                  <a16:creationId xmlns:a16="http://schemas.microsoft.com/office/drawing/2014/main" id="{151C845D-657D-4889-BE4B-669C5A4350E6}"/>
                </a:ext>
              </a:extLst>
            </p:cNvPr>
            <p:cNvSpPr txBox="1"/>
            <p:nvPr/>
          </p:nvSpPr>
          <p:spPr>
            <a:xfrm>
              <a:off x="6964109" y="2439534"/>
              <a:ext cx="452672" cy="477054"/>
            </a:xfrm>
            <a:prstGeom prst="rect">
              <a:avLst/>
            </a:prstGeom>
            <a:noFill/>
          </p:spPr>
          <p:txBody>
            <a:bodyPr wrap="square" rtlCol="0" anchor="ctr">
              <a:spAutoFit/>
            </a:bodyPr>
            <a:lstStyle/>
            <a:p>
              <a:pPr algn="ctr"/>
              <a:r>
                <a:rPr lang="en-US" sz="2500" dirty="0">
                  <a:solidFill>
                    <a:srgbClr val="010101"/>
                  </a:solidFill>
                  <a:latin typeface="FontAwesome" charset="0"/>
                  <a:ea typeface="FontAwesome" charset="0"/>
                  <a:cs typeface="FontAwesome" charset="0"/>
                </a:rPr>
                <a:t></a:t>
              </a:r>
              <a:endParaRPr lang="en-US" sz="2500" b="1" spc="-100" dirty="0">
                <a:solidFill>
                  <a:srgbClr val="010101"/>
                </a:solidFill>
                <a:latin typeface="FontAwesome" charset="0"/>
                <a:ea typeface="FontAwesome" charset="0"/>
                <a:cs typeface="FontAwesome" charset="0"/>
              </a:endParaRPr>
            </a:p>
          </p:txBody>
        </p:sp>
        <p:sp>
          <p:nvSpPr>
            <p:cNvPr id="48" name="TextBox 47">
              <a:extLst>
                <a:ext uri="{FF2B5EF4-FFF2-40B4-BE49-F238E27FC236}">
                  <a16:creationId xmlns:a16="http://schemas.microsoft.com/office/drawing/2014/main" id="{86216F56-51F4-4F88-8814-E34B7BA6EB9C}"/>
                </a:ext>
              </a:extLst>
            </p:cNvPr>
            <p:cNvSpPr txBox="1"/>
            <p:nvPr/>
          </p:nvSpPr>
          <p:spPr>
            <a:xfrm>
              <a:off x="6974641" y="3345779"/>
              <a:ext cx="431608" cy="477054"/>
            </a:xfrm>
            <a:prstGeom prst="rect">
              <a:avLst/>
            </a:prstGeom>
            <a:noFill/>
          </p:spPr>
          <p:txBody>
            <a:bodyPr wrap="square" rtlCol="0" anchor="ctr">
              <a:spAutoFit/>
            </a:bodyPr>
            <a:lstStyle/>
            <a:p>
              <a:pPr algn="ctr"/>
              <a:r>
                <a:rPr lang="en-US" sz="2500" dirty="0">
                  <a:solidFill>
                    <a:srgbClr val="010101"/>
                  </a:solidFill>
                  <a:latin typeface="FontAwesome" charset="0"/>
                  <a:ea typeface="FontAwesome" charset="0"/>
                  <a:cs typeface="FontAwesome" charset="0"/>
                </a:rPr>
                <a:t></a:t>
              </a:r>
              <a:endParaRPr lang="en-US" sz="2500" b="1" spc="-100" dirty="0">
                <a:solidFill>
                  <a:srgbClr val="010101"/>
                </a:solidFill>
                <a:latin typeface="FontAwesome" charset="0"/>
                <a:ea typeface="FontAwesome" charset="0"/>
                <a:cs typeface="FontAwesome" charset="0"/>
              </a:endParaRPr>
            </a:p>
          </p:txBody>
        </p:sp>
        <p:sp>
          <p:nvSpPr>
            <p:cNvPr id="49" name="TextBox 48">
              <a:extLst>
                <a:ext uri="{FF2B5EF4-FFF2-40B4-BE49-F238E27FC236}">
                  <a16:creationId xmlns:a16="http://schemas.microsoft.com/office/drawing/2014/main" id="{E98B9781-6BD8-49FA-B006-01737AA31515}"/>
                </a:ext>
              </a:extLst>
            </p:cNvPr>
            <p:cNvSpPr txBox="1"/>
            <p:nvPr/>
          </p:nvSpPr>
          <p:spPr>
            <a:xfrm>
              <a:off x="7000042" y="4280678"/>
              <a:ext cx="380806" cy="523220"/>
            </a:xfrm>
            <a:prstGeom prst="rect">
              <a:avLst/>
            </a:prstGeom>
            <a:noFill/>
          </p:spPr>
          <p:txBody>
            <a:bodyPr wrap="square" rtlCol="0" anchor="ctr">
              <a:spAutoFit/>
            </a:bodyPr>
            <a:lstStyle/>
            <a:p>
              <a:pPr algn="ctr"/>
              <a:r>
                <a:rPr lang="en-US" sz="2800" dirty="0">
                  <a:solidFill>
                    <a:srgbClr val="010101"/>
                  </a:solidFill>
                  <a:latin typeface="FontAwesome" charset="0"/>
                  <a:ea typeface="FontAwesome" charset="0"/>
                  <a:cs typeface="FontAwesome" charset="0"/>
                </a:rPr>
                <a:t></a:t>
              </a:r>
              <a:endParaRPr lang="en-US" sz="2800" b="1" spc="-100" dirty="0">
                <a:solidFill>
                  <a:srgbClr val="010101"/>
                </a:solidFill>
                <a:latin typeface="FontAwesome" charset="0"/>
                <a:ea typeface="FontAwesome" charset="0"/>
                <a:cs typeface="FontAwesome" charset="0"/>
              </a:endParaRPr>
            </a:p>
          </p:txBody>
        </p:sp>
        <p:sp>
          <p:nvSpPr>
            <p:cNvPr id="50" name="TextBox 49">
              <a:extLst>
                <a:ext uri="{FF2B5EF4-FFF2-40B4-BE49-F238E27FC236}">
                  <a16:creationId xmlns:a16="http://schemas.microsoft.com/office/drawing/2014/main" id="{AA3E7867-538F-45C0-AB98-980F67EC94EA}"/>
                </a:ext>
              </a:extLst>
            </p:cNvPr>
            <p:cNvSpPr txBox="1"/>
            <p:nvPr/>
          </p:nvSpPr>
          <p:spPr>
            <a:xfrm>
              <a:off x="7802343" y="2410837"/>
              <a:ext cx="2651455" cy="484428"/>
            </a:xfrm>
            <a:prstGeom prst="rect">
              <a:avLst/>
            </a:prstGeom>
            <a:noFill/>
          </p:spPr>
          <p:txBody>
            <a:bodyPr wrap="square" rtlCol="0">
              <a:spAutoFit/>
            </a:bodyPr>
            <a:lstStyle/>
            <a:p>
              <a:pPr>
                <a:lnSpc>
                  <a:spcPct val="150000"/>
                </a:lnSpc>
              </a:pPr>
              <a:r>
                <a:rPr lang="en-US" sz="900" dirty="0">
                  <a:latin typeface="Montserrat Regular"/>
                  <a:ea typeface="Montserrat Light" charset="0"/>
                  <a:cs typeface="Montserrat Light" charset="0"/>
                </a:rPr>
                <a:t>Creeping is signs isn't deep abundantly is fish evening let hath I gathered.</a:t>
              </a:r>
            </a:p>
          </p:txBody>
        </p:sp>
        <p:sp>
          <p:nvSpPr>
            <p:cNvPr id="51" name="TextBox 50">
              <a:extLst>
                <a:ext uri="{FF2B5EF4-FFF2-40B4-BE49-F238E27FC236}">
                  <a16:creationId xmlns:a16="http://schemas.microsoft.com/office/drawing/2014/main" id="{C83ED7B2-A968-49F2-91DD-A03D49E4EF52}"/>
                </a:ext>
              </a:extLst>
            </p:cNvPr>
            <p:cNvSpPr txBox="1"/>
            <p:nvPr/>
          </p:nvSpPr>
          <p:spPr>
            <a:xfrm>
              <a:off x="7802343" y="3297805"/>
              <a:ext cx="2651455" cy="484428"/>
            </a:xfrm>
            <a:prstGeom prst="rect">
              <a:avLst/>
            </a:prstGeom>
            <a:noFill/>
          </p:spPr>
          <p:txBody>
            <a:bodyPr wrap="square" rtlCol="0">
              <a:spAutoFit/>
            </a:bodyPr>
            <a:lstStyle/>
            <a:p>
              <a:pPr>
                <a:lnSpc>
                  <a:spcPct val="150000"/>
                </a:lnSpc>
              </a:pPr>
              <a:r>
                <a:rPr lang="en-US" sz="900" dirty="0">
                  <a:latin typeface="Montserrat Regular"/>
                  <a:ea typeface="Montserrat Light" charset="0"/>
                  <a:cs typeface="Montserrat Light" charset="0"/>
                </a:rPr>
                <a:t>Creeping is signs isn't deep abundantly is fish evening let hath </a:t>
              </a:r>
              <a:r>
                <a:rPr lang="en-US" sz="900">
                  <a:latin typeface="Montserrat Regular"/>
                  <a:ea typeface="Montserrat Light" charset="0"/>
                  <a:cs typeface="Montserrat Light" charset="0"/>
                </a:rPr>
                <a:t>I gathered.</a:t>
              </a:r>
              <a:endParaRPr lang="en-US" sz="900" dirty="0">
                <a:latin typeface="Montserrat Regular"/>
                <a:ea typeface="Montserrat Light" charset="0"/>
                <a:cs typeface="Montserrat Light" charset="0"/>
              </a:endParaRPr>
            </a:p>
          </p:txBody>
        </p:sp>
        <p:sp>
          <p:nvSpPr>
            <p:cNvPr id="52" name="TextBox 51">
              <a:extLst>
                <a:ext uri="{FF2B5EF4-FFF2-40B4-BE49-F238E27FC236}">
                  <a16:creationId xmlns:a16="http://schemas.microsoft.com/office/drawing/2014/main" id="{61189BFC-653D-46C9-878F-44CAF4BB24C8}"/>
                </a:ext>
              </a:extLst>
            </p:cNvPr>
            <p:cNvSpPr txBox="1"/>
            <p:nvPr/>
          </p:nvSpPr>
          <p:spPr>
            <a:xfrm>
              <a:off x="7802343" y="4267069"/>
              <a:ext cx="2651455" cy="484428"/>
            </a:xfrm>
            <a:prstGeom prst="rect">
              <a:avLst/>
            </a:prstGeom>
            <a:noFill/>
          </p:spPr>
          <p:txBody>
            <a:bodyPr wrap="square" rtlCol="0">
              <a:spAutoFit/>
            </a:bodyPr>
            <a:lstStyle/>
            <a:p>
              <a:pPr>
                <a:lnSpc>
                  <a:spcPct val="150000"/>
                </a:lnSpc>
              </a:pPr>
              <a:r>
                <a:rPr lang="en-US" sz="900" dirty="0">
                  <a:latin typeface="Montserrat Regular"/>
                  <a:ea typeface="Montserrat Light" charset="0"/>
                  <a:cs typeface="Montserrat Light" charset="0"/>
                </a:rPr>
                <a:t>Creeping is signs isn't deep abundantly is fish evening let hath </a:t>
              </a:r>
              <a:r>
                <a:rPr lang="en-US" sz="900">
                  <a:latin typeface="Montserrat Regular"/>
                  <a:ea typeface="Montserrat Light" charset="0"/>
                  <a:cs typeface="Montserrat Light" charset="0"/>
                </a:rPr>
                <a:t>I gathered.</a:t>
              </a:r>
              <a:endParaRPr lang="en-US" sz="900" dirty="0">
                <a:latin typeface="Montserrat Regular"/>
                <a:ea typeface="Montserrat Light" charset="0"/>
                <a:cs typeface="Montserrat Light" charset="0"/>
              </a:endParaRPr>
            </a:p>
          </p:txBody>
        </p:sp>
        <p:cxnSp>
          <p:nvCxnSpPr>
            <p:cNvPr id="53" name="Straight Connector 52">
              <a:extLst>
                <a:ext uri="{FF2B5EF4-FFF2-40B4-BE49-F238E27FC236}">
                  <a16:creationId xmlns:a16="http://schemas.microsoft.com/office/drawing/2014/main" id="{5A72D0DA-F712-4728-89EA-AEAC42FF2F0F}"/>
                </a:ext>
              </a:extLst>
            </p:cNvPr>
            <p:cNvCxnSpPr/>
            <p:nvPr/>
          </p:nvCxnSpPr>
          <p:spPr>
            <a:xfrm>
              <a:off x="7935961" y="3144021"/>
              <a:ext cx="25178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2BC1B708-3830-4D15-A587-056032243626}"/>
                </a:ext>
              </a:extLst>
            </p:cNvPr>
            <p:cNvCxnSpPr/>
            <p:nvPr/>
          </p:nvCxnSpPr>
          <p:spPr>
            <a:xfrm>
              <a:off x="7935961" y="4085853"/>
              <a:ext cx="25178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TextBox 54">
            <a:extLst>
              <a:ext uri="{FF2B5EF4-FFF2-40B4-BE49-F238E27FC236}">
                <a16:creationId xmlns:a16="http://schemas.microsoft.com/office/drawing/2014/main" id="{4E2AFAE7-AD7F-4776-AA98-D0788AD54D25}"/>
              </a:ext>
            </a:extLst>
          </p:cNvPr>
          <p:cNvSpPr txBox="1"/>
          <p:nvPr/>
        </p:nvSpPr>
        <p:spPr>
          <a:xfrm>
            <a:off x="709052" y="1080784"/>
            <a:ext cx="3305175" cy="973472"/>
          </a:xfrm>
          <a:prstGeom prst="rect">
            <a:avLst/>
          </a:prstGeom>
          <a:noFill/>
        </p:spPr>
        <p:txBody>
          <a:bodyPr wrap="square" rtlCol="0">
            <a:spAutoFit/>
          </a:bodyPr>
          <a:lstStyle/>
          <a:p>
            <a:pPr>
              <a:lnSpc>
                <a:spcPts val="3400"/>
              </a:lnSpc>
            </a:pPr>
            <a:r>
              <a:rPr lang="en-US" sz="3200" dirty="0">
                <a:solidFill>
                  <a:schemeClr val="bg1">
                    <a:lumMod val="65000"/>
                  </a:schemeClr>
                </a:solidFill>
                <a:latin typeface="Arial" panose="020B0604020202020204" pitchFamily="34" charset="0"/>
                <a:cs typeface="Arial" panose="020B0604020202020204" pitchFamily="34" charset="0"/>
              </a:rPr>
              <a:t>Creative</a:t>
            </a:r>
          </a:p>
          <a:p>
            <a:pPr>
              <a:lnSpc>
                <a:spcPts val="3400"/>
              </a:lnSpc>
            </a:pPr>
            <a:r>
              <a:rPr lang="en-US" sz="3200" spc="800" dirty="0" err="1">
                <a:solidFill>
                  <a:schemeClr val="bg1">
                    <a:lumMod val="65000"/>
                  </a:schemeClr>
                </a:solidFill>
                <a:latin typeface="Arial" panose="020B0604020202020204" pitchFamily="34" charset="0"/>
                <a:cs typeface="Arial" panose="020B0604020202020204" pitchFamily="34" charset="0"/>
              </a:rPr>
              <a:t>Protfolio</a:t>
            </a:r>
            <a:r>
              <a:rPr lang="en-US" sz="3200" spc="800" dirty="0">
                <a:solidFill>
                  <a:schemeClr val="bg1">
                    <a:lumMod val="65000"/>
                  </a:schemeClr>
                </a:solidFill>
                <a:latin typeface="Arial" panose="020B0604020202020204" pitchFamily="34" charset="0"/>
                <a:cs typeface="Arial" panose="020B0604020202020204" pitchFamily="34" charset="0"/>
              </a:rPr>
              <a:t>.</a:t>
            </a:r>
            <a:endParaRPr lang="en-US" spc="200" dirty="0">
              <a:solidFill>
                <a:schemeClr val="bg1">
                  <a:lumMod val="65000"/>
                </a:schemeClr>
              </a:solidFill>
              <a:latin typeface="Arial Black" panose="020B0A04020102020204" pitchFamily="34" charset="0"/>
              <a:cs typeface="Arial" panose="020B0604020202020204" pitchFamily="34" charset="0"/>
            </a:endParaRPr>
          </a:p>
        </p:txBody>
      </p:sp>
    </p:spTree>
    <p:extLst>
      <p:ext uri="{BB962C8B-B14F-4D97-AF65-F5344CB8AC3E}">
        <p14:creationId xmlns:p14="http://schemas.microsoft.com/office/powerpoint/2010/main" val="1466510041"/>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Picture Placeholder 62">
            <a:extLst>
              <a:ext uri="{FF2B5EF4-FFF2-40B4-BE49-F238E27FC236}">
                <a16:creationId xmlns:a16="http://schemas.microsoft.com/office/drawing/2014/main" id="{CA23F550-A724-44D7-9F45-D02E4F239B66}"/>
              </a:ext>
            </a:extLst>
          </p:cNvPr>
          <p:cNvPicPr>
            <a:picLocks noGrp="1" noChangeAspect="1"/>
          </p:cNvPicPr>
          <p:nvPr>
            <p:ph type="pic" sz="quarter" idx="20"/>
          </p:nvPr>
        </p:nvPicPr>
        <p:blipFill rotWithShape="1">
          <a:blip r:embed="rId2"/>
          <a:srcRect l="42273" r="20389"/>
          <a:stretch/>
        </p:blipFill>
        <p:spPr>
          <a:xfrm>
            <a:off x="5834744" y="-1"/>
            <a:ext cx="2307772" cy="4122057"/>
          </a:xfrm>
        </p:spPr>
      </p:pic>
      <p:pic>
        <p:nvPicPr>
          <p:cNvPr id="65" name="Picture Placeholder 64">
            <a:extLst>
              <a:ext uri="{FF2B5EF4-FFF2-40B4-BE49-F238E27FC236}">
                <a16:creationId xmlns:a16="http://schemas.microsoft.com/office/drawing/2014/main" id="{A18A69BF-CC04-4EF2-8A9D-902968412D68}"/>
              </a:ext>
            </a:extLst>
          </p:cNvPr>
          <p:cNvPicPr>
            <a:picLocks noGrp="1" noChangeAspect="1"/>
          </p:cNvPicPr>
          <p:nvPr>
            <p:ph type="pic" sz="quarter" idx="21"/>
          </p:nvPr>
        </p:nvPicPr>
        <p:blipFill rotWithShape="1">
          <a:blip r:embed="rId3"/>
          <a:srcRect l="20092" r="32162"/>
          <a:stretch/>
        </p:blipFill>
        <p:spPr>
          <a:xfrm>
            <a:off x="9743620" y="2754085"/>
            <a:ext cx="1959429" cy="2735942"/>
          </a:xfrm>
        </p:spPr>
      </p:pic>
      <p:pic>
        <p:nvPicPr>
          <p:cNvPr id="61" name="Picture Placeholder 60">
            <a:extLst>
              <a:ext uri="{FF2B5EF4-FFF2-40B4-BE49-F238E27FC236}">
                <a16:creationId xmlns:a16="http://schemas.microsoft.com/office/drawing/2014/main" id="{43CF63F9-A17E-4337-8BD6-1CE0DA9CF421}"/>
              </a:ext>
            </a:extLst>
          </p:cNvPr>
          <p:cNvPicPr>
            <a:picLocks noGrp="1" noChangeAspect="1"/>
          </p:cNvPicPr>
          <p:nvPr>
            <p:ph type="pic" sz="quarter" idx="17"/>
          </p:nvPr>
        </p:nvPicPr>
        <p:blipFill rotWithShape="1">
          <a:blip r:embed="rId4"/>
          <a:srcRect l="47650" t="9781" r="2544" b="2611"/>
          <a:stretch/>
        </p:blipFill>
        <p:spPr>
          <a:xfrm>
            <a:off x="1625600" y="3429000"/>
            <a:ext cx="2902857" cy="3429000"/>
          </a:xfrm>
        </p:spPr>
      </p:pic>
      <p:sp>
        <p:nvSpPr>
          <p:cNvPr id="66" name="Rectangle 65">
            <a:extLst>
              <a:ext uri="{FF2B5EF4-FFF2-40B4-BE49-F238E27FC236}">
                <a16:creationId xmlns:a16="http://schemas.microsoft.com/office/drawing/2014/main" id="{FB4522F5-D51B-49B2-BF41-A0DA145A1180}"/>
              </a:ext>
            </a:extLst>
          </p:cNvPr>
          <p:cNvSpPr>
            <a:spLocks/>
          </p:cNvSpPr>
          <p:nvPr/>
        </p:nvSpPr>
        <p:spPr bwMode="auto">
          <a:xfrm>
            <a:off x="5812973" y="4545502"/>
            <a:ext cx="2111827" cy="1195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800"/>
              </a:lnSpc>
            </a:pPr>
            <a:r>
              <a:rPr lang="en-US" sz="960" dirty="0">
                <a:solidFill>
                  <a:schemeClr val="bg1">
                    <a:lumMod val="65000"/>
                  </a:schemeClr>
                </a:solidFill>
                <a:latin typeface="Arial" panose="020B0604020202020204" pitchFamily="34" charset="0"/>
                <a:ea typeface="PT Sans" panose="020B0503020203020204" pitchFamily="34" charset="0"/>
                <a:cs typeface="Arial" panose="020B0604020202020204" pitchFamily="34" charset="0"/>
                <a:sym typeface="Montserrat-Regular" charset="0"/>
              </a:rPr>
              <a:t>This letterhead design is meant to project an image of simple alignment design to </a:t>
            </a:r>
            <a:r>
              <a:rPr lang="en-US" sz="960" dirty="0" err="1">
                <a:solidFill>
                  <a:schemeClr val="bg1">
                    <a:lumMod val="65000"/>
                  </a:schemeClr>
                </a:solidFill>
                <a:latin typeface="Arial" panose="020B0604020202020204" pitchFamily="34" charset="0"/>
                <a:ea typeface="PT Sans" panose="020B0503020203020204" pitchFamily="34" charset="0"/>
                <a:cs typeface="Arial" panose="020B0604020202020204" pitchFamily="34" charset="0"/>
                <a:sym typeface="Montserrat-Regular" charset="0"/>
              </a:rPr>
              <a:t>creativetext</a:t>
            </a:r>
            <a:endParaRPr lang="en-US" sz="960" dirty="0">
              <a:solidFill>
                <a:schemeClr val="bg1">
                  <a:lumMod val="65000"/>
                </a:schemeClr>
              </a:solidFill>
              <a:latin typeface="Arial" panose="020B0604020202020204" pitchFamily="34" charset="0"/>
              <a:ea typeface="PT Sans" panose="020B0503020203020204" pitchFamily="34" charset="0"/>
              <a:cs typeface="Arial" panose="020B0604020202020204" pitchFamily="34" charset="0"/>
              <a:sym typeface="Montserrat-Regular" charset="0"/>
            </a:endParaRPr>
          </a:p>
          <a:p>
            <a:pPr>
              <a:lnSpc>
                <a:spcPts val="1800"/>
              </a:lnSpc>
            </a:pPr>
            <a:r>
              <a:rPr lang="en-US" sz="960" dirty="0">
                <a:solidFill>
                  <a:schemeClr val="bg1">
                    <a:lumMod val="65000"/>
                  </a:schemeClr>
                </a:solidFill>
                <a:latin typeface="Arial" panose="020B0604020202020204" pitchFamily="34" charset="0"/>
                <a:ea typeface="PT Sans" panose="020B0503020203020204" pitchFamily="34" charset="0"/>
                <a:cs typeface="Arial" panose="020B0604020202020204" pitchFamily="34" charset="0"/>
                <a:sym typeface="Montserrat-Regular" charset="0"/>
              </a:rPr>
              <a:t>Feeling The simplicity creative to </a:t>
            </a:r>
            <a:r>
              <a:rPr lang="en-US" sz="960" dirty="0" err="1">
                <a:solidFill>
                  <a:schemeClr val="bg1">
                    <a:lumMod val="65000"/>
                  </a:schemeClr>
                </a:solidFill>
                <a:latin typeface="Arial" panose="020B0604020202020204" pitchFamily="34" charset="0"/>
                <a:ea typeface="PT Sans" panose="020B0503020203020204" pitchFamily="34" charset="0"/>
                <a:cs typeface="Arial" panose="020B0604020202020204" pitchFamily="34" charset="0"/>
                <a:sym typeface="Montserrat-Regular" charset="0"/>
              </a:rPr>
              <a:t>spaciousnes</a:t>
            </a:r>
            <a:r>
              <a:rPr lang="en-US" sz="960" dirty="0">
                <a:solidFill>
                  <a:schemeClr val="bg1">
                    <a:lumMod val="65000"/>
                  </a:schemeClr>
                </a:solidFill>
                <a:latin typeface="Arial" panose="020B0604020202020204" pitchFamily="34" charset="0"/>
                <a:ea typeface="PT Sans" panose="020B0503020203020204" pitchFamily="34" charset="0"/>
                <a:cs typeface="Arial" panose="020B0604020202020204" pitchFamily="34" charset="0"/>
                <a:sym typeface="Montserrat-Regular" charset="0"/>
              </a:rPr>
              <a:t> </a:t>
            </a:r>
            <a:r>
              <a:rPr lang="en-US" sz="960" dirty="0" err="1">
                <a:solidFill>
                  <a:schemeClr val="bg1">
                    <a:lumMod val="65000"/>
                  </a:schemeClr>
                </a:solidFill>
                <a:latin typeface="Arial" panose="020B0604020202020204" pitchFamily="34" charset="0"/>
                <a:ea typeface="PT Sans" panose="020B0503020203020204" pitchFamily="34" charset="0"/>
                <a:cs typeface="Arial" panose="020B0604020202020204" pitchFamily="34" charset="0"/>
                <a:sym typeface="Montserrat-Regular" charset="0"/>
              </a:rPr>
              <a:t>contribut</a:t>
            </a:r>
            <a:r>
              <a:rPr lang="en-US" sz="960" dirty="0">
                <a:solidFill>
                  <a:schemeClr val="bg1">
                    <a:lumMod val="65000"/>
                  </a:schemeClr>
                </a:solidFill>
                <a:latin typeface="Arial" panose="020B0604020202020204" pitchFamily="34" charset="0"/>
                <a:ea typeface="PT Sans" panose="020B0503020203020204" pitchFamily="34" charset="0"/>
                <a:cs typeface="Arial" panose="020B0604020202020204" pitchFamily="34" charset="0"/>
                <a:sym typeface="Montserrat-Regular" charset="0"/>
              </a:rPr>
              <a:t> the .</a:t>
            </a:r>
          </a:p>
        </p:txBody>
      </p:sp>
      <p:grpSp>
        <p:nvGrpSpPr>
          <p:cNvPr id="67" name="Group 66">
            <a:extLst>
              <a:ext uri="{FF2B5EF4-FFF2-40B4-BE49-F238E27FC236}">
                <a16:creationId xmlns:a16="http://schemas.microsoft.com/office/drawing/2014/main" id="{FF329A57-A2CC-4D5C-9704-C94BCF04135B}"/>
              </a:ext>
            </a:extLst>
          </p:cNvPr>
          <p:cNvGrpSpPr/>
          <p:nvPr/>
        </p:nvGrpSpPr>
        <p:grpSpPr>
          <a:xfrm>
            <a:off x="1625600" y="1027689"/>
            <a:ext cx="2804383" cy="1977162"/>
            <a:chOff x="895232" y="3988724"/>
            <a:chExt cx="2804383" cy="1977162"/>
          </a:xfrm>
        </p:grpSpPr>
        <p:sp>
          <p:nvSpPr>
            <p:cNvPr id="68" name="TextBox 67">
              <a:extLst>
                <a:ext uri="{FF2B5EF4-FFF2-40B4-BE49-F238E27FC236}">
                  <a16:creationId xmlns:a16="http://schemas.microsoft.com/office/drawing/2014/main" id="{2CF7407F-2701-4244-BDBC-283EC9827605}"/>
                </a:ext>
              </a:extLst>
            </p:cNvPr>
            <p:cNvSpPr txBox="1"/>
            <p:nvPr/>
          </p:nvSpPr>
          <p:spPr>
            <a:xfrm>
              <a:off x="1126147" y="3988724"/>
              <a:ext cx="2573468" cy="528286"/>
            </a:xfrm>
            <a:prstGeom prst="rect">
              <a:avLst/>
            </a:prstGeom>
            <a:noFill/>
          </p:spPr>
          <p:txBody>
            <a:bodyPr wrap="square" rtlCol="0">
              <a:spAutoFit/>
            </a:bodyPr>
            <a:lstStyle/>
            <a:p>
              <a:pPr>
                <a:lnSpc>
                  <a:spcPct val="150000"/>
                </a:lnSpc>
              </a:pPr>
              <a:r>
                <a:rPr lang="en-US" sz="1000" i="1" dirty="0">
                  <a:solidFill>
                    <a:schemeClr val="bg1">
                      <a:lumMod val="65000"/>
                    </a:schemeClr>
                  </a:solidFill>
                  <a:latin typeface="Myriad Pro" charset="0"/>
                  <a:ea typeface="Myriad Pro" charset="0"/>
                  <a:cs typeface="Myriad Pro" charset="0"/>
                </a:rPr>
                <a:t>Lorem Ipsum is simply dummy to best text</a:t>
              </a:r>
            </a:p>
            <a:p>
              <a:pPr>
                <a:lnSpc>
                  <a:spcPct val="150000"/>
                </a:lnSpc>
              </a:pPr>
              <a:r>
                <a:rPr lang="en-US" sz="1000" i="1" dirty="0">
                  <a:solidFill>
                    <a:schemeClr val="bg1">
                      <a:lumMod val="65000"/>
                    </a:schemeClr>
                  </a:solidFill>
                  <a:latin typeface="Myriad Pro" charset="0"/>
                  <a:ea typeface="Myriad Pro" charset="0"/>
                  <a:cs typeface="Myriad Pro" charset="0"/>
                </a:rPr>
                <a:t>Of the printing.</a:t>
              </a:r>
            </a:p>
          </p:txBody>
        </p:sp>
        <p:sp>
          <p:nvSpPr>
            <p:cNvPr id="69" name="TextBox 68">
              <a:extLst>
                <a:ext uri="{FF2B5EF4-FFF2-40B4-BE49-F238E27FC236}">
                  <a16:creationId xmlns:a16="http://schemas.microsoft.com/office/drawing/2014/main" id="{0B4ED445-CD86-4685-AD27-35A55262DA1C}"/>
                </a:ext>
              </a:extLst>
            </p:cNvPr>
            <p:cNvSpPr txBox="1"/>
            <p:nvPr/>
          </p:nvSpPr>
          <p:spPr>
            <a:xfrm>
              <a:off x="1126147" y="4726877"/>
              <a:ext cx="2573468" cy="528286"/>
            </a:xfrm>
            <a:prstGeom prst="rect">
              <a:avLst/>
            </a:prstGeom>
            <a:noFill/>
          </p:spPr>
          <p:txBody>
            <a:bodyPr wrap="square" rtlCol="0">
              <a:spAutoFit/>
            </a:bodyPr>
            <a:lstStyle/>
            <a:p>
              <a:pPr>
                <a:lnSpc>
                  <a:spcPct val="150000"/>
                </a:lnSpc>
              </a:pPr>
              <a:r>
                <a:rPr lang="en-US" sz="1000" i="1" dirty="0">
                  <a:solidFill>
                    <a:schemeClr val="bg1">
                      <a:lumMod val="65000"/>
                    </a:schemeClr>
                  </a:solidFill>
                  <a:latin typeface="Myriad Pro" charset="0"/>
                  <a:ea typeface="Myriad Pro" charset="0"/>
                  <a:cs typeface="Myriad Pro" charset="0"/>
                </a:rPr>
                <a:t>Lorem Ipsum is simply dummy text of the printing and typesetting industry.</a:t>
              </a:r>
            </a:p>
          </p:txBody>
        </p:sp>
        <p:sp>
          <p:nvSpPr>
            <p:cNvPr id="70" name="TextBox 69">
              <a:extLst>
                <a:ext uri="{FF2B5EF4-FFF2-40B4-BE49-F238E27FC236}">
                  <a16:creationId xmlns:a16="http://schemas.microsoft.com/office/drawing/2014/main" id="{0169FF68-F782-482B-96C9-05B00B2A49D3}"/>
                </a:ext>
              </a:extLst>
            </p:cNvPr>
            <p:cNvSpPr txBox="1"/>
            <p:nvPr/>
          </p:nvSpPr>
          <p:spPr>
            <a:xfrm>
              <a:off x="1126147" y="5437600"/>
              <a:ext cx="2573468" cy="528286"/>
            </a:xfrm>
            <a:prstGeom prst="rect">
              <a:avLst/>
            </a:prstGeom>
            <a:noFill/>
          </p:spPr>
          <p:txBody>
            <a:bodyPr wrap="square" rtlCol="0">
              <a:spAutoFit/>
            </a:bodyPr>
            <a:lstStyle/>
            <a:p>
              <a:pPr>
                <a:lnSpc>
                  <a:spcPct val="150000"/>
                </a:lnSpc>
              </a:pPr>
              <a:r>
                <a:rPr lang="en-US" sz="1000" i="1" dirty="0">
                  <a:solidFill>
                    <a:schemeClr val="bg1">
                      <a:lumMod val="65000"/>
                    </a:schemeClr>
                  </a:solidFill>
                  <a:latin typeface="Myriad Pro" charset="0"/>
                  <a:ea typeface="Myriad Pro" charset="0"/>
                  <a:cs typeface="Myriad Pro" charset="0"/>
                </a:rPr>
                <a:t>Lorem Ipsum is simply dummy text</a:t>
              </a:r>
            </a:p>
            <a:p>
              <a:pPr>
                <a:lnSpc>
                  <a:spcPct val="150000"/>
                </a:lnSpc>
              </a:pPr>
              <a:r>
                <a:rPr lang="en-US" sz="1000" i="1" dirty="0">
                  <a:solidFill>
                    <a:schemeClr val="bg1">
                      <a:lumMod val="65000"/>
                    </a:schemeClr>
                  </a:solidFill>
                  <a:latin typeface="Myriad Pro" charset="0"/>
                  <a:ea typeface="Myriad Pro" charset="0"/>
                  <a:cs typeface="Myriad Pro" charset="0"/>
                </a:rPr>
                <a:t>Of the printing and typesetting industry.</a:t>
              </a:r>
            </a:p>
          </p:txBody>
        </p:sp>
        <p:sp>
          <p:nvSpPr>
            <p:cNvPr id="71" name="Triangle 11">
              <a:extLst>
                <a:ext uri="{FF2B5EF4-FFF2-40B4-BE49-F238E27FC236}">
                  <a16:creationId xmlns:a16="http://schemas.microsoft.com/office/drawing/2014/main" id="{B023E807-B955-4C7E-905F-8EF7B38233F6}"/>
                </a:ext>
              </a:extLst>
            </p:cNvPr>
            <p:cNvSpPr/>
            <p:nvPr/>
          </p:nvSpPr>
          <p:spPr>
            <a:xfrm rot="5400000">
              <a:off x="886552" y="4105748"/>
              <a:ext cx="125864" cy="108503"/>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65000"/>
                  </a:schemeClr>
                </a:solidFill>
                <a:latin typeface="Myriad Pro" charset="0"/>
                <a:ea typeface="Myriad Pro" charset="0"/>
                <a:cs typeface="Myriad Pro" charset="0"/>
              </a:endParaRPr>
            </a:p>
          </p:txBody>
        </p:sp>
        <p:sp>
          <p:nvSpPr>
            <p:cNvPr id="72" name="Triangle 12">
              <a:extLst>
                <a:ext uri="{FF2B5EF4-FFF2-40B4-BE49-F238E27FC236}">
                  <a16:creationId xmlns:a16="http://schemas.microsoft.com/office/drawing/2014/main" id="{A2448C57-C0C1-4254-A117-B0392C836348}"/>
                </a:ext>
              </a:extLst>
            </p:cNvPr>
            <p:cNvSpPr/>
            <p:nvPr/>
          </p:nvSpPr>
          <p:spPr>
            <a:xfrm rot="5400000">
              <a:off x="886552" y="4843939"/>
              <a:ext cx="125864" cy="108503"/>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65000"/>
                  </a:schemeClr>
                </a:solidFill>
                <a:latin typeface="Myriad Pro" charset="0"/>
                <a:ea typeface="Myriad Pro" charset="0"/>
                <a:cs typeface="Myriad Pro" charset="0"/>
              </a:endParaRPr>
            </a:p>
          </p:txBody>
        </p:sp>
        <p:sp>
          <p:nvSpPr>
            <p:cNvPr id="73" name="Triangle 13">
              <a:extLst>
                <a:ext uri="{FF2B5EF4-FFF2-40B4-BE49-F238E27FC236}">
                  <a16:creationId xmlns:a16="http://schemas.microsoft.com/office/drawing/2014/main" id="{436B21A2-7C56-494C-A8EF-4F782E97C6D6}"/>
                </a:ext>
              </a:extLst>
            </p:cNvPr>
            <p:cNvSpPr/>
            <p:nvPr/>
          </p:nvSpPr>
          <p:spPr>
            <a:xfrm rot="5400000">
              <a:off x="886552" y="5554699"/>
              <a:ext cx="125864" cy="108503"/>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65000"/>
                  </a:schemeClr>
                </a:solidFill>
                <a:latin typeface="Myriad Pro" charset="0"/>
                <a:ea typeface="Myriad Pro" charset="0"/>
                <a:cs typeface="Myriad Pro" charset="0"/>
              </a:endParaRPr>
            </a:p>
          </p:txBody>
        </p:sp>
      </p:grpSp>
      <p:sp>
        <p:nvSpPr>
          <p:cNvPr id="74" name="Rectangle 73">
            <a:extLst>
              <a:ext uri="{FF2B5EF4-FFF2-40B4-BE49-F238E27FC236}">
                <a16:creationId xmlns:a16="http://schemas.microsoft.com/office/drawing/2014/main" id="{BF925E3C-994D-4DC9-B7A6-FDA5873E966D}"/>
              </a:ext>
            </a:extLst>
          </p:cNvPr>
          <p:cNvSpPr>
            <a:spLocks/>
          </p:cNvSpPr>
          <p:nvPr/>
        </p:nvSpPr>
        <p:spPr bwMode="auto">
          <a:xfrm>
            <a:off x="9743620" y="1105696"/>
            <a:ext cx="1816100" cy="1195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800"/>
              </a:lnSpc>
            </a:pPr>
            <a:r>
              <a:rPr lang="en-US" sz="960" dirty="0">
                <a:solidFill>
                  <a:schemeClr val="bg1">
                    <a:lumMod val="75000"/>
                  </a:schemeClr>
                </a:solidFill>
                <a:latin typeface="Arial" panose="020B0604020202020204" pitchFamily="34" charset="0"/>
                <a:ea typeface="PT Sans" panose="020B0503020203020204" pitchFamily="34" charset="0"/>
                <a:cs typeface="Arial" panose="020B0604020202020204" pitchFamily="34" charset="0"/>
                <a:sym typeface="Montserrat-Regular" charset="0"/>
              </a:rPr>
              <a:t>This letterhead design is meant to project an image of simple alignment design to </a:t>
            </a:r>
            <a:r>
              <a:rPr lang="en-US" sz="960" dirty="0" err="1">
                <a:solidFill>
                  <a:schemeClr val="bg1">
                    <a:lumMod val="75000"/>
                  </a:schemeClr>
                </a:solidFill>
                <a:latin typeface="Arial" panose="020B0604020202020204" pitchFamily="34" charset="0"/>
                <a:ea typeface="PT Sans" panose="020B0503020203020204" pitchFamily="34" charset="0"/>
                <a:cs typeface="Arial" panose="020B0604020202020204" pitchFamily="34" charset="0"/>
                <a:sym typeface="Montserrat-Regular" charset="0"/>
              </a:rPr>
              <a:t>creativetext</a:t>
            </a:r>
            <a:endParaRPr lang="en-US" sz="960" dirty="0">
              <a:solidFill>
                <a:schemeClr val="bg1">
                  <a:lumMod val="75000"/>
                </a:schemeClr>
              </a:solidFill>
              <a:latin typeface="Arial" panose="020B0604020202020204" pitchFamily="34" charset="0"/>
              <a:ea typeface="PT Sans" panose="020B0503020203020204" pitchFamily="34" charset="0"/>
              <a:cs typeface="Arial" panose="020B0604020202020204" pitchFamily="34" charset="0"/>
              <a:sym typeface="Montserrat-Regular" charset="0"/>
            </a:endParaRPr>
          </a:p>
          <a:p>
            <a:pPr>
              <a:lnSpc>
                <a:spcPts val="1800"/>
              </a:lnSpc>
            </a:pPr>
            <a:r>
              <a:rPr lang="en-US" sz="960" dirty="0">
                <a:solidFill>
                  <a:schemeClr val="bg1">
                    <a:lumMod val="75000"/>
                  </a:schemeClr>
                </a:solidFill>
                <a:latin typeface="Arial" panose="020B0604020202020204" pitchFamily="34" charset="0"/>
                <a:ea typeface="PT Sans" panose="020B0503020203020204" pitchFamily="34" charset="0"/>
                <a:cs typeface="Arial" panose="020B0604020202020204" pitchFamily="34" charset="0"/>
                <a:sym typeface="Montserrat-Regular" charset="0"/>
              </a:rPr>
              <a:t>Feeling The simplicity creative to </a:t>
            </a:r>
            <a:r>
              <a:rPr lang="en-US" sz="960" dirty="0" err="1">
                <a:solidFill>
                  <a:schemeClr val="bg1">
                    <a:lumMod val="75000"/>
                  </a:schemeClr>
                </a:solidFill>
                <a:latin typeface="Arial" panose="020B0604020202020204" pitchFamily="34" charset="0"/>
                <a:ea typeface="PT Sans" panose="020B0503020203020204" pitchFamily="34" charset="0"/>
                <a:cs typeface="Arial" panose="020B0604020202020204" pitchFamily="34" charset="0"/>
                <a:sym typeface="Montserrat-Regular" charset="0"/>
              </a:rPr>
              <a:t>spaciousnes</a:t>
            </a:r>
            <a:r>
              <a:rPr lang="en-US" sz="960" dirty="0">
                <a:solidFill>
                  <a:schemeClr val="bg1">
                    <a:lumMod val="75000"/>
                  </a:schemeClr>
                </a:solidFill>
                <a:latin typeface="Arial" panose="020B0604020202020204" pitchFamily="34" charset="0"/>
                <a:ea typeface="PT Sans" panose="020B0503020203020204" pitchFamily="34" charset="0"/>
                <a:cs typeface="Arial" panose="020B0604020202020204" pitchFamily="34" charset="0"/>
                <a:sym typeface="Montserrat-Regular" charset="0"/>
              </a:rPr>
              <a:t> </a:t>
            </a:r>
            <a:r>
              <a:rPr lang="en-US" sz="960" dirty="0" err="1">
                <a:solidFill>
                  <a:schemeClr val="bg1">
                    <a:lumMod val="75000"/>
                  </a:schemeClr>
                </a:solidFill>
                <a:latin typeface="Arial" panose="020B0604020202020204" pitchFamily="34" charset="0"/>
                <a:ea typeface="PT Sans" panose="020B0503020203020204" pitchFamily="34" charset="0"/>
                <a:cs typeface="Arial" panose="020B0604020202020204" pitchFamily="34" charset="0"/>
                <a:sym typeface="Montserrat-Regular" charset="0"/>
              </a:rPr>
              <a:t>contribut</a:t>
            </a:r>
            <a:r>
              <a:rPr lang="en-US" sz="960" dirty="0">
                <a:solidFill>
                  <a:schemeClr val="bg1">
                    <a:lumMod val="75000"/>
                  </a:schemeClr>
                </a:solidFill>
                <a:latin typeface="Arial" panose="020B0604020202020204" pitchFamily="34" charset="0"/>
                <a:ea typeface="PT Sans" panose="020B0503020203020204" pitchFamily="34" charset="0"/>
                <a:cs typeface="Arial" panose="020B0604020202020204" pitchFamily="34" charset="0"/>
                <a:sym typeface="Montserrat-Regular" charset="0"/>
              </a:rPr>
              <a:t> the .</a:t>
            </a:r>
          </a:p>
        </p:txBody>
      </p:sp>
    </p:spTree>
    <p:extLst>
      <p:ext uri="{BB962C8B-B14F-4D97-AF65-F5344CB8AC3E}">
        <p14:creationId xmlns:p14="http://schemas.microsoft.com/office/powerpoint/2010/main" val="3106199531"/>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 name="Picture Placeholder 87">
            <a:extLst>
              <a:ext uri="{FF2B5EF4-FFF2-40B4-BE49-F238E27FC236}">
                <a16:creationId xmlns:a16="http://schemas.microsoft.com/office/drawing/2014/main" id="{36D64C6B-77CA-498E-AA7A-ED0E64411DDA}"/>
              </a:ext>
            </a:extLst>
          </p:cNvPr>
          <p:cNvPicPr>
            <a:picLocks noGrp="1" noChangeAspect="1"/>
          </p:cNvPicPr>
          <p:nvPr>
            <p:ph type="pic" sz="quarter" idx="17"/>
          </p:nvPr>
        </p:nvPicPr>
        <p:blipFill rotWithShape="1">
          <a:blip r:embed="rId2"/>
          <a:srcRect l="2784" t="23530" r="28298" b="4706"/>
          <a:stretch/>
        </p:blipFill>
        <p:spPr>
          <a:xfrm>
            <a:off x="628650" y="2714626"/>
            <a:ext cx="4476750" cy="3486150"/>
          </a:xfrm>
        </p:spPr>
      </p:pic>
      <p:pic>
        <p:nvPicPr>
          <p:cNvPr id="102" name="Picture Placeholder 101">
            <a:extLst>
              <a:ext uri="{FF2B5EF4-FFF2-40B4-BE49-F238E27FC236}">
                <a16:creationId xmlns:a16="http://schemas.microsoft.com/office/drawing/2014/main" id="{BF0B48D3-9C44-4089-9A07-3E594B1EFFEE}"/>
              </a:ext>
            </a:extLst>
          </p:cNvPr>
          <p:cNvPicPr>
            <a:picLocks noGrp="1" noChangeAspect="1"/>
          </p:cNvPicPr>
          <p:nvPr>
            <p:ph type="pic" sz="quarter" idx="22"/>
          </p:nvPr>
        </p:nvPicPr>
        <p:blipFill rotWithShape="1">
          <a:blip r:embed="rId3"/>
          <a:srcRect l="11838" r="35338"/>
          <a:stretch/>
        </p:blipFill>
        <p:spPr>
          <a:xfrm>
            <a:off x="5419725" y="2714626"/>
            <a:ext cx="2762250" cy="3486150"/>
          </a:xfrm>
        </p:spPr>
      </p:pic>
      <p:pic>
        <p:nvPicPr>
          <p:cNvPr id="108" name="Picture Placeholder 107">
            <a:extLst>
              <a:ext uri="{FF2B5EF4-FFF2-40B4-BE49-F238E27FC236}">
                <a16:creationId xmlns:a16="http://schemas.microsoft.com/office/drawing/2014/main" id="{7BD8AB40-9A69-47CB-B231-AD45FDFEA232}"/>
              </a:ext>
            </a:extLst>
          </p:cNvPr>
          <p:cNvPicPr>
            <a:picLocks noGrp="1" noChangeAspect="1"/>
          </p:cNvPicPr>
          <p:nvPr>
            <p:ph type="pic" sz="quarter" idx="21"/>
          </p:nvPr>
        </p:nvPicPr>
        <p:blipFill>
          <a:blip r:embed="rId4"/>
          <a:srcRect l="20674" r="20674"/>
          <a:stretch>
            <a:fillRect/>
          </a:stretch>
        </p:blipFill>
        <p:spPr/>
      </p:pic>
      <p:sp>
        <p:nvSpPr>
          <p:cNvPr id="109" name="Rectangle 108">
            <a:extLst>
              <a:ext uri="{FF2B5EF4-FFF2-40B4-BE49-F238E27FC236}">
                <a16:creationId xmlns:a16="http://schemas.microsoft.com/office/drawing/2014/main" id="{9EE087E1-2E86-4C0D-8118-5724BAED82BD}"/>
              </a:ext>
            </a:extLst>
          </p:cNvPr>
          <p:cNvSpPr>
            <a:spLocks/>
          </p:cNvSpPr>
          <p:nvPr/>
        </p:nvSpPr>
        <p:spPr bwMode="auto">
          <a:xfrm>
            <a:off x="5419725" y="1210468"/>
            <a:ext cx="5219701" cy="1016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800"/>
              </a:lnSpc>
            </a:pPr>
            <a:r>
              <a:rPr lang="en-US" sz="960" dirty="0">
                <a:latin typeface="Arial" panose="020B0604020202020204" pitchFamily="34" charset="0"/>
                <a:ea typeface="Bodoni 72 Book" charset="0"/>
                <a:cs typeface="Arial" panose="020B0604020202020204" pitchFamily="34" charset="0"/>
              </a:rPr>
              <a:t>Lorem Ipsum is simply dummy text of the printing and typesetting industry. when an unknown printer Lorem Ipsum has been the industry's standard dummy text ever since the 1500s, is when industry. when an unknown printer Lorem Ipsum has been the dummy text ever since the 1500ss when an unknown design here printer took.</a:t>
            </a:r>
          </a:p>
          <a:p>
            <a:pPr>
              <a:lnSpc>
                <a:spcPts val="1800"/>
              </a:lnSpc>
            </a:pPr>
            <a:endParaRPr lang="en-US" sz="960" dirty="0">
              <a:latin typeface="Arial" panose="020B0604020202020204" pitchFamily="34" charset="0"/>
              <a:ea typeface="Bodoni 72 Book" charset="0"/>
              <a:cs typeface="Arial" panose="020B0604020202020204" pitchFamily="34" charset="0"/>
            </a:endParaRPr>
          </a:p>
        </p:txBody>
      </p:sp>
      <p:sp>
        <p:nvSpPr>
          <p:cNvPr id="110" name="TextBox 109">
            <a:extLst>
              <a:ext uri="{FF2B5EF4-FFF2-40B4-BE49-F238E27FC236}">
                <a16:creationId xmlns:a16="http://schemas.microsoft.com/office/drawing/2014/main" id="{A7DD6DF5-1EF8-4D5F-8A1C-152DBFF57E45}"/>
              </a:ext>
            </a:extLst>
          </p:cNvPr>
          <p:cNvSpPr txBox="1"/>
          <p:nvPr/>
        </p:nvSpPr>
        <p:spPr>
          <a:xfrm>
            <a:off x="1800225" y="1132868"/>
            <a:ext cx="3305175" cy="973472"/>
          </a:xfrm>
          <a:prstGeom prst="rect">
            <a:avLst/>
          </a:prstGeom>
          <a:noFill/>
        </p:spPr>
        <p:txBody>
          <a:bodyPr wrap="square" rtlCol="0">
            <a:spAutoFit/>
          </a:bodyPr>
          <a:lstStyle/>
          <a:p>
            <a:pPr algn="r">
              <a:lnSpc>
                <a:spcPts val="3400"/>
              </a:lnSpc>
            </a:pPr>
            <a:r>
              <a:rPr lang="en-US" sz="3200" dirty="0">
                <a:solidFill>
                  <a:schemeClr val="bg1">
                    <a:lumMod val="65000"/>
                  </a:schemeClr>
                </a:solidFill>
                <a:latin typeface="Arial" panose="020B0604020202020204" pitchFamily="34" charset="0"/>
                <a:cs typeface="Arial" panose="020B0604020202020204" pitchFamily="34" charset="0"/>
              </a:rPr>
              <a:t>Creative</a:t>
            </a:r>
          </a:p>
          <a:p>
            <a:pPr algn="r">
              <a:lnSpc>
                <a:spcPts val="3400"/>
              </a:lnSpc>
            </a:pPr>
            <a:r>
              <a:rPr lang="en-US" sz="3200" spc="800" dirty="0" err="1">
                <a:solidFill>
                  <a:schemeClr val="bg1">
                    <a:lumMod val="65000"/>
                  </a:schemeClr>
                </a:solidFill>
                <a:latin typeface="Arial" panose="020B0604020202020204" pitchFamily="34" charset="0"/>
                <a:cs typeface="Arial" panose="020B0604020202020204" pitchFamily="34" charset="0"/>
              </a:rPr>
              <a:t>Protfolio</a:t>
            </a:r>
            <a:endParaRPr lang="en-US" spc="200" dirty="0">
              <a:solidFill>
                <a:schemeClr val="bg1">
                  <a:lumMod val="65000"/>
                </a:schemeClr>
              </a:solidFill>
              <a:latin typeface="Arial Black" panose="020B0A04020102020204" pitchFamily="34" charset="0"/>
              <a:cs typeface="Arial" panose="020B0604020202020204" pitchFamily="34" charset="0"/>
            </a:endParaRPr>
          </a:p>
        </p:txBody>
      </p:sp>
    </p:spTree>
    <p:extLst>
      <p:ext uri="{BB962C8B-B14F-4D97-AF65-F5344CB8AC3E}">
        <p14:creationId xmlns:p14="http://schemas.microsoft.com/office/powerpoint/2010/main" val="437893339"/>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01ACEC7F-BE2A-4039-9006-823693E09971}"/>
              </a:ext>
            </a:extLst>
          </p:cNvPr>
          <p:cNvGrpSpPr/>
          <p:nvPr/>
        </p:nvGrpSpPr>
        <p:grpSpPr>
          <a:xfrm>
            <a:off x="2062319" y="5145744"/>
            <a:ext cx="1039056" cy="169642"/>
            <a:chOff x="3993267" y="5139160"/>
            <a:chExt cx="1701478" cy="277792"/>
          </a:xfrm>
          <a:solidFill>
            <a:schemeClr val="accent1"/>
          </a:solidFill>
        </p:grpSpPr>
        <p:sp>
          <p:nvSpPr>
            <p:cNvPr id="14" name="5-Point Star 11">
              <a:extLst>
                <a:ext uri="{FF2B5EF4-FFF2-40B4-BE49-F238E27FC236}">
                  <a16:creationId xmlns:a16="http://schemas.microsoft.com/office/drawing/2014/main" id="{30503F20-12BD-47D7-BF04-C2A1551DA90B}"/>
                </a:ext>
              </a:extLst>
            </p:cNvPr>
            <p:cNvSpPr/>
            <p:nvPr/>
          </p:nvSpPr>
          <p:spPr>
            <a:xfrm>
              <a:off x="5416953" y="5139160"/>
              <a:ext cx="277792" cy="277792"/>
            </a:xfrm>
            <a:prstGeom prst="star5">
              <a:avLst>
                <a:gd name="adj" fmla="val 25084"/>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5-Point Star 12">
              <a:extLst>
                <a:ext uri="{FF2B5EF4-FFF2-40B4-BE49-F238E27FC236}">
                  <a16:creationId xmlns:a16="http://schemas.microsoft.com/office/drawing/2014/main" id="{239AD771-7759-4682-BDAA-3D31586A05DC}"/>
                </a:ext>
              </a:extLst>
            </p:cNvPr>
            <p:cNvSpPr/>
            <p:nvPr/>
          </p:nvSpPr>
          <p:spPr>
            <a:xfrm>
              <a:off x="5061030" y="5139160"/>
              <a:ext cx="277792" cy="277792"/>
            </a:xfrm>
            <a:prstGeom prst="star5">
              <a:avLst>
                <a:gd name="adj" fmla="val 25084"/>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5-Point Star 13">
              <a:extLst>
                <a:ext uri="{FF2B5EF4-FFF2-40B4-BE49-F238E27FC236}">
                  <a16:creationId xmlns:a16="http://schemas.microsoft.com/office/drawing/2014/main" id="{1F93E168-F8BF-4E99-8E5D-5A9D306558FF}"/>
                </a:ext>
              </a:extLst>
            </p:cNvPr>
            <p:cNvSpPr/>
            <p:nvPr/>
          </p:nvSpPr>
          <p:spPr>
            <a:xfrm>
              <a:off x="4705109" y="5139160"/>
              <a:ext cx="277792" cy="277792"/>
            </a:xfrm>
            <a:prstGeom prst="star5">
              <a:avLst>
                <a:gd name="adj" fmla="val 25084"/>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5-Point Star 14">
              <a:extLst>
                <a:ext uri="{FF2B5EF4-FFF2-40B4-BE49-F238E27FC236}">
                  <a16:creationId xmlns:a16="http://schemas.microsoft.com/office/drawing/2014/main" id="{C99B7739-F5C9-482D-AF10-05820E11E7D7}"/>
                </a:ext>
              </a:extLst>
            </p:cNvPr>
            <p:cNvSpPr/>
            <p:nvPr/>
          </p:nvSpPr>
          <p:spPr>
            <a:xfrm>
              <a:off x="4349188" y="5139160"/>
              <a:ext cx="277792" cy="277792"/>
            </a:xfrm>
            <a:prstGeom prst="star5">
              <a:avLst>
                <a:gd name="adj" fmla="val 25084"/>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5-Point Star 15">
              <a:extLst>
                <a:ext uri="{FF2B5EF4-FFF2-40B4-BE49-F238E27FC236}">
                  <a16:creationId xmlns:a16="http://schemas.microsoft.com/office/drawing/2014/main" id="{BBAF1E61-6825-4AF2-BBA1-9F77BA1D4E7B}"/>
                </a:ext>
              </a:extLst>
            </p:cNvPr>
            <p:cNvSpPr/>
            <p:nvPr/>
          </p:nvSpPr>
          <p:spPr>
            <a:xfrm>
              <a:off x="3993267" y="5139160"/>
              <a:ext cx="277792" cy="277792"/>
            </a:xfrm>
            <a:prstGeom prst="star5">
              <a:avLst>
                <a:gd name="adj" fmla="val 25084"/>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extBox 18">
            <a:extLst>
              <a:ext uri="{FF2B5EF4-FFF2-40B4-BE49-F238E27FC236}">
                <a16:creationId xmlns:a16="http://schemas.microsoft.com/office/drawing/2014/main" id="{474B288D-E1E4-43E7-A025-20BD49C1B7C4}"/>
              </a:ext>
            </a:extLst>
          </p:cNvPr>
          <p:cNvSpPr txBox="1"/>
          <p:nvPr/>
        </p:nvSpPr>
        <p:spPr>
          <a:xfrm>
            <a:off x="1105503" y="5545336"/>
            <a:ext cx="2952688" cy="531107"/>
          </a:xfrm>
          <a:prstGeom prst="rect">
            <a:avLst/>
          </a:prstGeom>
          <a:noFill/>
        </p:spPr>
        <p:txBody>
          <a:bodyPr wrap="square" rtlCol="0">
            <a:spAutoFit/>
          </a:bodyPr>
          <a:lstStyle/>
          <a:p>
            <a:pPr algn="ctr">
              <a:lnSpc>
                <a:spcPts val="1800"/>
              </a:lnSpc>
            </a:pPr>
            <a:r>
              <a:rPr lang="en-US" sz="950" i="1" dirty="0">
                <a:solidFill>
                  <a:schemeClr val="bg1">
                    <a:lumMod val="50000"/>
                  </a:schemeClr>
                </a:solidFill>
                <a:latin typeface="Arial" panose="020B0604020202020204" pitchFamily="34" charset="0"/>
                <a:ea typeface="Abril Text" charset="0"/>
                <a:cs typeface="Arial" panose="020B0604020202020204" pitchFamily="34" charset="0"/>
              </a:rPr>
              <a:t>Printing and typesetting industry lorem Ipsum has been the industry.</a:t>
            </a:r>
          </a:p>
        </p:txBody>
      </p:sp>
      <p:sp>
        <p:nvSpPr>
          <p:cNvPr id="20" name="TextBox 19">
            <a:extLst>
              <a:ext uri="{FF2B5EF4-FFF2-40B4-BE49-F238E27FC236}">
                <a16:creationId xmlns:a16="http://schemas.microsoft.com/office/drawing/2014/main" id="{705E546B-11E9-4C94-AD03-8F320A20B3DE}"/>
              </a:ext>
            </a:extLst>
          </p:cNvPr>
          <p:cNvSpPr txBox="1"/>
          <p:nvPr/>
        </p:nvSpPr>
        <p:spPr>
          <a:xfrm>
            <a:off x="1927834" y="4519518"/>
            <a:ext cx="1343751" cy="309572"/>
          </a:xfrm>
          <a:prstGeom prst="rect">
            <a:avLst/>
          </a:prstGeom>
          <a:noFill/>
        </p:spPr>
        <p:txBody>
          <a:bodyPr wrap="square" rtlCol="0">
            <a:spAutoFit/>
          </a:bodyPr>
          <a:lstStyle/>
          <a:p>
            <a:pPr algn="ctr">
              <a:lnSpc>
                <a:spcPct val="150000"/>
              </a:lnSpc>
            </a:pPr>
            <a:r>
              <a:rPr lang="en-US" sz="1050" spc="300" dirty="0">
                <a:latin typeface="Arial Black" panose="020B0A04020102020204" pitchFamily="34" charset="0"/>
                <a:ea typeface="Abril Text" charset="0"/>
                <a:cs typeface="Arial" panose="020B0604020202020204" pitchFamily="34" charset="0"/>
              </a:rPr>
              <a:t>FIRST.ONE</a:t>
            </a:r>
          </a:p>
        </p:txBody>
      </p:sp>
      <p:sp>
        <p:nvSpPr>
          <p:cNvPr id="21" name="Rectangle: Rounded Corners 20">
            <a:extLst>
              <a:ext uri="{FF2B5EF4-FFF2-40B4-BE49-F238E27FC236}">
                <a16:creationId xmlns:a16="http://schemas.microsoft.com/office/drawing/2014/main" id="{0D4E90DD-EE6A-46A7-8287-EB86B3B3E6EF}"/>
              </a:ext>
            </a:extLst>
          </p:cNvPr>
          <p:cNvSpPr/>
          <p:nvPr/>
        </p:nvSpPr>
        <p:spPr>
          <a:xfrm>
            <a:off x="1883209" y="4524925"/>
            <a:ext cx="1397276" cy="379132"/>
          </a:xfrm>
          <a:prstGeom prst="round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a:extLst>
              <a:ext uri="{FF2B5EF4-FFF2-40B4-BE49-F238E27FC236}">
                <a16:creationId xmlns:a16="http://schemas.microsoft.com/office/drawing/2014/main" id="{E2C9C0CA-DD56-4EC0-BE7D-5FDDB99A1415}"/>
              </a:ext>
            </a:extLst>
          </p:cNvPr>
          <p:cNvGrpSpPr/>
          <p:nvPr/>
        </p:nvGrpSpPr>
        <p:grpSpPr>
          <a:xfrm>
            <a:off x="5571456" y="5145744"/>
            <a:ext cx="1039056" cy="169642"/>
            <a:chOff x="3993267" y="5139160"/>
            <a:chExt cx="1701478" cy="277792"/>
          </a:xfrm>
          <a:solidFill>
            <a:schemeClr val="accent1"/>
          </a:solidFill>
        </p:grpSpPr>
        <p:sp>
          <p:nvSpPr>
            <p:cNvPr id="23" name="5-Point Star 21">
              <a:extLst>
                <a:ext uri="{FF2B5EF4-FFF2-40B4-BE49-F238E27FC236}">
                  <a16:creationId xmlns:a16="http://schemas.microsoft.com/office/drawing/2014/main" id="{9223D22E-3755-493C-89C3-586800AEDF7A}"/>
                </a:ext>
              </a:extLst>
            </p:cNvPr>
            <p:cNvSpPr/>
            <p:nvPr/>
          </p:nvSpPr>
          <p:spPr>
            <a:xfrm>
              <a:off x="5416953" y="5139160"/>
              <a:ext cx="277792" cy="277792"/>
            </a:xfrm>
            <a:prstGeom prst="star5">
              <a:avLst>
                <a:gd name="adj" fmla="val 25084"/>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5-Point Star 22">
              <a:extLst>
                <a:ext uri="{FF2B5EF4-FFF2-40B4-BE49-F238E27FC236}">
                  <a16:creationId xmlns:a16="http://schemas.microsoft.com/office/drawing/2014/main" id="{683D406B-322B-49BB-BBE8-AC8B5769689E}"/>
                </a:ext>
              </a:extLst>
            </p:cNvPr>
            <p:cNvSpPr/>
            <p:nvPr/>
          </p:nvSpPr>
          <p:spPr>
            <a:xfrm>
              <a:off x="5061030" y="5139160"/>
              <a:ext cx="277792" cy="277792"/>
            </a:xfrm>
            <a:prstGeom prst="star5">
              <a:avLst>
                <a:gd name="adj" fmla="val 25084"/>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5-Point Star 23">
              <a:extLst>
                <a:ext uri="{FF2B5EF4-FFF2-40B4-BE49-F238E27FC236}">
                  <a16:creationId xmlns:a16="http://schemas.microsoft.com/office/drawing/2014/main" id="{7E938214-0950-4631-9EB2-D7983F881822}"/>
                </a:ext>
              </a:extLst>
            </p:cNvPr>
            <p:cNvSpPr/>
            <p:nvPr/>
          </p:nvSpPr>
          <p:spPr>
            <a:xfrm>
              <a:off x="4705109" y="5139160"/>
              <a:ext cx="277792" cy="277792"/>
            </a:xfrm>
            <a:prstGeom prst="star5">
              <a:avLst>
                <a:gd name="adj" fmla="val 25084"/>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5-Point Star 24">
              <a:extLst>
                <a:ext uri="{FF2B5EF4-FFF2-40B4-BE49-F238E27FC236}">
                  <a16:creationId xmlns:a16="http://schemas.microsoft.com/office/drawing/2014/main" id="{80F20DBD-1D8A-4FEC-A9C1-0C206A48544F}"/>
                </a:ext>
              </a:extLst>
            </p:cNvPr>
            <p:cNvSpPr/>
            <p:nvPr/>
          </p:nvSpPr>
          <p:spPr>
            <a:xfrm>
              <a:off x="4349188" y="5139160"/>
              <a:ext cx="277792" cy="277792"/>
            </a:xfrm>
            <a:prstGeom prst="star5">
              <a:avLst>
                <a:gd name="adj" fmla="val 25084"/>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5-Point Star 25">
              <a:extLst>
                <a:ext uri="{FF2B5EF4-FFF2-40B4-BE49-F238E27FC236}">
                  <a16:creationId xmlns:a16="http://schemas.microsoft.com/office/drawing/2014/main" id="{E006E11E-8B06-42EE-A415-B46F312984F3}"/>
                </a:ext>
              </a:extLst>
            </p:cNvPr>
            <p:cNvSpPr/>
            <p:nvPr/>
          </p:nvSpPr>
          <p:spPr>
            <a:xfrm>
              <a:off x="3993267" y="5139160"/>
              <a:ext cx="277792" cy="277792"/>
            </a:xfrm>
            <a:prstGeom prst="star5">
              <a:avLst>
                <a:gd name="adj" fmla="val 25084"/>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8" name="TextBox 27">
            <a:extLst>
              <a:ext uri="{FF2B5EF4-FFF2-40B4-BE49-F238E27FC236}">
                <a16:creationId xmlns:a16="http://schemas.microsoft.com/office/drawing/2014/main" id="{1C8EB442-551D-4689-B7D8-46C323FB158D}"/>
              </a:ext>
            </a:extLst>
          </p:cNvPr>
          <p:cNvSpPr txBox="1"/>
          <p:nvPr/>
        </p:nvSpPr>
        <p:spPr>
          <a:xfrm>
            <a:off x="4614640" y="5545336"/>
            <a:ext cx="2952688" cy="524824"/>
          </a:xfrm>
          <a:prstGeom prst="rect">
            <a:avLst/>
          </a:prstGeom>
          <a:noFill/>
        </p:spPr>
        <p:txBody>
          <a:bodyPr wrap="square" rtlCol="0">
            <a:spAutoFit/>
          </a:bodyPr>
          <a:lstStyle/>
          <a:p>
            <a:pPr algn="ctr">
              <a:lnSpc>
                <a:spcPts val="1800"/>
              </a:lnSpc>
            </a:pPr>
            <a:r>
              <a:rPr lang="en-US" sz="950" i="1" dirty="0">
                <a:solidFill>
                  <a:schemeClr val="bg1">
                    <a:lumMod val="50000"/>
                  </a:schemeClr>
                </a:solidFill>
                <a:latin typeface="Arial" panose="020B0604020202020204" pitchFamily="34" charset="0"/>
                <a:ea typeface="Abril Text" charset="0"/>
                <a:cs typeface="Arial" panose="020B0604020202020204" pitchFamily="34" charset="0"/>
              </a:rPr>
              <a:t>Printing and typesetting industry lorem has been the industry's standard.</a:t>
            </a:r>
          </a:p>
        </p:txBody>
      </p:sp>
      <p:sp>
        <p:nvSpPr>
          <p:cNvPr id="29" name="TextBox 28">
            <a:extLst>
              <a:ext uri="{FF2B5EF4-FFF2-40B4-BE49-F238E27FC236}">
                <a16:creationId xmlns:a16="http://schemas.microsoft.com/office/drawing/2014/main" id="{3FA4A58D-271F-4B2C-A48F-48505F307074}"/>
              </a:ext>
            </a:extLst>
          </p:cNvPr>
          <p:cNvSpPr txBox="1"/>
          <p:nvPr/>
        </p:nvSpPr>
        <p:spPr>
          <a:xfrm>
            <a:off x="5295777" y="4519518"/>
            <a:ext cx="1633853" cy="317587"/>
          </a:xfrm>
          <a:prstGeom prst="rect">
            <a:avLst/>
          </a:prstGeom>
          <a:noFill/>
        </p:spPr>
        <p:txBody>
          <a:bodyPr wrap="square" rtlCol="0">
            <a:spAutoFit/>
          </a:bodyPr>
          <a:lstStyle/>
          <a:p>
            <a:pPr algn="ctr">
              <a:lnSpc>
                <a:spcPct val="150000"/>
              </a:lnSpc>
            </a:pPr>
            <a:r>
              <a:rPr lang="en-US" sz="1050" spc="300" dirty="0">
                <a:latin typeface="Arial Black" panose="020B0A04020102020204" pitchFamily="34" charset="0"/>
                <a:ea typeface="Abril Text" charset="0"/>
                <a:cs typeface="Arial" panose="020B0604020202020204" pitchFamily="34" charset="0"/>
              </a:rPr>
              <a:t>TITLE.TEXT</a:t>
            </a:r>
          </a:p>
        </p:txBody>
      </p:sp>
      <p:sp>
        <p:nvSpPr>
          <p:cNvPr id="30" name="Rectangle: Rounded Corners 29">
            <a:extLst>
              <a:ext uri="{FF2B5EF4-FFF2-40B4-BE49-F238E27FC236}">
                <a16:creationId xmlns:a16="http://schemas.microsoft.com/office/drawing/2014/main" id="{2D643157-4990-405C-BBC5-C0C9DCBD6BD2}"/>
              </a:ext>
            </a:extLst>
          </p:cNvPr>
          <p:cNvSpPr/>
          <p:nvPr/>
        </p:nvSpPr>
        <p:spPr>
          <a:xfrm>
            <a:off x="5241517" y="4524925"/>
            <a:ext cx="1698934" cy="379132"/>
          </a:xfrm>
          <a:prstGeom prst="round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1" name="Group 30">
            <a:extLst>
              <a:ext uri="{FF2B5EF4-FFF2-40B4-BE49-F238E27FC236}">
                <a16:creationId xmlns:a16="http://schemas.microsoft.com/office/drawing/2014/main" id="{C2F7E340-F78B-44A8-ABAE-6334701969A3}"/>
              </a:ext>
            </a:extLst>
          </p:cNvPr>
          <p:cNvGrpSpPr/>
          <p:nvPr/>
        </p:nvGrpSpPr>
        <p:grpSpPr>
          <a:xfrm>
            <a:off x="9080593" y="5145744"/>
            <a:ext cx="1039056" cy="169642"/>
            <a:chOff x="3993267" y="5139160"/>
            <a:chExt cx="1701478" cy="277792"/>
          </a:xfrm>
          <a:solidFill>
            <a:schemeClr val="accent1"/>
          </a:solidFill>
        </p:grpSpPr>
        <p:sp>
          <p:nvSpPr>
            <p:cNvPr id="32" name="5-Point Star 31">
              <a:extLst>
                <a:ext uri="{FF2B5EF4-FFF2-40B4-BE49-F238E27FC236}">
                  <a16:creationId xmlns:a16="http://schemas.microsoft.com/office/drawing/2014/main" id="{A771956B-AF0B-4F96-A880-27992833A9F0}"/>
                </a:ext>
              </a:extLst>
            </p:cNvPr>
            <p:cNvSpPr/>
            <p:nvPr/>
          </p:nvSpPr>
          <p:spPr>
            <a:xfrm>
              <a:off x="5416953" y="5139160"/>
              <a:ext cx="277792" cy="277792"/>
            </a:xfrm>
            <a:prstGeom prst="star5">
              <a:avLst>
                <a:gd name="adj" fmla="val 25084"/>
                <a:gd name="hf" fmla="val 105146"/>
                <a:gd name="vf" fmla="val 11055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3" name="5-Point Star 32">
              <a:extLst>
                <a:ext uri="{FF2B5EF4-FFF2-40B4-BE49-F238E27FC236}">
                  <a16:creationId xmlns:a16="http://schemas.microsoft.com/office/drawing/2014/main" id="{CDCC2535-90B0-4A04-AB53-D5A8779E69BF}"/>
                </a:ext>
              </a:extLst>
            </p:cNvPr>
            <p:cNvSpPr/>
            <p:nvPr/>
          </p:nvSpPr>
          <p:spPr>
            <a:xfrm>
              <a:off x="5061030" y="5139160"/>
              <a:ext cx="277792" cy="277792"/>
            </a:xfrm>
            <a:prstGeom prst="star5">
              <a:avLst>
                <a:gd name="adj" fmla="val 25084"/>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5-Point Star 33">
              <a:extLst>
                <a:ext uri="{FF2B5EF4-FFF2-40B4-BE49-F238E27FC236}">
                  <a16:creationId xmlns:a16="http://schemas.microsoft.com/office/drawing/2014/main" id="{E6E0BCD0-1276-4B7B-B746-665836EA35D7}"/>
                </a:ext>
              </a:extLst>
            </p:cNvPr>
            <p:cNvSpPr/>
            <p:nvPr/>
          </p:nvSpPr>
          <p:spPr>
            <a:xfrm>
              <a:off x="4705109" y="5139160"/>
              <a:ext cx="277792" cy="277792"/>
            </a:xfrm>
            <a:prstGeom prst="star5">
              <a:avLst>
                <a:gd name="adj" fmla="val 25084"/>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5-Point Star 34">
              <a:extLst>
                <a:ext uri="{FF2B5EF4-FFF2-40B4-BE49-F238E27FC236}">
                  <a16:creationId xmlns:a16="http://schemas.microsoft.com/office/drawing/2014/main" id="{1B9AD28C-974E-4CBB-A44B-E5DCE9D67980}"/>
                </a:ext>
              </a:extLst>
            </p:cNvPr>
            <p:cNvSpPr/>
            <p:nvPr/>
          </p:nvSpPr>
          <p:spPr>
            <a:xfrm>
              <a:off x="4349188" y="5139160"/>
              <a:ext cx="277792" cy="277792"/>
            </a:xfrm>
            <a:prstGeom prst="star5">
              <a:avLst>
                <a:gd name="adj" fmla="val 25084"/>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5-Point Star 35">
              <a:extLst>
                <a:ext uri="{FF2B5EF4-FFF2-40B4-BE49-F238E27FC236}">
                  <a16:creationId xmlns:a16="http://schemas.microsoft.com/office/drawing/2014/main" id="{737AD371-FBD6-4101-B299-0768746E1403}"/>
                </a:ext>
              </a:extLst>
            </p:cNvPr>
            <p:cNvSpPr/>
            <p:nvPr/>
          </p:nvSpPr>
          <p:spPr>
            <a:xfrm>
              <a:off x="3993267" y="5139160"/>
              <a:ext cx="277792" cy="277792"/>
            </a:xfrm>
            <a:prstGeom prst="star5">
              <a:avLst>
                <a:gd name="adj" fmla="val 25084"/>
                <a:gd name="hf" fmla="val 105146"/>
                <a:gd name="vf" fmla="val 11055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7" name="TextBox 36">
            <a:extLst>
              <a:ext uri="{FF2B5EF4-FFF2-40B4-BE49-F238E27FC236}">
                <a16:creationId xmlns:a16="http://schemas.microsoft.com/office/drawing/2014/main" id="{1A8D831D-85D9-46F0-92E2-6B0CE84E12C6}"/>
              </a:ext>
            </a:extLst>
          </p:cNvPr>
          <p:cNvSpPr txBox="1"/>
          <p:nvPr/>
        </p:nvSpPr>
        <p:spPr>
          <a:xfrm>
            <a:off x="8123777" y="5545336"/>
            <a:ext cx="2952688" cy="531107"/>
          </a:xfrm>
          <a:prstGeom prst="rect">
            <a:avLst/>
          </a:prstGeom>
          <a:noFill/>
        </p:spPr>
        <p:txBody>
          <a:bodyPr wrap="square" rtlCol="0">
            <a:spAutoFit/>
          </a:bodyPr>
          <a:lstStyle/>
          <a:p>
            <a:pPr algn="ctr">
              <a:lnSpc>
                <a:spcPts val="1800"/>
              </a:lnSpc>
            </a:pPr>
            <a:r>
              <a:rPr lang="en-US" sz="950" i="1" dirty="0">
                <a:solidFill>
                  <a:schemeClr val="bg1">
                    <a:lumMod val="50000"/>
                  </a:schemeClr>
                </a:solidFill>
                <a:latin typeface="Arial" panose="020B0604020202020204" pitchFamily="34" charset="0"/>
                <a:ea typeface="Abril Text" charset="0"/>
                <a:cs typeface="Arial" panose="020B0604020202020204" pitchFamily="34" charset="0"/>
              </a:rPr>
              <a:t>Typesetting industry lorem Ipsum has been the industry's standard.</a:t>
            </a:r>
          </a:p>
        </p:txBody>
      </p:sp>
      <p:sp>
        <p:nvSpPr>
          <p:cNvPr id="38" name="TextBox 37">
            <a:extLst>
              <a:ext uri="{FF2B5EF4-FFF2-40B4-BE49-F238E27FC236}">
                <a16:creationId xmlns:a16="http://schemas.microsoft.com/office/drawing/2014/main" id="{4313C5A3-0E85-4C49-8E82-5C8D6BF505A5}"/>
              </a:ext>
            </a:extLst>
          </p:cNvPr>
          <p:cNvSpPr txBox="1"/>
          <p:nvPr/>
        </p:nvSpPr>
        <p:spPr>
          <a:xfrm>
            <a:off x="8712260" y="4519518"/>
            <a:ext cx="1824222" cy="317587"/>
          </a:xfrm>
          <a:prstGeom prst="rect">
            <a:avLst/>
          </a:prstGeom>
          <a:noFill/>
        </p:spPr>
        <p:txBody>
          <a:bodyPr wrap="square" rtlCol="0">
            <a:spAutoFit/>
          </a:bodyPr>
          <a:lstStyle/>
          <a:p>
            <a:pPr algn="ctr">
              <a:lnSpc>
                <a:spcPct val="150000"/>
              </a:lnSpc>
            </a:pPr>
            <a:r>
              <a:rPr lang="en-US" sz="1050" spc="300" dirty="0">
                <a:latin typeface="Arial Black" panose="020B0A04020102020204" pitchFamily="34" charset="0"/>
                <a:ea typeface="Abril Text" charset="0"/>
                <a:cs typeface="Arial" panose="020B0604020202020204" pitchFamily="34" charset="0"/>
              </a:rPr>
              <a:t>THIRD.HEAD</a:t>
            </a:r>
          </a:p>
        </p:txBody>
      </p:sp>
      <p:sp>
        <p:nvSpPr>
          <p:cNvPr id="39" name="Rectangle: Rounded Corners 38">
            <a:extLst>
              <a:ext uri="{FF2B5EF4-FFF2-40B4-BE49-F238E27FC236}">
                <a16:creationId xmlns:a16="http://schemas.microsoft.com/office/drawing/2014/main" id="{A0A7E460-F933-4383-9EBF-02C4423F2FF2}"/>
              </a:ext>
            </a:extLst>
          </p:cNvPr>
          <p:cNvSpPr/>
          <p:nvPr/>
        </p:nvSpPr>
        <p:spPr>
          <a:xfrm>
            <a:off x="8651678" y="4524925"/>
            <a:ext cx="1896886" cy="379132"/>
          </a:xfrm>
          <a:prstGeom prst="round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bril Text" charset="0"/>
              <a:ea typeface="Abril Text" charset="0"/>
              <a:cs typeface="Abril Text" charset="0"/>
            </a:endParaRPr>
          </a:p>
        </p:txBody>
      </p:sp>
      <p:pic>
        <p:nvPicPr>
          <p:cNvPr id="52" name="Picture Placeholder 51">
            <a:extLst>
              <a:ext uri="{FF2B5EF4-FFF2-40B4-BE49-F238E27FC236}">
                <a16:creationId xmlns:a16="http://schemas.microsoft.com/office/drawing/2014/main" id="{5B989AEE-3AA8-45FB-BECB-2B825B72EA6A}"/>
              </a:ext>
            </a:extLst>
          </p:cNvPr>
          <p:cNvPicPr>
            <a:picLocks noGrp="1" noChangeAspect="1"/>
          </p:cNvPicPr>
          <p:nvPr>
            <p:ph type="pic" sz="quarter" idx="17"/>
          </p:nvPr>
        </p:nvPicPr>
        <p:blipFill>
          <a:blip r:embed="rId2"/>
          <a:srcRect/>
          <a:stretch>
            <a:fillRect/>
          </a:stretch>
        </p:blipFill>
        <p:spPr/>
      </p:pic>
      <p:pic>
        <p:nvPicPr>
          <p:cNvPr id="62" name="Picture Placeholder 61">
            <a:extLst>
              <a:ext uri="{FF2B5EF4-FFF2-40B4-BE49-F238E27FC236}">
                <a16:creationId xmlns:a16="http://schemas.microsoft.com/office/drawing/2014/main" id="{E7E5E0C9-2AD5-425C-9EF8-DFBF0BA13FEA}"/>
              </a:ext>
            </a:extLst>
          </p:cNvPr>
          <p:cNvPicPr>
            <a:picLocks noGrp="1" noChangeAspect="1"/>
          </p:cNvPicPr>
          <p:nvPr>
            <p:ph type="pic" sz="quarter" idx="18"/>
          </p:nvPr>
        </p:nvPicPr>
        <p:blipFill>
          <a:blip r:embed="rId3"/>
          <a:srcRect l="16630" r="16630"/>
          <a:stretch>
            <a:fillRect/>
          </a:stretch>
        </p:blipFill>
        <p:spPr/>
      </p:pic>
      <p:pic>
        <p:nvPicPr>
          <p:cNvPr id="68" name="Picture Placeholder 67">
            <a:extLst>
              <a:ext uri="{FF2B5EF4-FFF2-40B4-BE49-F238E27FC236}">
                <a16:creationId xmlns:a16="http://schemas.microsoft.com/office/drawing/2014/main" id="{54C91FD8-024F-42C6-8E6C-4AA3E85037B5}"/>
              </a:ext>
            </a:extLst>
          </p:cNvPr>
          <p:cNvPicPr>
            <a:picLocks noGrp="1" noChangeAspect="1"/>
          </p:cNvPicPr>
          <p:nvPr>
            <p:ph type="pic" sz="quarter" idx="19"/>
          </p:nvPr>
        </p:nvPicPr>
        <p:blipFill>
          <a:blip r:embed="rId4"/>
          <a:srcRect t="5774" b="5774"/>
          <a:stretch>
            <a:fillRect/>
          </a:stretch>
        </p:blipFill>
        <p:spPr/>
      </p:pic>
    </p:spTree>
    <p:extLst>
      <p:ext uri="{BB962C8B-B14F-4D97-AF65-F5344CB8AC3E}">
        <p14:creationId xmlns:p14="http://schemas.microsoft.com/office/powerpoint/2010/main" val="332567200"/>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Placeholder 20">
            <a:extLst>
              <a:ext uri="{FF2B5EF4-FFF2-40B4-BE49-F238E27FC236}">
                <a16:creationId xmlns:a16="http://schemas.microsoft.com/office/drawing/2014/main" id="{6522D7FA-1094-428C-9EA7-E2D7FE43857E}"/>
              </a:ext>
            </a:extLst>
          </p:cNvPr>
          <p:cNvPicPr>
            <a:picLocks noGrp="1" noChangeAspect="1"/>
          </p:cNvPicPr>
          <p:nvPr>
            <p:ph type="pic" sz="quarter" idx="17"/>
          </p:nvPr>
        </p:nvPicPr>
        <p:blipFill>
          <a:blip r:embed="rId2"/>
          <a:srcRect l="29345" r="29345"/>
          <a:stretch>
            <a:fillRect/>
          </a:stretch>
        </p:blipFill>
        <p:spPr/>
      </p:pic>
      <p:pic>
        <p:nvPicPr>
          <p:cNvPr id="25" name="Picture Placeholder 24">
            <a:extLst>
              <a:ext uri="{FF2B5EF4-FFF2-40B4-BE49-F238E27FC236}">
                <a16:creationId xmlns:a16="http://schemas.microsoft.com/office/drawing/2014/main" id="{0BCAEEC0-8A7E-4BF1-ABA6-58E3D6E6F7CF}"/>
              </a:ext>
            </a:extLst>
          </p:cNvPr>
          <p:cNvPicPr>
            <a:picLocks noGrp="1" noChangeAspect="1"/>
          </p:cNvPicPr>
          <p:nvPr>
            <p:ph type="pic" sz="quarter" idx="18"/>
          </p:nvPr>
        </p:nvPicPr>
        <p:blipFill>
          <a:blip r:embed="rId3"/>
          <a:srcRect l="34618" r="34618"/>
          <a:stretch>
            <a:fillRect/>
          </a:stretch>
        </p:blipFill>
        <p:spPr/>
      </p:pic>
      <p:pic>
        <p:nvPicPr>
          <p:cNvPr id="29" name="Picture Placeholder 28">
            <a:extLst>
              <a:ext uri="{FF2B5EF4-FFF2-40B4-BE49-F238E27FC236}">
                <a16:creationId xmlns:a16="http://schemas.microsoft.com/office/drawing/2014/main" id="{A48A9485-EC41-42F3-A2AE-ED4975FF893B}"/>
              </a:ext>
            </a:extLst>
          </p:cNvPr>
          <p:cNvPicPr>
            <a:picLocks noGrp="1" noChangeAspect="1"/>
          </p:cNvPicPr>
          <p:nvPr>
            <p:ph type="pic" sz="quarter" idx="19"/>
          </p:nvPr>
        </p:nvPicPr>
        <p:blipFill>
          <a:blip r:embed="rId4"/>
          <a:srcRect l="8968" r="8968"/>
          <a:stretch>
            <a:fillRect/>
          </a:stretch>
        </p:blipFill>
        <p:spPr/>
      </p:pic>
      <p:pic>
        <p:nvPicPr>
          <p:cNvPr id="65" name="Picture Placeholder 64">
            <a:extLst>
              <a:ext uri="{FF2B5EF4-FFF2-40B4-BE49-F238E27FC236}">
                <a16:creationId xmlns:a16="http://schemas.microsoft.com/office/drawing/2014/main" id="{B8B19678-8EAD-4A8A-A72E-BF065CC09C71}"/>
              </a:ext>
            </a:extLst>
          </p:cNvPr>
          <p:cNvPicPr>
            <a:picLocks noGrp="1" noChangeAspect="1"/>
          </p:cNvPicPr>
          <p:nvPr>
            <p:ph type="pic" sz="quarter" idx="20"/>
          </p:nvPr>
        </p:nvPicPr>
        <p:blipFill>
          <a:blip r:embed="rId5"/>
          <a:srcRect l="26927" r="26927"/>
          <a:stretch>
            <a:fillRect/>
          </a:stretch>
        </p:blipFill>
        <p:spPr/>
      </p:pic>
      <p:pic>
        <p:nvPicPr>
          <p:cNvPr id="43" name="Picture 42">
            <a:extLst>
              <a:ext uri="{FF2B5EF4-FFF2-40B4-BE49-F238E27FC236}">
                <a16:creationId xmlns:a16="http://schemas.microsoft.com/office/drawing/2014/main" id="{2D21AE13-3C79-4F0B-A0A8-365B4E4C2B98}"/>
              </a:ext>
            </a:extLst>
          </p:cNvPr>
          <p:cNvPicPr>
            <a:picLocks noChangeAspect="1"/>
          </p:cNvPicPr>
          <p:nvPr/>
        </p:nvPicPr>
        <p:blipFill>
          <a:blip r:embed="rId6">
            <a:biLevel thresh="75000"/>
          </a:blip>
          <a:stretch>
            <a:fillRect/>
          </a:stretch>
        </p:blipFill>
        <p:spPr>
          <a:xfrm rot="16200000">
            <a:off x="10788" y="1251079"/>
            <a:ext cx="2017240" cy="647197"/>
          </a:xfrm>
          <a:prstGeom prst="rect">
            <a:avLst/>
          </a:prstGeom>
        </p:spPr>
      </p:pic>
      <p:sp>
        <p:nvSpPr>
          <p:cNvPr id="44" name="Rectangle 43">
            <a:extLst>
              <a:ext uri="{FF2B5EF4-FFF2-40B4-BE49-F238E27FC236}">
                <a16:creationId xmlns:a16="http://schemas.microsoft.com/office/drawing/2014/main" id="{8BE8FDBF-BF35-4C48-986B-8652391E1FD4}"/>
              </a:ext>
            </a:extLst>
          </p:cNvPr>
          <p:cNvSpPr>
            <a:spLocks/>
          </p:cNvSpPr>
          <p:nvPr/>
        </p:nvSpPr>
        <p:spPr bwMode="auto">
          <a:xfrm>
            <a:off x="695810" y="5417666"/>
            <a:ext cx="1124857" cy="512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200"/>
              </a:lnSpc>
            </a:pPr>
            <a:r>
              <a:rPr lang="en-US" sz="700" dirty="0">
                <a:latin typeface="Arial" panose="020B0604020202020204" pitchFamily="34" charset="0"/>
                <a:ea typeface="PT Sans" panose="020B0503020203020204" pitchFamily="34" charset="0"/>
                <a:cs typeface="Arial" panose="020B0604020202020204" pitchFamily="34" charset="0"/>
                <a:sym typeface="Montserrat-Regular" charset="0"/>
              </a:rPr>
              <a:t>This letterhead design</a:t>
            </a:r>
          </a:p>
          <a:p>
            <a:pPr>
              <a:lnSpc>
                <a:spcPts val="1200"/>
              </a:lnSpc>
            </a:pPr>
            <a:r>
              <a:rPr lang="en-US" sz="700" dirty="0">
                <a:latin typeface="Arial" panose="020B0604020202020204" pitchFamily="34" charset="0"/>
                <a:ea typeface="PT Sans" panose="020B0503020203020204" pitchFamily="34" charset="0"/>
                <a:cs typeface="Arial" panose="020B0604020202020204" pitchFamily="34" charset="0"/>
                <a:sym typeface="Montserrat-Regular" charset="0"/>
              </a:rPr>
              <a:t>is meant to project an that</a:t>
            </a:r>
          </a:p>
          <a:p>
            <a:pPr>
              <a:lnSpc>
                <a:spcPts val="1200"/>
              </a:lnSpc>
            </a:pPr>
            <a:r>
              <a:rPr lang="en-US" sz="700" dirty="0">
                <a:latin typeface="Arial" panose="020B0604020202020204" pitchFamily="34" charset="0"/>
                <a:ea typeface="PT Sans" panose="020B0503020203020204" pitchFamily="34" charset="0"/>
                <a:cs typeface="Arial" panose="020B0604020202020204" pitchFamily="34" charset="0"/>
                <a:sym typeface="Montserrat-Regular" charset="0"/>
              </a:rPr>
              <a:t>image of simple</a:t>
            </a:r>
          </a:p>
        </p:txBody>
      </p:sp>
    </p:spTree>
    <p:extLst>
      <p:ext uri="{BB962C8B-B14F-4D97-AF65-F5344CB8AC3E}">
        <p14:creationId xmlns:p14="http://schemas.microsoft.com/office/powerpoint/2010/main" val="1875333689"/>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A1DB15-DD40-4899-8561-E160A5185C68}"/>
              </a:ext>
            </a:extLst>
          </p:cNvPr>
          <p:cNvSpPr/>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B130B8D0-8BB9-4E46-A32A-E5C62F639640}"/>
              </a:ext>
            </a:extLst>
          </p:cNvPr>
          <p:cNvGrpSpPr/>
          <p:nvPr/>
        </p:nvGrpSpPr>
        <p:grpSpPr>
          <a:xfrm>
            <a:off x="1778000" y="1322486"/>
            <a:ext cx="8636000" cy="3319421"/>
            <a:chOff x="1778000" y="885585"/>
            <a:chExt cx="8636000" cy="3319421"/>
          </a:xfrm>
        </p:grpSpPr>
        <p:sp>
          <p:nvSpPr>
            <p:cNvPr id="4" name="TextBox 3">
              <a:extLst>
                <a:ext uri="{FF2B5EF4-FFF2-40B4-BE49-F238E27FC236}">
                  <a16:creationId xmlns:a16="http://schemas.microsoft.com/office/drawing/2014/main" id="{66290005-13D8-4A39-BE6E-563E9C46691C}"/>
                </a:ext>
              </a:extLst>
            </p:cNvPr>
            <p:cNvSpPr txBox="1"/>
            <p:nvPr/>
          </p:nvSpPr>
          <p:spPr>
            <a:xfrm>
              <a:off x="1778000" y="885585"/>
              <a:ext cx="8636000" cy="2550057"/>
            </a:xfrm>
            <a:prstGeom prst="rect">
              <a:avLst/>
            </a:prstGeom>
            <a:noFill/>
          </p:spPr>
          <p:txBody>
            <a:bodyPr wrap="square" rtlCol="0">
              <a:spAutoFit/>
            </a:bodyPr>
            <a:lstStyle/>
            <a:p>
              <a:pPr algn="ctr">
                <a:lnSpc>
                  <a:spcPct val="150000"/>
                </a:lnSpc>
              </a:pPr>
              <a:r>
                <a:rPr lang="en-US" sz="12000" spc="2200" dirty="0">
                  <a:solidFill>
                    <a:schemeClr val="accent1"/>
                  </a:solidFill>
                  <a:latin typeface="Montserrat" panose="02000505000000020004" pitchFamily="2" charset="0"/>
                  <a:ea typeface="Montserrat Light" charset="0"/>
                  <a:cs typeface="Montserrat Light" charset="0"/>
                </a:rPr>
                <a:t>OXARO</a:t>
              </a:r>
            </a:p>
          </p:txBody>
        </p:sp>
        <p:sp>
          <p:nvSpPr>
            <p:cNvPr id="5" name="TextBox 4">
              <a:extLst>
                <a:ext uri="{FF2B5EF4-FFF2-40B4-BE49-F238E27FC236}">
                  <a16:creationId xmlns:a16="http://schemas.microsoft.com/office/drawing/2014/main" id="{F8BFE6C7-D79F-4A8F-97D7-F043F173B547}"/>
                </a:ext>
              </a:extLst>
            </p:cNvPr>
            <p:cNvSpPr txBox="1"/>
            <p:nvPr/>
          </p:nvSpPr>
          <p:spPr>
            <a:xfrm>
              <a:off x="3225800" y="3662100"/>
              <a:ext cx="5740400" cy="542906"/>
            </a:xfrm>
            <a:prstGeom prst="rect">
              <a:avLst/>
            </a:prstGeom>
            <a:noFill/>
          </p:spPr>
          <p:txBody>
            <a:bodyPr wrap="square" rtlCol="0">
              <a:spAutoFit/>
            </a:bodyPr>
            <a:lstStyle/>
            <a:p>
              <a:pPr algn="ctr">
                <a:lnSpc>
                  <a:spcPct val="150000"/>
                </a:lnSpc>
              </a:pPr>
              <a:r>
                <a:rPr lang="en-US" sz="2200" spc="1800" dirty="0">
                  <a:solidFill>
                    <a:schemeClr val="bg1">
                      <a:lumMod val="75000"/>
                    </a:schemeClr>
                  </a:solidFill>
                  <a:latin typeface="Montserrat Light" panose="00000400000000000000" pitchFamily="50" charset="0"/>
                  <a:ea typeface="Montserrat Light" charset="0"/>
                  <a:cs typeface="Montserrat Light" charset="0"/>
                </a:rPr>
                <a:t>PRESENTATION</a:t>
              </a:r>
            </a:p>
          </p:txBody>
        </p:sp>
        <p:cxnSp>
          <p:nvCxnSpPr>
            <p:cNvPr id="7" name="Straight Connector 6">
              <a:extLst>
                <a:ext uri="{FF2B5EF4-FFF2-40B4-BE49-F238E27FC236}">
                  <a16:creationId xmlns:a16="http://schemas.microsoft.com/office/drawing/2014/main" id="{39C7143E-DC24-4AA3-B0AB-EA6FA1659C99}"/>
                </a:ext>
              </a:extLst>
            </p:cNvPr>
            <p:cNvCxnSpPr>
              <a:cxnSpLocks/>
            </p:cNvCxnSpPr>
            <p:nvPr/>
          </p:nvCxnSpPr>
          <p:spPr>
            <a:xfrm>
              <a:off x="5748338" y="3514725"/>
              <a:ext cx="695325" cy="0"/>
            </a:xfrm>
            <a:prstGeom prst="line">
              <a:avLst/>
            </a:prstGeom>
            <a:ln w="50800"/>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44566591"/>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Rectangle 74">
            <a:extLst>
              <a:ext uri="{FF2B5EF4-FFF2-40B4-BE49-F238E27FC236}">
                <a16:creationId xmlns:a16="http://schemas.microsoft.com/office/drawing/2014/main" id="{F9D5C0B2-F156-44A2-A555-1C276AC5F105}"/>
              </a:ext>
            </a:extLst>
          </p:cNvPr>
          <p:cNvSpPr/>
          <p:nvPr/>
        </p:nvSpPr>
        <p:spPr>
          <a:xfrm>
            <a:off x="2148114" y="0"/>
            <a:ext cx="6052457" cy="68580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8" name="Picture Placeholder 77">
            <a:extLst>
              <a:ext uri="{FF2B5EF4-FFF2-40B4-BE49-F238E27FC236}">
                <a16:creationId xmlns:a16="http://schemas.microsoft.com/office/drawing/2014/main" id="{DFF6A0A3-5CE6-4FD6-A832-BEF1CD405EA1}"/>
              </a:ext>
            </a:extLst>
          </p:cNvPr>
          <p:cNvPicPr>
            <a:picLocks noGrp="1" noChangeAspect="1"/>
          </p:cNvPicPr>
          <p:nvPr>
            <p:ph type="pic" sz="quarter" idx="17"/>
          </p:nvPr>
        </p:nvPicPr>
        <p:blipFill>
          <a:blip r:embed="rId2"/>
          <a:srcRect l="20903" r="20903"/>
          <a:stretch>
            <a:fillRect/>
          </a:stretch>
        </p:blipFill>
        <p:spPr/>
      </p:pic>
      <p:sp>
        <p:nvSpPr>
          <p:cNvPr id="86" name="Rectangle 85">
            <a:extLst>
              <a:ext uri="{FF2B5EF4-FFF2-40B4-BE49-F238E27FC236}">
                <a16:creationId xmlns:a16="http://schemas.microsoft.com/office/drawing/2014/main" id="{19992B4C-440C-4DB0-8734-6303607BADB0}"/>
              </a:ext>
            </a:extLst>
          </p:cNvPr>
          <p:cNvSpPr>
            <a:spLocks/>
          </p:cNvSpPr>
          <p:nvPr/>
        </p:nvSpPr>
        <p:spPr bwMode="auto">
          <a:xfrm>
            <a:off x="2918504" y="2064453"/>
            <a:ext cx="4511676" cy="4285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6000"/>
              </a:lnSpc>
            </a:pPr>
            <a:r>
              <a:rPr lang="en-US" sz="5400" dirty="0">
                <a:solidFill>
                  <a:schemeClr val="tx1">
                    <a:lumMod val="95000"/>
                    <a:lumOff val="5000"/>
                    <a:alpha val="35000"/>
                  </a:schemeClr>
                </a:solidFill>
                <a:latin typeface="Britannic Bold" panose="020B0903060703020204" pitchFamily="34" charset="0"/>
                <a:ea typeface="PT Sans" panose="020B0503020203020204" pitchFamily="34" charset="0"/>
                <a:cs typeface="Arial" panose="020B0604020202020204" pitchFamily="34" charset="0"/>
                <a:sym typeface="Montserrat-Regular" charset="0"/>
              </a:rPr>
              <a:t>"Travel Is</a:t>
            </a:r>
          </a:p>
          <a:p>
            <a:pPr>
              <a:lnSpc>
                <a:spcPts val="6000"/>
              </a:lnSpc>
            </a:pPr>
            <a:r>
              <a:rPr lang="en-US" sz="5400" dirty="0">
                <a:solidFill>
                  <a:schemeClr val="tx1">
                    <a:lumMod val="95000"/>
                    <a:lumOff val="5000"/>
                    <a:alpha val="35000"/>
                  </a:schemeClr>
                </a:solidFill>
                <a:latin typeface="Britannic Bold" panose="020B0903060703020204" pitchFamily="34" charset="0"/>
                <a:ea typeface="PT Sans" panose="020B0503020203020204" pitchFamily="34" charset="0"/>
                <a:cs typeface="Arial" panose="020B0604020202020204" pitchFamily="34" charset="0"/>
                <a:sym typeface="Montserrat-Regular" charset="0"/>
              </a:rPr>
              <a:t>the armor to</a:t>
            </a:r>
          </a:p>
          <a:p>
            <a:pPr>
              <a:lnSpc>
                <a:spcPts val="6000"/>
              </a:lnSpc>
            </a:pPr>
            <a:r>
              <a:rPr lang="en-US" sz="5400" dirty="0">
                <a:solidFill>
                  <a:schemeClr val="tx1">
                    <a:lumMod val="95000"/>
                    <a:lumOff val="5000"/>
                    <a:alpha val="35000"/>
                  </a:schemeClr>
                </a:solidFill>
                <a:latin typeface="Britannic Bold" panose="020B0903060703020204" pitchFamily="34" charset="0"/>
                <a:ea typeface="PT Sans" panose="020B0503020203020204" pitchFamily="34" charset="0"/>
                <a:cs typeface="Arial" panose="020B0604020202020204" pitchFamily="34" charset="0"/>
                <a:sym typeface="Montserrat-Regular" charset="0"/>
              </a:rPr>
              <a:t>survive the</a:t>
            </a:r>
          </a:p>
          <a:p>
            <a:pPr>
              <a:lnSpc>
                <a:spcPts val="6000"/>
              </a:lnSpc>
            </a:pPr>
            <a:r>
              <a:rPr lang="en-US" sz="5400" dirty="0">
                <a:solidFill>
                  <a:schemeClr val="tx1">
                    <a:lumMod val="95000"/>
                    <a:lumOff val="5000"/>
                    <a:alpha val="35000"/>
                  </a:schemeClr>
                </a:solidFill>
                <a:latin typeface="Britannic Bold" panose="020B0903060703020204" pitchFamily="34" charset="0"/>
                <a:ea typeface="PT Sans" panose="020B0503020203020204" pitchFamily="34" charset="0"/>
                <a:cs typeface="Arial" panose="020B0604020202020204" pitchFamily="34" charset="0"/>
                <a:sym typeface="Montserrat-Regular" charset="0"/>
              </a:rPr>
              <a:t>reality of</a:t>
            </a:r>
          </a:p>
          <a:p>
            <a:pPr>
              <a:lnSpc>
                <a:spcPts val="6000"/>
              </a:lnSpc>
            </a:pPr>
            <a:r>
              <a:rPr lang="en-US" sz="5400" dirty="0">
                <a:solidFill>
                  <a:schemeClr val="tx1">
                    <a:lumMod val="95000"/>
                    <a:lumOff val="5000"/>
                    <a:alpha val="35000"/>
                  </a:schemeClr>
                </a:solidFill>
                <a:latin typeface="Britannic Bold" panose="020B0903060703020204" pitchFamily="34" charset="0"/>
                <a:ea typeface="PT Sans" panose="020B0503020203020204" pitchFamily="34" charset="0"/>
                <a:cs typeface="Arial" panose="020B0604020202020204" pitchFamily="34" charset="0"/>
                <a:sym typeface="Montserrat-Regular" charset="0"/>
              </a:rPr>
              <a:t>everyday life."</a:t>
            </a:r>
          </a:p>
        </p:txBody>
      </p:sp>
      <p:pic>
        <p:nvPicPr>
          <p:cNvPr id="87" name="Picture 86">
            <a:extLst>
              <a:ext uri="{FF2B5EF4-FFF2-40B4-BE49-F238E27FC236}">
                <a16:creationId xmlns:a16="http://schemas.microsoft.com/office/drawing/2014/main" id="{33AF86AA-3365-4D44-A9F9-B29535C1C5FC}"/>
              </a:ext>
            </a:extLst>
          </p:cNvPr>
          <p:cNvPicPr>
            <a:picLocks noChangeAspect="1"/>
          </p:cNvPicPr>
          <p:nvPr/>
        </p:nvPicPr>
        <p:blipFill>
          <a:blip r:embed="rId3">
            <a:biLevel thresh="75000"/>
          </a:blip>
          <a:stretch>
            <a:fillRect/>
          </a:stretch>
        </p:blipFill>
        <p:spPr>
          <a:xfrm>
            <a:off x="695810" y="594123"/>
            <a:ext cx="2017240" cy="647197"/>
          </a:xfrm>
          <a:prstGeom prst="rect">
            <a:avLst/>
          </a:prstGeom>
        </p:spPr>
      </p:pic>
      <p:sp>
        <p:nvSpPr>
          <p:cNvPr id="89" name="Rectangle 88">
            <a:extLst>
              <a:ext uri="{FF2B5EF4-FFF2-40B4-BE49-F238E27FC236}">
                <a16:creationId xmlns:a16="http://schemas.microsoft.com/office/drawing/2014/main" id="{592C4510-EBAB-4F36-95D2-2E5BD7201BF1}"/>
              </a:ext>
            </a:extLst>
          </p:cNvPr>
          <p:cNvSpPr>
            <a:spLocks/>
          </p:cNvSpPr>
          <p:nvPr/>
        </p:nvSpPr>
        <p:spPr bwMode="auto">
          <a:xfrm>
            <a:off x="695810" y="5417666"/>
            <a:ext cx="1124857" cy="512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200"/>
              </a:lnSpc>
            </a:pPr>
            <a:r>
              <a:rPr lang="en-US" sz="700" dirty="0">
                <a:latin typeface="Arial" panose="020B0604020202020204" pitchFamily="34" charset="0"/>
                <a:ea typeface="PT Sans" panose="020B0503020203020204" pitchFamily="34" charset="0"/>
                <a:cs typeface="Arial" panose="020B0604020202020204" pitchFamily="34" charset="0"/>
                <a:sym typeface="Montserrat-Regular" charset="0"/>
              </a:rPr>
              <a:t>This letterhead design</a:t>
            </a:r>
          </a:p>
          <a:p>
            <a:pPr>
              <a:lnSpc>
                <a:spcPts val="1200"/>
              </a:lnSpc>
            </a:pPr>
            <a:r>
              <a:rPr lang="en-US" sz="700" dirty="0">
                <a:latin typeface="Arial" panose="020B0604020202020204" pitchFamily="34" charset="0"/>
                <a:ea typeface="PT Sans" panose="020B0503020203020204" pitchFamily="34" charset="0"/>
                <a:cs typeface="Arial" panose="020B0604020202020204" pitchFamily="34" charset="0"/>
                <a:sym typeface="Montserrat-Regular" charset="0"/>
              </a:rPr>
              <a:t>is meant to project an that</a:t>
            </a:r>
          </a:p>
          <a:p>
            <a:pPr>
              <a:lnSpc>
                <a:spcPts val="1200"/>
              </a:lnSpc>
            </a:pPr>
            <a:r>
              <a:rPr lang="en-US" sz="700" dirty="0">
                <a:latin typeface="Arial" panose="020B0604020202020204" pitchFamily="34" charset="0"/>
                <a:ea typeface="PT Sans" panose="020B0503020203020204" pitchFamily="34" charset="0"/>
                <a:cs typeface="Arial" panose="020B0604020202020204" pitchFamily="34" charset="0"/>
                <a:sym typeface="Montserrat-Regular" charset="0"/>
              </a:rPr>
              <a:t>image of simple</a:t>
            </a:r>
          </a:p>
        </p:txBody>
      </p:sp>
    </p:spTree>
    <p:extLst>
      <p:ext uri="{BB962C8B-B14F-4D97-AF65-F5344CB8AC3E}">
        <p14:creationId xmlns:p14="http://schemas.microsoft.com/office/powerpoint/2010/main" val="2157494616"/>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Arrow: Chevron 15">
            <a:extLst>
              <a:ext uri="{FF2B5EF4-FFF2-40B4-BE49-F238E27FC236}">
                <a16:creationId xmlns:a16="http://schemas.microsoft.com/office/drawing/2014/main" id="{ADD69A35-CE37-44EB-84B8-4DEC984DA857}"/>
              </a:ext>
            </a:extLst>
          </p:cNvPr>
          <p:cNvSpPr/>
          <p:nvPr/>
        </p:nvSpPr>
        <p:spPr>
          <a:xfrm>
            <a:off x="6284685" y="2699657"/>
            <a:ext cx="1458686" cy="1458686"/>
          </a:xfrm>
          <a:prstGeom prst="chevron">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TextBox 10">
            <a:extLst>
              <a:ext uri="{FF2B5EF4-FFF2-40B4-BE49-F238E27FC236}">
                <a16:creationId xmlns:a16="http://schemas.microsoft.com/office/drawing/2014/main" id="{61516D33-B9FB-4355-BAE4-442D4C4227B9}"/>
              </a:ext>
            </a:extLst>
          </p:cNvPr>
          <p:cNvSpPr txBox="1"/>
          <p:nvPr/>
        </p:nvSpPr>
        <p:spPr>
          <a:xfrm>
            <a:off x="5141685" y="2998113"/>
            <a:ext cx="2286001" cy="861774"/>
          </a:xfrm>
          <a:prstGeom prst="rect">
            <a:avLst/>
          </a:prstGeom>
          <a:noFill/>
        </p:spPr>
        <p:txBody>
          <a:bodyPr wrap="square" numCol="1" spcCol="457200" rtlCol="0">
            <a:spAutoFit/>
          </a:bodyPr>
          <a:lstStyle/>
          <a:p>
            <a:pPr algn="ctr"/>
            <a:r>
              <a:rPr lang="en-US" sz="1500" b="1" spc="-150" dirty="0">
                <a:solidFill>
                  <a:schemeClr val="bg1">
                    <a:lumMod val="65000"/>
                  </a:schemeClr>
                </a:solidFill>
                <a:latin typeface="Montserrat "/>
                <a:ea typeface="Montserrat" charset="0"/>
                <a:cs typeface="Montserrat" charset="0"/>
              </a:rPr>
              <a:t>THE</a:t>
            </a:r>
            <a:r>
              <a:rPr lang="en-US" sz="3000" b="1" spc="-150" dirty="0">
                <a:solidFill>
                  <a:schemeClr val="bg1">
                    <a:lumMod val="65000"/>
                  </a:schemeClr>
                </a:solidFill>
                <a:latin typeface="Montserrat "/>
                <a:ea typeface="Montserrat" charset="0"/>
                <a:cs typeface="Montserrat" charset="0"/>
              </a:rPr>
              <a:t> </a:t>
            </a:r>
            <a:r>
              <a:rPr lang="en-US" sz="5000" b="1" spc="-150" dirty="0">
                <a:solidFill>
                  <a:schemeClr val="bg1">
                    <a:lumMod val="65000"/>
                  </a:schemeClr>
                </a:solidFill>
                <a:latin typeface="Montserrat "/>
                <a:ea typeface="Montserrat" charset="0"/>
                <a:cs typeface="Montserrat" charset="0"/>
              </a:rPr>
              <a:t>END</a:t>
            </a:r>
          </a:p>
        </p:txBody>
      </p:sp>
      <p:sp>
        <p:nvSpPr>
          <p:cNvPr id="8" name="Arrow: Chevron 7">
            <a:extLst>
              <a:ext uri="{FF2B5EF4-FFF2-40B4-BE49-F238E27FC236}">
                <a16:creationId xmlns:a16="http://schemas.microsoft.com/office/drawing/2014/main" id="{C105862A-6B6E-4EAB-9C65-DDFFC21949F0}"/>
              </a:ext>
            </a:extLst>
          </p:cNvPr>
          <p:cNvSpPr/>
          <p:nvPr/>
        </p:nvSpPr>
        <p:spPr>
          <a:xfrm>
            <a:off x="6763658" y="2151743"/>
            <a:ext cx="2554514" cy="2554514"/>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416621049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E7846B8D-07F5-48AA-BC68-E5171FE1F09B}"/>
              </a:ext>
            </a:extLst>
          </p:cNvPr>
          <p:cNvSpPr txBox="1"/>
          <p:nvPr/>
        </p:nvSpPr>
        <p:spPr>
          <a:xfrm>
            <a:off x="3640236" y="2820077"/>
            <a:ext cx="4924644" cy="861774"/>
          </a:xfrm>
          <a:prstGeom prst="rect">
            <a:avLst/>
          </a:prstGeom>
          <a:noFill/>
        </p:spPr>
        <p:txBody>
          <a:bodyPr wrap="square" rtlCol="0" anchor="ctr">
            <a:spAutoFit/>
          </a:bodyPr>
          <a:lstStyle/>
          <a:p>
            <a:pPr algn="ctr"/>
            <a:r>
              <a:rPr lang="en-US" sz="5000" spc="600" dirty="0">
                <a:latin typeface="Montserrat Thin" charset="0"/>
                <a:ea typeface="Montserrat Thin" charset="0"/>
                <a:cs typeface="Montserrat Thin" charset="0"/>
              </a:rPr>
              <a:t>THE END</a:t>
            </a:r>
          </a:p>
        </p:txBody>
      </p:sp>
      <p:grpSp>
        <p:nvGrpSpPr>
          <p:cNvPr id="19" name="Group 18">
            <a:extLst>
              <a:ext uri="{FF2B5EF4-FFF2-40B4-BE49-F238E27FC236}">
                <a16:creationId xmlns:a16="http://schemas.microsoft.com/office/drawing/2014/main" id="{F5CC3ABB-0B50-4A48-A2BF-5F35BC379D4C}"/>
              </a:ext>
            </a:extLst>
          </p:cNvPr>
          <p:cNvGrpSpPr/>
          <p:nvPr/>
        </p:nvGrpSpPr>
        <p:grpSpPr>
          <a:xfrm flipV="1">
            <a:off x="5828588" y="3937293"/>
            <a:ext cx="295102" cy="45720"/>
            <a:chOff x="5689600" y="4592320"/>
            <a:chExt cx="721360" cy="111760"/>
          </a:xfrm>
        </p:grpSpPr>
        <p:sp>
          <p:nvSpPr>
            <p:cNvPr id="20" name="Oval 19">
              <a:extLst>
                <a:ext uri="{FF2B5EF4-FFF2-40B4-BE49-F238E27FC236}">
                  <a16:creationId xmlns:a16="http://schemas.microsoft.com/office/drawing/2014/main" id="{E74845A6-D2DE-44E6-B6EA-E3980D11B85D}"/>
                </a:ext>
              </a:extLst>
            </p:cNvPr>
            <p:cNvSpPr/>
            <p:nvPr/>
          </p:nvSpPr>
          <p:spPr>
            <a:xfrm>
              <a:off x="5689600" y="4592320"/>
              <a:ext cx="111760" cy="111760"/>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99FC2B15-1DFF-4B87-8DD1-0D9B98C80E44}"/>
                </a:ext>
              </a:extLst>
            </p:cNvPr>
            <p:cNvSpPr/>
            <p:nvPr/>
          </p:nvSpPr>
          <p:spPr>
            <a:xfrm>
              <a:off x="5994400" y="4592320"/>
              <a:ext cx="111760" cy="111760"/>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7B57D296-46B4-4E93-9833-024C578C6D30}"/>
                </a:ext>
              </a:extLst>
            </p:cNvPr>
            <p:cNvSpPr/>
            <p:nvPr/>
          </p:nvSpPr>
          <p:spPr>
            <a:xfrm>
              <a:off x="6299200" y="4592320"/>
              <a:ext cx="111760" cy="11176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931289134"/>
      </p:ext>
    </p:extLst>
  </p:cSld>
  <p:clrMapOvr>
    <a:masterClrMapping/>
  </p:clrMapOvr>
  <p:transition spd="med">
    <p:pull/>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A1DB15-DD40-4899-8561-E160A5185C68}"/>
              </a:ext>
            </a:extLst>
          </p:cNvPr>
          <p:cNvSpPr/>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9E485175-4BCA-4980-9166-604AB6652A46}"/>
              </a:ext>
            </a:extLst>
          </p:cNvPr>
          <p:cNvPicPr>
            <a:picLocks noChangeAspect="1"/>
          </p:cNvPicPr>
          <p:nvPr/>
        </p:nvPicPr>
        <p:blipFill>
          <a:blip r:embed="rId2"/>
          <a:stretch>
            <a:fillRect/>
          </a:stretch>
        </p:blipFill>
        <p:spPr>
          <a:xfrm>
            <a:off x="3581400" y="2622233"/>
            <a:ext cx="5029200" cy="1613534"/>
          </a:xfrm>
          <a:prstGeom prst="rect">
            <a:avLst/>
          </a:prstGeom>
        </p:spPr>
      </p:pic>
    </p:spTree>
    <p:extLst>
      <p:ext uri="{BB962C8B-B14F-4D97-AF65-F5344CB8AC3E}">
        <p14:creationId xmlns:p14="http://schemas.microsoft.com/office/powerpoint/2010/main" val="853447648"/>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A1DB15-DD40-4899-8561-E160A5185C68}"/>
              </a:ext>
            </a:extLst>
          </p:cNvPr>
          <p:cNvSpPr/>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33E99482-666C-45DF-9CDC-4103AE6F55C5}"/>
              </a:ext>
            </a:extLst>
          </p:cNvPr>
          <p:cNvSpPr txBox="1"/>
          <p:nvPr/>
        </p:nvSpPr>
        <p:spPr>
          <a:xfrm>
            <a:off x="2273300" y="2042821"/>
            <a:ext cx="7645400" cy="1566967"/>
          </a:xfrm>
          <a:prstGeom prst="rect">
            <a:avLst/>
          </a:prstGeom>
          <a:noFill/>
        </p:spPr>
        <p:txBody>
          <a:bodyPr wrap="square" rtlCol="0">
            <a:spAutoFit/>
          </a:bodyPr>
          <a:lstStyle/>
          <a:p>
            <a:pPr algn="ctr">
              <a:lnSpc>
                <a:spcPct val="150000"/>
              </a:lnSpc>
            </a:pPr>
            <a:r>
              <a:rPr lang="en-US" sz="7200" spc="1400" dirty="0">
                <a:gradFill>
                  <a:gsLst>
                    <a:gs pos="0">
                      <a:schemeClr val="accent2">
                        <a:alpha val="60000"/>
                      </a:schemeClr>
                    </a:gs>
                    <a:gs pos="100000">
                      <a:schemeClr val="accent3"/>
                    </a:gs>
                  </a:gsLst>
                  <a:path path="circle">
                    <a:fillToRect l="100000" t="100000"/>
                  </a:path>
                </a:gradFill>
                <a:latin typeface="Montserrat" panose="02000505000000020004" pitchFamily="2" charset="0"/>
                <a:ea typeface="Montserrat Light" charset="0"/>
                <a:cs typeface="Montserrat Light" charset="0"/>
              </a:rPr>
              <a:t>Elevation</a:t>
            </a:r>
          </a:p>
        </p:txBody>
      </p:sp>
      <p:sp>
        <p:nvSpPr>
          <p:cNvPr id="22" name="TextBox 21">
            <a:extLst>
              <a:ext uri="{FF2B5EF4-FFF2-40B4-BE49-F238E27FC236}">
                <a16:creationId xmlns:a16="http://schemas.microsoft.com/office/drawing/2014/main" id="{9B072087-6CAB-4521-95F0-C93AAB64D576}"/>
              </a:ext>
            </a:extLst>
          </p:cNvPr>
          <p:cNvSpPr txBox="1"/>
          <p:nvPr/>
        </p:nvSpPr>
        <p:spPr>
          <a:xfrm>
            <a:off x="3225800" y="3385226"/>
            <a:ext cx="5740400" cy="542906"/>
          </a:xfrm>
          <a:prstGeom prst="rect">
            <a:avLst/>
          </a:prstGeom>
          <a:noFill/>
        </p:spPr>
        <p:txBody>
          <a:bodyPr wrap="square" rtlCol="0">
            <a:spAutoFit/>
          </a:bodyPr>
          <a:lstStyle/>
          <a:p>
            <a:pPr algn="ctr">
              <a:lnSpc>
                <a:spcPct val="150000"/>
              </a:lnSpc>
            </a:pPr>
            <a:r>
              <a:rPr lang="en-US" sz="2200" spc="200" dirty="0">
                <a:solidFill>
                  <a:schemeClr val="bg1">
                    <a:lumMod val="75000"/>
                  </a:schemeClr>
                </a:solidFill>
                <a:latin typeface="Montserrat Light" panose="00000400000000000000" pitchFamily="50" charset="0"/>
                <a:ea typeface="Montserrat Light" charset="0"/>
                <a:cs typeface="Montserrat Light" charset="0"/>
              </a:rPr>
              <a:t>PRESENTATION TEMPLATE</a:t>
            </a:r>
          </a:p>
        </p:txBody>
      </p:sp>
    </p:spTree>
    <p:extLst>
      <p:ext uri="{BB962C8B-B14F-4D97-AF65-F5344CB8AC3E}">
        <p14:creationId xmlns:p14="http://schemas.microsoft.com/office/powerpoint/2010/main" val="311577804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11B94924-7DDD-4302-A3C1-73878AA6F4FA}"/>
              </a:ext>
            </a:extLst>
          </p:cNvPr>
          <p:cNvPicPr>
            <a:picLocks noGrp="1" noChangeAspect="1"/>
          </p:cNvPicPr>
          <p:nvPr>
            <p:ph type="pic" sz="quarter" idx="10"/>
          </p:nvPr>
        </p:nvPicPr>
        <p:blipFill>
          <a:blip r:embed="rId2"/>
          <a:srcRect t="7828" b="7828"/>
          <a:stretch>
            <a:fillRect/>
          </a:stretch>
        </p:blipFill>
        <p:spPr/>
      </p:pic>
      <p:sp>
        <p:nvSpPr>
          <p:cNvPr id="12" name="TextBox 11">
            <a:extLst>
              <a:ext uri="{FF2B5EF4-FFF2-40B4-BE49-F238E27FC236}">
                <a16:creationId xmlns:a16="http://schemas.microsoft.com/office/drawing/2014/main" id="{AFBC59BF-4ABE-4D79-9975-E070169D638E}"/>
              </a:ext>
            </a:extLst>
          </p:cNvPr>
          <p:cNvSpPr txBox="1"/>
          <p:nvPr/>
        </p:nvSpPr>
        <p:spPr>
          <a:xfrm>
            <a:off x="-163375" y="5299559"/>
            <a:ext cx="8864600" cy="1948482"/>
          </a:xfrm>
          <a:prstGeom prst="rect">
            <a:avLst/>
          </a:prstGeom>
          <a:noFill/>
        </p:spPr>
        <p:txBody>
          <a:bodyPr wrap="square" rtlCol="0">
            <a:spAutoFit/>
          </a:bodyPr>
          <a:lstStyle/>
          <a:p>
            <a:pPr>
              <a:lnSpc>
                <a:spcPts val="7000"/>
              </a:lnSpc>
            </a:pPr>
            <a:r>
              <a:rPr lang="en-US" sz="9000" dirty="0">
                <a:solidFill>
                  <a:schemeClr val="bg1">
                    <a:lumMod val="65000"/>
                    <a:alpha val="45000"/>
                  </a:schemeClr>
                </a:solidFill>
                <a:latin typeface="Arial Black" panose="020B0A04020102020204" pitchFamily="34" charset="0"/>
                <a:ea typeface="Montserrat Light" charset="0"/>
                <a:cs typeface="Montserrat Light" charset="0"/>
              </a:rPr>
              <a:t>WELCOME</a:t>
            </a:r>
          </a:p>
          <a:p>
            <a:pPr>
              <a:lnSpc>
                <a:spcPts val="7000"/>
              </a:lnSpc>
            </a:pPr>
            <a:r>
              <a:rPr lang="en-US" sz="9000" dirty="0">
                <a:solidFill>
                  <a:schemeClr val="bg1">
                    <a:lumMod val="65000"/>
                    <a:alpha val="45000"/>
                  </a:schemeClr>
                </a:solidFill>
                <a:latin typeface="Arial Black" panose="020B0A04020102020204" pitchFamily="34" charset="0"/>
                <a:ea typeface="Montserrat Light" charset="0"/>
                <a:cs typeface="Montserrat Light" charset="0"/>
              </a:rPr>
              <a:t>TO PPTX</a:t>
            </a:r>
          </a:p>
        </p:txBody>
      </p:sp>
    </p:spTree>
    <p:extLst>
      <p:ext uri="{BB962C8B-B14F-4D97-AF65-F5344CB8AC3E}">
        <p14:creationId xmlns:p14="http://schemas.microsoft.com/office/powerpoint/2010/main" val="3054224848"/>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58AEE5F1-BB35-4AB6-8AE0-402D39DE3A98}"/>
              </a:ext>
            </a:extLst>
          </p:cNvPr>
          <p:cNvPicPr>
            <a:picLocks noGrp="1" noChangeAspect="1"/>
          </p:cNvPicPr>
          <p:nvPr>
            <p:ph type="pic" sz="quarter" idx="11"/>
          </p:nvPr>
        </p:nvPicPr>
        <p:blipFill>
          <a:blip r:embed="rId2"/>
          <a:srcRect l="19584" r="19584"/>
          <a:stretch>
            <a:fillRect/>
          </a:stretch>
        </p:blipFill>
        <p:spPr/>
      </p:pic>
      <p:sp>
        <p:nvSpPr>
          <p:cNvPr id="15" name="Rectangle 14">
            <a:extLst>
              <a:ext uri="{FF2B5EF4-FFF2-40B4-BE49-F238E27FC236}">
                <a16:creationId xmlns:a16="http://schemas.microsoft.com/office/drawing/2014/main" id="{53E0B402-FAA4-4F59-B437-1858A09BDD34}"/>
              </a:ext>
            </a:extLst>
          </p:cNvPr>
          <p:cNvSpPr>
            <a:spLocks/>
          </p:cNvSpPr>
          <p:nvPr/>
        </p:nvSpPr>
        <p:spPr bwMode="auto">
          <a:xfrm>
            <a:off x="461553" y="3429000"/>
            <a:ext cx="1124857" cy="512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200"/>
              </a:lnSpc>
            </a:pPr>
            <a:r>
              <a:rPr lang="en-US" sz="700" dirty="0">
                <a:latin typeface="Arial" panose="020B0604020202020204" pitchFamily="34" charset="0"/>
                <a:ea typeface="PT Sans" panose="020B0503020203020204" pitchFamily="34" charset="0"/>
                <a:cs typeface="Arial" panose="020B0604020202020204" pitchFamily="34" charset="0"/>
                <a:sym typeface="Montserrat-Regular" charset="0"/>
              </a:rPr>
              <a:t>This letterhead design</a:t>
            </a:r>
          </a:p>
          <a:p>
            <a:pPr>
              <a:lnSpc>
                <a:spcPts val="1200"/>
              </a:lnSpc>
            </a:pPr>
            <a:r>
              <a:rPr lang="en-US" sz="700" dirty="0">
                <a:latin typeface="Arial" panose="020B0604020202020204" pitchFamily="34" charset="0"/>
                <a:ea typeface="PT Sans" panose="020B0503020203020204" pitchFamily="34" charset="0"/>
                <a:cs typeface="Arial" panose="020B0604020202020204" pitchFamily="34" charset="0"/>
                <a:sym typeface="Montserrat-Regular" charset="0"/>
              </a:rPr>
              <a:t>is meant to project an that</a:t>
            </a:r>
          </a:p>
          <a:p>
            <a:pPr>
              <a:lnSpc>
                <a:spcPts val="1200"/>
              </a:lnSpc>
            </a:pPr>
            <a:r>
              <a:rPr lang="en-US" sz="700" dirty="0">
                <a:latin typeface="Arial" panose="020B0604020202020204" pitchFamily="34" charset="0"/>
                <a:ea typeface="PT Sans" panose="020B0503020203020204" pitchFamily="34" charset="0"/>
                <a:cs typeface="Arial" panose="020B0604020202020204" pitchFamily="34" charset="0"/>
                <a:sym typeface="Montserrat-Regular" charset="0"/>
              </a:rPr>
              <a:t>image of simple</a:t>
            </a:r>
          </a:p>
        </p:txBody>
      </p:sp>
      <p:sp>
        <p:nvSpPr>
          <p:cNvPr id="17" name="TextBox 16">
            <a:extLst>
              <a:ext uri="{FF2B5EF4-FFF2-40B4-BE49-F238E27FC236}">
                <a16:creationId xmlns:a16="http://schemas.microsoft.com/office/drawing/2014/main" id="{7851062C-A368-4A9D-93A0-D5DCCEBD5C82}"/>
              </a:ext>
            </a:extLst>
          </p:cNvPr>
          <p:cNvSpPr txBox="1"/>
          <p:nvPr/>
        </p:nvSpPr>
        <p:spPr>
          <a:xfrm>
            <a:off x="6190170" y="2613649"/>
            <a:ext cx="3906330" cy="950004"/>
          </a:xfrm>
          <a:prstGeom prst="rect">
            <a:avLst/>
          </a:prstGeom>
          <a:noFill/>
        </p:spPr>
        <p:txBody>
          <a:bodyPr wrap="square" rtlCol="0">
            <a:spAutoFit/>
          </a:bodyPr>
          <a:lstStyle/>
          <a:p>
            <a:pPr>
              <a:lnSpc>
                <a:spcPts val="3400"/>
              </a:lnSpc>
            </a:pPr>
            <a:r>
              <a:rPr lang="en-US" sz="2800" cap="all" spc="600" dirty="0">
                <a:solidFill>
                  <a:schemeClr val="bg1">
                    <a:lumMod val="65000"/>
                  </a:schemeClr>
                </a:solidFill>
                <a:latin typeface="Arial Black" panose="020B0A04020102020204" pitchFamily="34" charset="0"/>
                <a:cs typeface="Arial" panose="020B0604020202020204" pitchFamily="34" charset="0"/>
              </a:rPr>
              <a:t>Own SPECIAL</a:t>
            </a:r>
          </a:p>
          <a:p>
            <a:pPr>
              <a:lnSpc>
                <a:spcPts val="3400"/>
              </a:lnSpc>
            </a:pPr>
            <a:r>
              <a:rPr lang="en-US" sz="2800" cap="all" spc="600" dirty="0">
                <a:solidFill>
                  <a:schemeClr val="bg1">
                    <a:lumMod val="65000"/>
                  </a:schemeClr>
                </a:solidFill>
                <a:latin typeface="Arial Black" panose="020B0A04020102020204" pitchFamily="34" charset="0"/>
                <a:cs typeface="Arial" panose="020B0604020202020204" pitchFamily="34" charset="0"/>
              </a:rPr>
              <a:t>MESSAGE</a:t>
            </a:r>
          </a:p>
        </p:txBody>
      </p:sp>
      <p:sp>
        <p:nvSpPr>
          <p:cNvPr id="18" name="TextBox 17">
            <a:extLst>
              <a:ext uri="{FF2B5EF4-FFF2-40B4-BE49-F238E27FC236}">
                <a16:creationId xmlns:a16="http://schemas.microsoft.com/office/drawing/2014/main" id="{A6824B0C-B784-4FE6-9191-C71112ED9449}"/>
              </a:ext>
            </a:extLst>
          </p:cNvPr>
          <p:cNvSpPr txBox="1"/>
          <p:nvPr/>
        </p:nvSpPr>
        <p:spPr>
          <a:xfrm>
            <a:off x="6222749" y="4960536"/>
            <a:ext cx="3634809" cy="623504"/>
          </a:xfrm>
          <a:prstGeom prst="rect">
            <a:avLst/>
          </a:prstGeom>
          <a:noFill/>
        </p:spPr>
        <p:txBody>
          <a:bodyPr wrap="square" rtlCol="0">
            <a:spAutoFit/>
          </a:bodyPr>
          <a:lstStyle/>
          <a:p>
            <a:pPr>
              <a:lnSpc>
                <a:spcPct val="150000"/>
              </a:lnSpc>
            </a:pPr>
            <a:r>
              <a:rPr lang="en-US" sz="8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8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8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creeping. Very. Make from for seas to place to and won't appear him, were they're and years unto doesn't</a:t>
            </a:r>
            <a:endParaRPr lang="en-US" sz="800" dirty="0">
              <a:latin typeface="Arial" panose="020B0604020202020204" pitchFamily="34" charset="0"/>
              <a:ea typeface="Montserrat Light" charset="0"/>
              <a:cs typeface="Arial" panose="020B0604020202020204" pitchFamily="34" charset="0"/>
            </a:endParaRPr>
          </a:p>
        </p:txBody>
      </p:sp>
      <p:sp>
        <p:nvSpPr>
          <p:cNvPr id="21" name="TextBox 20">
            <a:extLst>
              <a:ext uri="{FF2B5EF4-FFF2-40B4-BE49-F238E27FC236}">
                <a16:creationId xmlns:a16="http://schemas.microsoft.com/office/drawing/2014/main" id="{79992C1D-136D-4582-B49B-12AD0526277B}"/>
              </a:ext>
            </a:extLst>
          </p:cNvPr>
          <p:cNvSpPr txBox="1"/>
          <p:nvPr/>
        </p:nvSpPr>
        <p:spPr>
          <a:xfrm>
            <a:off x="6222749" y="3674251"/>
            <a:ext cx="3791382" cy="1177502"/>
          </a:xfrm>
          <a:prstGeom prst="rect">
            <a:avLst/>
          </a:prstGeom>
          <a:noFill/>
        </p:spPr>
        <p:txBody>
          <a:bodyPr wrap="square" rtlCol="0">
            <a:spAutoFit/>
          </a:bodyPr>
          <a:lstStyle/>
          <a:p>
            <a:pPr>
              <a:lnSpc>
                <a:spcPct val="150000"/>
              </a:lnSpc>
            </a:pPr>
            <a:r>
              <a:rPr lang="en-US" sz="800" dirty="0">
                <a:latin typeface="Arial" panose="020B0604020202020204" pitchFamily="34" charset="0"/>
                <a:ea typeface="Abril Text" charset="0"/>
                <a:cs typeface="Arial" panose="020B0604020202020204"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800" dirty="0" err="1">
                <a:latin typeface="Arial" panose="020B0604020202020204" pitchFamily="34" charset="0"/>
                <a:ea typeface="Abril Text" charset="0"/>
                <a:cs typeface="Arial" panose="020B0604020202020204" pitchFamily="34" charset="0"/>
              </a:rPr>
              <a:t>popularised</a:t>
            </a:r>
            <a:r>
              <a:rPr lang="en-US" sz="800" dirty="0">
                <a:latin typeface="Arial" panose="020B0604020202020204" pitchFamily="34" charset="0"/>
                <a:ea typeface="Abril Text" charset="0"/>
                <a:cs typeface="Arial" panose="020B0604020202020204" pitchFamily="34" charset="0"/>
              </a:rPr>
              <a:t> in the 1960s with the release of </a:t>
            </a:r>
            <a:r>
              <a:rPr lang="en-US" sz="800" dirty="0" err="1">
                <a:latin typeface="Arial" panose="020B0604020202020204" pitchFamily="34" charset="0"/>
                <a:ea typeface="Abril Text" charset="0"/>
                <a:cs typeface="Arial" panose="020B0604020202020204" pitchFamily="34" charset="0"/>
              </a:rPr>
              <a:t>Letraset</a:t>
            </a:r>
            <a:r>
              <a:rPr lang="en-US" sz="800" dirty="0">
                <a:latin typeface="Arial" panose="020B0604020202020204" pitchFamily="34" charset="0"/>
                <a:ea typeface="Abril Text" charset="0"/>
                <a:cs typeface="Arial" panose="020B0604020202020204" pitchFamily="34" charset="0"/>
              </a:rPr>
              <a:t> sheets.</a:t>
            </a:r>
            <a:endParaRPr lang="en-US" sz="800" dirty="0">
              <a:latin typeface="Arial" panose="020B0604020202020204" pitchFamily="34" charset="0"/>
              <a:ea typeface="Montserrat Light" charset="0"/>
              <a:cs typeface="Arial" panose="020B0604020202020204" pitchFamily="34" charset="0"/>
            </a:endParaRPr>
          </a:p>
        </p:txBody>
      </p:sp>
      <p:pic>
        <p:nvPicPr>
          <p:cNvPr id="22" name="Picture 21">
            <a:extLst>
              <a:ext uri="{FF2B5EF4-FFF2-40B4-BE49-F238E27FC236}">
                <a16:creationId xmlns:a16="http://schemas.microsoft.com/office/drawing/2014/main" id="{78B80271-0FDB-4508-9DED-942DCF3A3BFB}"/>
              </a:ext>
            </a:extLst>
          </p:cNvPr>
          <p:cNvPicPr>
            <a:picLocks noChangeAspect="1"/>
          </p:cNvPicPr>
          <p:nvPr/>
        </p:nvPicPr>
        <p:blipFill>
          <a:blip r:embed="rId3">
            <a:biLevel thresh="75000"/>
          </a:blip>
          <a:stretch>
            <a:fillRect/>
          </a:stretch>
        </p:blipFill>
        <p:spPr>
          <a:xfrm>
            <a:off x="461553" y="754378"/>
            <a:ext cx="957944" cy="307340"/>
          </a:xfrm>
          <a:prstGeom prst="rect">
            <a:avLst/>
          </a:prstGeom>
        </p:spPr>
      </p:pic>
    </p:spTree>
    <p:extLst>
      <p:ext uri="{BB962C8B-B14F-4D97-AF65-F5344CB8AC3E}">
        <p14:creationId xmlns:p14="http://schemas.microsoft.com/office/powerpoint/2010/main" val="4238369073"/>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12CA1A86-FC39-4BC1-A4F5-BC98D670424E}"/>
              </a:ext>
            </a:extLst>
          </p:cNvPr>
          <p:cNvSpPr/>
          <p:nvPr/>
        </p:nvSpPr>
        <p:spPr>
          <a:xfrm>
            <a:off x="6410324" y="0"/>
            <a:ext cx="5781675" cy="68580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1" name="Picture Placeholder 40">
            <a:extLst>
              <a:ext uri="{FF2B5EF4-FFF2-40B4-BE49-F238E27FC236}">
                <a16:creationId xmlns:a16="http://schemas.microsoft.com/office/drawing/2014/main" id="{4ECFEF76-493B-4A04-84BA-8D89634DAFC0}"/>
              </a:ext>
            </a:extLst>
          </p:cNvPr>
          <p:cNvPicPr>
            <a:picLocks noGrp="1" noChangeAspect="1"/>
          </p:cNvPicPr>
          <p:nvPr>
            <p:ph type="pic" sz="quarter" idx="11"/>
          </p:nvPr>
        </p:nvPicPr>
        <p:blipFill rotWithShape="1">
          <a:blip r:embed="rId2"/>
          <a:srcRect l="34061" t="22930" r="32363" b="4246"/>
          <a:stretch/>
        </p:blipFill>
        <p:spPr>
          <a:xfrm>
            <a:off x="7480300" y="914400"/>
            <a:ext cx="3441700" cy="4978400"/>
          </a:xfrm>
        </p:spPr>
      </p:pic>
      <p:sp>
        <p:nvSpPr>
          <p:cNvPr id="42" name="TextBox 41">
            <a:extLst>
              <a:ext uri="{FF2B5EF4-FFF2-40B4-BE49-F238E27FC236}">
                <a16:creationId xmlns:a16="http://schemas.microsoft.com/office/drawing/2014/main" id="{F144C2F0-9A31-407E-95C6-1956A0ABEEAE}"/>
              </a:ext>
            </a:extLst>
          </p:cNvPr>
          <p:cNvSpPr txBox="1"/>
          <p:nvPr/>
        </p:nvSpPr>
        <p:spPr>
          <a:xfrm>
            <a:off x="1270000" y="2577935"/>
            <a:ext cx="3906330" cy="950004"/>
          </a:xfrm>
          <a:prstGeom prst="rect">
            <a:avLst/>
          </a:prstGeom>
          <a:noFill/>
        </p:spPr>
        <p:txBody>
          <a:bodyPr wrap="square" rtlCol="0">
            <a:spAutoFit/>
          </a:bodyPr>
          <a:lstStyle/>
          <a:p>
            <a:pPr>
              <a:lnSpc>
                <a:spcPts val="3400"/>
              </a:lnSpc>
            </a:pPr>
            <a:r>
              <a:rPr lang="en-US" sz="4400" cap="all" spc="800" dirty="0">
                <a:solidFill>
                  <a:schemeClr val="accent1"/>
                </a:solidFill>
                <a:latin typeface="Arial" panose="020B0604020202020204" pitchFamily="34" charset="0"/>
                <a:cs typeface="Arial" panose="020B0604020202020204" pitchFamily="34" charset="0"/>
              </a:rPr>
              <a:t>SPECIAL</a:t>
            </a:r>
          </a:p>
          <a:p>
            <a:pPr>
              <a:lnSpc>
                <a:spcPts val="3400"/>
              </a:lnSpc>
            </a:pPr>
            <a:r>
              <a:rPr lang="en-US" sz="2800" cap="all" spc="200" dirty="0">
                <a:solidFill>
                  <a:schemeClr val="accent1"/>
                </a:solidFill>
                <a:latin typeface="Arial Black" panose="020B0A04020102020204" pitchFamily="34" charset="0"/>
                <a:cs typeface="Arial" panose="020B0604020202020204" pitchFamily="34" charset="0"/>
              </a:rPr>
              <a:t>MESSAGE</a:t>
            </a:r>
          </a:p>
        </p:txBody>
      </p:sp>
      <p:sp>
        <p:nvSpPr>
          <p:cNvPr id="43" name="TextBox 42">
            <a:extLst>
              <a:ext uri="{FF2B5EF4-FFF2-40B4-BE49-F238E27FC236}">
                <a16:creationId xmlns:a16="http://schemas.microsoft.com/office/drawing/2014/main" id="{2E298C57-253E-4E5A-BCD7-C6B0826A1709}"/>
              </a:ext>
            </a:extLst>
          </p:cNvPr>
          <p:cNvSpPr txBox="1"/>
          <p:nvPr/>
        </p:nvSpPr>
        <p:spPr>
          <a:xfrm>
            <a:off x="1302579" y="5299402"/>
            <a:ext cx="3634809" cy="623504"/>
          </a:xfrm>
          <a:prstGeom prst="rect">
            <a:avLst/>
          </a:prstGeom>
          <a:noFill/>
        </p:spPr>
        <p:txBody>
          <a:bodyPr wrap="square" rtlCol="0">
            <a:spAutoFit/>
          </a:bodyPr>
          <a:lstStyle/>
          <a:p>
            <a:pPr>
              <a:lnSpc>
                <a:spcPct val="150000"/>
              </a:lnSpc>
            </a:pPr>
            <a:r>
              <a:rPr lang="en-US" sz="8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8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8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creeping. Very. Make from for seas to place to and won't appear him, were they're and years unto doesn't</a:t>
            </a:r>
            <a:endParaRPr lang="en-US" sz="800" dirty="0">
              <a:latin typeface="Arial" panose="020B0604020202020204" pitchFamily="34" charset="0"/>
              <a:ea typeface="Montserrat Light" charset="0"/>
              <a:cs typeface="Arial" panose="020B0604020202020204" pitchFamily="34" charset="0"/>
            </a:endParaRPr>
          </a:p>
        </p:txBody>
      </p:sp>
      <p:sp>
        <p:nvSpPr>
          <p:cNvPr id="44" name="TextBox 43">
            <a:extLst>
              <a:ext uri="{FF2B5EF4-FFF2-40B4-BE49-F238E27FC236}">
                <a16:creationId xmlns:a16="http://schemas.microsoft.com/office/drawing/2014/main" id="{FC2265F6-396B-46E5-A8E5-8BA3F8443FA3}"/>
              </a:ext>
            </a:extLst>
          </p:cNvPr>
          <p:cNvSpPr txBox="1"/>
          <p:nvPr/>
        </p:nvSpPr>
        <p:spPr>
          <a:xfrm>
            <a:off x="1302579" y="4013117"/>
            <a:ext cx="3791382" cy="1177502"/>
          </a:xfrm>
          <a:prstGeom prst="rect">
            <a:avLst/>
          </a:prstGeom>
          <a:noFill/>
        </p:spPr>
        <p:txBody>
          <a:bodyPr wrap="square" rtlCol="0">
            <a:spAutoFit/>
          </a:bodyPr>
          <a:lstStyle/>
          <a:p>
            <a:pPr>
              <a:lnSpc>
                <a:spcPct val="150000"/>
              </a:lnSpc>
            </a:pPr>
            <a:r>
              <a:rPr lang="en-US" sz="800" dirty="0">
                <a:latin typeface="Arial" panose="020B0604020202020204" pitchFamily="34" charset="0"/>
                <a:ea typeface="Abril Text" charset="0"/>
                <a:cs typeface="Arial" panose="020B0604020202020204"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800" dirty="0" err="1">
                <a:latin typeface="Arial" panose="020B0604020202020204" pitchFamily="34" charset="0"/>
                <a:ea typeface="Abril Text" charset="0"/>
                <a:cs typeface="Arial" panose="020B0604020202020204" pitchFamily="34" charset="0"/>
              </a:rPr>
              <a:t>popularised</a:t>
            </a:r>
            <a:r>
              <a:rPr lang="en-US" sz="800" dirty="0">
                <a:latin typeface="Arial" panose="020B0604020202020204" pitchFamily="34" charset="0"/>
                <a:ea typeface="Abril Text" charset="0"/>
                <a:cs typeface="Arial" panose="020B0604020202020204" pitchFamily="34" charset="0"/>
              </a:rPr>
              <a:t> in the 1960s with the release of </a:t>
            </a:r>
            <a:r>
              <a:rPr lang="en-US" sz="800" dirty="0" err="1">
                <a:latin typeface="Arial" panose="020B0604020202020204" pitchFamily="34" charset="0"/>
                <a:ea typeface="Abril Text" charset="0"/>
                <a:cs typeface="Arial" panose="020B0604020202020204" pitchFamily="34" charset="0"/>
              </a:rPr>
              <a:t>Letraset</a:t>
            </a:r>
            <a:r>
              <a:rPr lang="en-US" sz="800" dirty="0">
                <a:latin typeface="Arial" panose="020B0604020202020204" pitchFamily="34" charset="0"/>
                <a:ea typeface="Abril Text" charset="0"/>
                <a:cs typeface="Arial" panose="020B0604020202020204" pitchFamily="34" charset="0"/>
              </a:rPr>
              <a:t> sheets.</a:t>
            </a:r>
            <a:endParaRPr lang="en-US" sz="800" dirty="0">
              <a:latin typeface="Arial" panose="020B0604020202020204" pitchFamily="34" charset="0"/>
              <a:ea typeface="Montserrat Light" charset="0"/>
              <a:cs typeface="Arial" panose="020B0604020202020204" pitchFamily="34" charset="0"/>
            </a:endParaRPr>
          </a:p>
        </p:txBody>
      </p:sp>
    </p:spTree>
    <p:extLst>
      <p:ext uri="{BB962C8B-B14F-4D97-AF65-F5344CB8AC3E}">
        <p14:creationId xmlns:p14="http://schemas.microsoft.com/office/powerpoint/2010/main" val="338128495"/>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ectangle 46">
            <a:extLst>
              <a:ext uri="{FF2B5EF4-FFF2-40B4-BE49-F238E27FC236}">
                <a16:creationId xmlns:a16="http://schemas.microsoft.com/office/drawing/2014/main" id="{54B5B944-D2A1-4C71-BF69-48AE51491FC5}"/>
              </a:ext>
            </a:extLst>
          </p:cNvPr>
          <p:cNvSpPr/>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9" name="Picture Placeholder 58">
            <a:extLst>
              <a:ext uri="{FF2B5EF4-FFF2-40B4-BE49-F238E27FC236}">
                <a16:creationId xmlns:a16="http://schemas.microsoft.com/office/drawing/2014/main" id="{CED59FE9-A75E-434B-AB80-C8FA9512ACBF}"/>
              </a:ext>
            </a:extLst>
          </p:cNvPr>
          <p:cNvPicPr>
            <a:picLocks noGrp="1" noChangeAspect="1"/>
          </p:cNvPicPr>
          <p:nvPr>
            <p:ph type="pic" sz="quarter" idx="11"/>
          </p:nvPr>
        </p:nvPicPr>
        <p:blipFill rotWithShape="1">
          <a:blip r:embed="rId2"/>
          <a:srcRect l="20741" t="11531" r="9629" b="19531"/>
          <a:stretch/>
        </p:blipFill>
        <p:spPr>
          <a:xfrm>
            <a:off x="1079500" y="1562100"/>
            <a:ext cx="2984500" cy="4432300"/>
          </a:xfrm>
        </p:spPr>
      </p:pic>
      <p:sp>
        <p:nvSpPr>
          <p:cNvPr id="60" name="TextBox 59">
            <a:extLst>
              <a:ext uri="{FF2B5EF4-FFF2-40B4-BE49-F238E27FC236}">
                <a16:creationId xmlns:a16="http://schemas.microsoft.com/office/drawing/2014/main" id="{FBA812B3-0AA3-4C37-8D87-C19F2C01B9DC}"/>
              </a:ext>
            </a:extLst>
          </p:cNvPr>
          <p:cNvSpPr txBox="1"/>
          <p:nvPr/>
        </p:nvSpPr>
        <p:spPr>
          <a:xfrm>
            <a:off x="4727575" y="2627039"/>
            <a:ext cx="3906330" cy="950004"/>
          </a:xfrm>
          <a:prstGeom prst="rect">
            <a:avLst/>
          </a:prstGeom>
          <a:noFill/>
        </p:spPr>
        <p:txBody>
          <a:bodyPr wrap="square" rtlCol="0">
            <a:spAutoFit/>
          </a:bodyPr>
          <a:lstStyle/>
          <a:p>
            <a:pPr>
              <a:lnSpc>
                <a:spcPts val="3400"/>
              </a:lnSpc>
            </a:pPr>
            <a:r>
              <a:rPr lang="en-US" sz="4400" cap="all" spc="800" dirty="0">
                <a:solidFill>
                  <a:schemeClr val="bg1">
                    <a:lumMod val="65000"/>
                  </a:schemeClr>
                </a:solidFill>
                <a:latin typeface="Arial" panose="020B0604020202020204" pitchFamily="34" charset="0"/>
                <a:cs typeface="Arial" panose="020B0604020202020204" pitchFamily="34" charset="0"/>
              </a:rPr>
              <a:t>SPECIAL</a:t>
            </a:r>
          </a:p>
          <a:p>
            <a:pPr>
              <a:lnSpc>
                <a:spcPts val="3400"/>
              </a:lnSpc>
            </a:pPr>
            <a:r>
              <a:rPr lang="en-US" sz="2800" cap="all" spc="200" dirty="0">
                <a:solidFill>
                  <a:schemeClr val="bg1">
                    <a:lumMod val="65000"/>
                  </a:schemeClr>
                </a:solidFill>
                <a:latin typeface="Arial Black" panose="020B0A04020102020204" pitchFamily="34" charset="0"/>
                <a:cs typeface="Arial" panose="020B0604020202020204" pitchFamily="34" charset="0"/>
              </a:rPr>
              <a:t>MESSAGE</a:t>
            </a:r>
          </a:p>
        </p:txBody>
      </p:sp>
      <p:sp>
        <p:nvSpPr>
          <p:cNvPr id="61" name="TextBox 60">
            <a:extLst>
              <a:ext uri="{FF2B5EF4-FFF2-40B4-BE49-F238E27FC236}">
                <a16:creationId xmlns:a16="http://schemas.microsoft.com/office/drawing/2014/main" id="{A7739C62-0328-447B-9503-20370887C99B}"/>
              </a:ext>
            </a:extLst>
          </p:cNvPr>
          <p:cNvSpPr txBox="1"/>
          <p:nvPr/>
        </p:nvSpPr>
        <p:spPr>
          <a:xfrm>
            <a:off x="4760154" y="5348506"/>
            <a:ext cx="3634809" cy="623504"/>
          </a:xfrm>
          <a:prstGeom prst="rect">
            <a:avLst/>
          </a:prstGeom>
          <a:noFill/>
        </p:spPr>
        <p:txBody>
          <a:bodyPr wrap="square" rtlCol="0">
            <a:spAutoFit/>
          </a:bodyPr>
          <a:lstStyle/>
          <a:p>
            <a:pPr>
              <a:lnSpc>
                <a:spcPct val="150000"/>
              </a:lnSpc>
            </a:pPr>
            <a:r>
              <a:rPr lang="en-US" sz="800" dirty="0">
                <a:solidFill>
                  <a:schemeClr val="tx1">
                    <a:lumMod val="65000"/>
                    <a:lumOff val="35000"/>
                  </a:schemeClr>
                </a:solidFill>
                <a:latin typeface="Arial" panose="020B0604020202020204" pitchFamily="34" charset="0"/>
                <a:ea typeface="Montserrat Light" charset="0"/>
                <a:cs typeface="Arial" panose="020B0604020202020204" pitchFamily="34" charset="0"/>
              </a:rPr>
              <a:t>Creepiest don't subdue which </a:t>
            </a:r>
            <a:r>
              <a:rPr lang="en-US" sz="800" dirty="0" err="1">
                <a:solidFill>
                  <a:schemeClr val="tx1">
                    <a:lumMod val="65000"/>
                    <a:lumOff val="35000"/>
                  </a:schemeClr>
                </a:solidFill>
                <a:latin typeface="Arial" panose="020B0604020202020204" pitchFamily="34" charset="0"/>
                <a:ea typeface="Montserrat Light" charset="0"/>
                <a:cs typeface="Arial" panose="020B0604020202020204" pitchFamily="34" charset="0"/>
              </a:rPr>
              <a:t>i</a:t>
            </a:r>
            <a:r>
              <a:rPr lang="en-US" sz="800" dirty="0">
                <a:solidFill>
                  <a:schemeClr val="tx1">
                    <a:lumMod val="65000"/>
                    <a:lumOff val="35000"/>
                  </a:schemeClr>
                </a:solidFill>
                <a:latin typeface="Arial" panose="020B0604020202020204" pitchFamily="34" charset="0"/>
                <a:ea typeface="Montserrat Light" charset="0"/>
                <a:cs typeface="Arial" panose="020B0604020202020204" pitchFamily="34" charset="0"/>
              </a:rPr>
              <a:t> two set had seasons. Fifth you'll, man wherein seas our creeping. Very. Make from for seas to place to and won't appear him, were they're and years unto doesn't</a:t>
            </a:r>
            <a:endParaRPr lang="en-US" sz="800" dirty="0">
              <a:latin typeface="Arial" panose="020B0604020202020204" pitchFamily="34" charset="0"/>
              <a:ea typeface="Montserrat Light" charset="0"/>
              <a:cs typeface="Arial" panose="020B0604020202020204" pitchFamily="34" charset="0"/>
            </a:endParaRPr>
          </a:p>
        </p:txBody>
      </p:sp>
      <p:sp>
        <p:nvSpPr>
          <p:cNvPr id="62" name="TextBox 61">
            <a:extLst>
              <a:ext uri="{FF2B5EF4-FFF2-40B4-BE49-F238E27FC236}">
                <a16:creationId xmlns:a16="http://schemas.microsoft.com/office/drawing/2014/main" id="{ACD25C7E-CC55-4C7A-A65C-E8B17426143D}"/>
              </a:ext>
            </a:extLst>
          </p:cNvPr>
          <p:cNvSpPr txBox="1"/>
          <p:nvPr/>
        </p:nvSpPr>
        <p:spPr>
          <a:xfrm>
            <a:off x="4760154" y="4062221"/>
            <a:ext cx="3791382" cy="1177502"/>
          </a:xfrm>
          <a:prstGeom prst="rect">
            <a:avLst/>
          </a:prstGeom>
          <a:noFill/>
        </p:spPr>
        <p:txBody>
          <a:bodyPr wrap="square" rtlCol="0">
            <a:spAutoFit/>
          </a:bodyPr>
          <a:lstStyle/>
          <a:p>
            <a:pPr>
              <a:lnSpc>
                <a:spcPct val="150000"/>
              </a:lnSpc>
            </a:pPr>
            <a:r>
              <a:rPr lang="en-US" sz="800" dirty="0">
                <a:latin typeface="Arial" panose="020B0604020202020204" pitchFamily="34" charset="0"/>
                <a:ea typeface="Abril Text" charset="0"/>
                <a:cs typeface="Arial" panose="020B0604020202020204"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800" dirty="0" err="1">
                <a:latin typeface="Arial" panose="020B0604020202020204" pitchFamily="34" charset="0"/>
                <a:ea typeface="Abril Text" charset="0"/>
                <a:cs typeface="Arial" panose="020B0604020202020204" pitchFamily="34" charset="0"/>
              </a:rPr>
              <a:t>popularised</a:t>
            </a:r>
            <a:r>
              <a:rPr lang="en-US" sz="800" dirty="0">
                <a:latin typeface="Arial" panose="020B0604020202020204" pitchFamily="34" charset="0"/>
                <a:ea typeface="Abril Text" charset="0"/>
                <a:cs typeface="Arial" panose="020B0604020202020204" pitchFamily="34" charset="0"/>
              </a:rPr>
              <a:t> in the 1960s with the release of </a:t>
            </a:r>
            <a:r>
              <a:rPr lang="en-US" sz="800" dirty="0" err="1">
                <a:latin typeface="Arial" panose="020B0604020202020204" pitchFamily="34" charset="0"/>
                <a:ea typeface="Abril Text" charset="0"/>
                <a:cs typeface="Arial" panose="020B0604020202020204" pitchFamily="34" charset="0"/>
              </a:rPr>
              <a:t>Letraset</a:t>
            </a:r>
            <a:r>
              <a:rPr lang="en-US" sz="800" dirty="0">
                <a:latin typeface="Arial" panose="020B0604020202020204" pitchFamily="34" charset="0"/>
                <a:ea typeface="Abril Text" charset="0"/>
                <a:cs typeface="Arial" panose="020B0604020202020204" pitchFamily="34" charset="0"/>
              </a:rPr>
              <a:t> sheets.</a:t>
            </a:r>
            <a:endParaRPr lang="en-US" sz="800" dirty="0">
              <a:latin typeface="Arial" panose="020B0604020202020204" pitchFamily="34" charset="0"/>
              <a:ea typeface="Montserrat Light" charset="0"/>
              <a:cs typeface="Arial" panose="020B0604020202020204" pitchFamily="34" charset="0"/>
            </a:endParaRPr>
          </a:p>
        </p:txBody>
      </p:sp>
    </p:spTree>
    <p:extLst>
      <p:ext uri="{BB962C8B-B14F-4D97-AF65-F5344CB8AC3E}">
        <p14:creationId xmlns:p14="http://schemas.microsoft.com/office/powerpoint/2010/main" val="1769918794"/>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3F1B16ED-2AC2-4BCA-B00F-189E344A250E}"/>
              </a:ext>
            </a:extLst>
          </p:cNvPr>
          <p:cNvPicPr>
            <a:picLocks noGrp="1" noChangeAspect="1"/>
          </p:cNvPicPr>
          <p:nvPr>
            <p:ph type="pic" sz="quarter" idx="11"/>
          </p:nvPr>
        </p:nvPicPr>
        <p:blipFill rotWithShape="1">
          <a:blip r:embed="rId2"/>
          <a:srcRect t="4713" b="31669"/>
          <a:stretch/>
        </p:blipFill>
        <p:spPr>
          <a:xfrm>
            <a:off x="4972049" y="2886075"/>
            <a:ext cx="6283325" cy="2997200"/>
          </a:xfrm>
        </p:spPr>
      </p:pic>
      <p:sp>
        <p:nvSpPr>
          <p:cNvPr id="6" name="Rectangle 5">
            <a:extLst>
              <a:ext uri="{FF2B5EF4-FFF2-40B4-BE49-F238E27FC236}">
                <a16:creationId xmlns:a16="http://schemas.microsoft.com/office/drawing/2014/main" id="{87FB80E7-4EE1-419F-A462-110A2C9E9EA3}"/>
              </a:ext>
            </a:extLst>
          </p:cNvPr>
          <p:cNvSpPr>
            <a:spLocks/>
          </p:cNvSpPr>
          <p:nvPr/>
        </p:nvSpPr>
        <p:spPr bwMode="auto">
          <a:xfrm>
            <a:off x="601069" y="2197100"/>
            <a:ext cx="1124857" cy="512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200"/>
              </a:lnSpc>
            </a:pPr>
            <a:r>
              <a:rPr lang="en-US" sz="700" dirty="0">
                <a:latin typeface="Arial" panose="020B0604020202020204" pitchFamily="34" charset="0"/>
                <a:ea typeface="PT Sans" panose="020B0503020203020204" pitchFamily="34" charset="0"/>
                <a:cs typeface="Arial" panose="020B0604020202020204" pitchFamily="34" charset="0"/>
                <a:sym typeface="Montserrat-Regular" charset="0"/>
              </a:rPr>
              <a:t>This letterhead design</a:t>
            </a:r>
          </a:p>
          <a:p>
            <a:pPr>
              <a:lnSpc>
                <a:spcPts val="1200"/>
              </a:lnSpc>
            </a:pPr>
            <a:r>
              <a:rPr lang="en-US" sz="700" dirty="0">
                <a:latin typeface="Arial" panose="020B0604020202020204" pitchFamily="34" charset="0"/>
                <a:ea typeface="PT Sans" panose="020B0503020203020204" pitchFamily="34" charset="0"/>
                <a:cs typeface="Arial" panose="020B0604020202020204" pitchFamily="34" charset="0"/>
                <a:sym typeface="Montserrat-Regular" charset="0"/>
              </a:rPr>
              <a:t>is meant to project an that</a:t>
            </a:r>
          </a:p>
          <a:p>
            <a:pPr>
              <a:lnSpc>
                <a:spcPts val="1200"/>
              </a:lnSpc>
            </a:pPr>
            <a:r>
              <a:rPr lang="en-US" sz="700" dirty="0">
                <a:latin typeface="Arial" panose="020B0604020202020204" pitchFamily="34" charset="0"/>
                <a:ea typeface="PT Sans" panose="020B0503020203020204" pitchFamily="34" charset="0"/>
                <a:cs typeface="Arial" panose="020B0604020202020204" pitchFamily="34" charset="0"/>
                <a:sym typeface="Montserrat-Regular" charset="0"/>
              </a:rPr>
              <a:t>image of simple</a:t>
            </a:r>
          </a:p>
        </p:txBody>
      </p:sp>
      <p:pic>
        <p:nvPicPr>
          <p:cNvPr id="7" name="Picture 6">
            <a:extLst>
              <a:ext uri="{FF2B5EF4-FFF2-40B4-BE49-F238E27FC236}">
                <a16:creationId xmlns:a16="http://schemas.microsoft.com/office/drawing/2014/main" id="{91593AD5-EBB0-411D-9899-6C045F0ECAC3}"/>
              </a:ext>
            </a:extLst>
          </p:cNvPr>
          <p:cNvPicPr>
            <a:picLocks noChangeAspect="1"/>
          </p:cNvPicPr>
          <p:nvPr/>
        </p:nvPicPr>
        <p:blipFill>
          <a:blip r:embed="rId3">
            <a:biLevel thresh="75000"/>
          </a:blip>
          <a:stretch>
            <a:fillRect/>
          </a:stretch>
        </p:blipFill>
        <p:spPr>
          <a:xfrm>
            <a:off x="601069" y="754378"/>
            <a:ext cx="957944" cy="307340"/>
          </a:xfrm>
          <a:prstGeom prst="rect">
            <a:avLst/>
          </a:prstGeom>
        </p:spPr>
      </p:pic>
      <p:sp>
        <p:nvSpPr>
          <p:cNvPr id="9" name="TextBox 8">
            <a:extLst>
              <a:ext uri="{FF2B5EF4-FFF2-40B4-BE49-F238E27FC236}">
                <a16:creationId xmlns:a16="http://schemas.microsoft.com/office/drawing/2014/main" id="{AAE72747-51B6-4DA0-90C3-E873A6237932}"/>
              </a:ext>
            </a:extLst>
          </p:cNvPr>
          <p:cNvSpPr txBox="1"/>
          <p:nvPr/>
        </p:nvSpPr>
        <p:spPr>
          <a:xfrm>
            <a:off x="744310" y="4909803"/>
            <a:ext cx="1963231" cy="973472"/>
          </a:xfrm>
          <a:prstGeom prst="rect">
            <a:avLst/>
          </a:prstGeom>
          <a:noFill/>
        </p:spPr>
        <p:txBody>
          <a:bodyPr wrap="square" rtlCol="0">
            <a:spAutoFit/>
          </a:bodyPr>
          <a:lstStyle/>
          <a:p>
            <a:pPr>
              <a:lnSpc>
                <a:spcPts val="3400"/>
              </a:lnSpc>
            </a:pPr>
            <a:r>
              <a:rPr lang="en-US" sz="3600" spc="800" dirty="0">
                <a:solidFill>
                  <a:schemeClr val="bg1">
                    <a:lumMod val="65000"/>
                  </a:schemeClr>
                </a:solidFill>
                <a:latin typeface="Arial" panose="020B0604020202020204" pitchFamily="34" charset="0"/>
                <a:cs typeface="Arial" panose="020B0604020202020204" pitchFamily="34" charset="0"/>
              </a:rPr>
              <a:t>About</a:t>
            </a:r>
          </a:p>
          <a:p>
            <a:pPr>
              <a:lnSpc>
                <a:spcPts val="3400"/>
              </a:lnSpc>
            </a:pPr>
            <a:r>
              <a:rPr lang="en-US" sz="3600" spc="800" dirty="0">
                <a:solidFill>
                  <a:schemeClr val="bg1">
                    <a:lumMod val="65000"/>
                  </a:schemeClr>
                </a:solidFill>
                <a:latin typeface="Arial" panose="020B0604020202020204" pitchFamily="34" charset="0"/>
                <a:cs typeface="Arial" panose="020B0604020202020204" pitchFamily="34" charset="0"/>
              </a:rPr>
              <a:t>Us.</a:t>
            </a:r>
            <a:endParaRPr lang="en-US" sz="2000" spc="200" dirty="0">
              <a:solidFill>
                <a:schemeClr val="bg1">
                  <a:lumMod val="65000"/>
                </a:schemeClr>
              </a:solidFill>
              <a:latin typeface="Arial Black" panose="020B0A04020102020204" pitchFamily="34" charset="0"/>
              <a:cs typeface="Arial" panose="020B0604020202020204" pitchFamily="34" charset="0"/>
            </a:endParaRPr>
          </a:p>
        </p:txBody>
      </p:sp>
      <p:grpSp>
        <p:nvGrpSpPr>
          <p:cNvPr id="10" name="Group 9">
            <a:extLst>
              <a:ext uri="{FF2B5EF4-FFF2-40B4-BE49-F238E27FC236}">
                <a16:creationId xmlns:a16="http://schemas.microsoft.com/office/drawing/2014/main" id="{3951B847-6A54-4DD8-94F5-24044E6F051F}"/>
              </a:ext>
            </a:extLst>
          </p:cNvPr>
          <p:cNvGrpSpPr/>
          <p:nvPr/>
        </p:nvGrpSpPr>
        <p:grpSpPr>
          <a:xfrm>
            <a:off x="4972048" y="819943"/>
            <a:ext cx="5219701" cy="1633351"/>
            <a:chOff x="5495324" y="2531944"/>
            <a:chExt cx="5219701" cy="1633351"/>
          </a:xfrm>
        </p:grpSpPr>
        <p:sp>
          <p:nvSpPr>
            <p:cNvPr id="11" name="Rectangle 10">
              <a:extLst>
                <a:ext uri="{FF2B5EF4-FFF2-40B4-BE49-F238E27FC236}">
                  <a16:creationId xmlns:a16="http://schemas.microsoft.com/office/drawing/2014/main" id="{F96A9994-71D9-4AA4-8F60-D5150C0466CD}"/>
                </a:ext>
              </a:extLst>
            </p:cNvPr>
            <p:cNvSpPr>
              <a:spLocks/>
            </p:cNvSpPr>
            <p:nvPr/>
          </p:nvSpPr>
          <p:spPr bwMode="auto">
            <a:xfrm>
              <a:off x="5495325" y="3652905"/>
              <a:ext cx="5086668" cy="512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800"/>
                </a:lnSpc>
              </a:pPr>
              <a:r>
                <a:rPr lang="en-US" sz="960" dirty="0">
                  <a:latin typeface="Arial" panose="020B0604020202020204" pitchFamily="34" charset="0"/>
                  <a:ea typeface="PT Sans" panose="020B0503020203020204" pitchFamily="34" charset="0"/>
                  <a:cs typeface="Arial" panose="020B0604020202020204" pitchFamily="34" charset="0"/>
                  <a:sym typeface="Montserrat-Regular" charset="0"/>
                </a:rPr>
                <a:t>This letterhead design is meant to project an image of simple alignment design </a:t>
              </a:r>
              <a:r>
                <a:rPr lang="en-US" sz="960" dirty="0" err="1">
                  <a:latin typeface="Arial" panose="020B0604020202020204" pitchFamily="34" charset="0"/>
                  <a:ea typeface="PT Sans" panose="020B0503020203020204" pitchFamily="34" charset="0"/>
                  <a:cs typeface="Arial" panose="020B0604020202020204" pitchFamily="34" charset="0"/>
                  <a:sym typeface="Montserrat-Regular" charset="0"/>
                </a:rPr>
                <a:t>creativetext</a:t>
              </a:r>
              <a:endParaRPr lang="en-US" sz="960" dirty="0">
                <a:latin typeface="Arial" panose="020B0604020202020204" pitchFamily="34" charset="0"/>
                <a:ea typeface="PT Sans" panose="020B0503020203020204" pitchFamily="34" charset="0"/>
                <a:cs typeface="Arial" panose="020B0604020202020204" pitchFamily="34" charset="0"/>
                <a:sym typeface="Montserrat-Regular" charset="0"/>
              </a:endParaRPr>
            </a:p>
            <a:p>
              <a:pPr>
                <a:lnSpc>
                  <a:spcPts val="1800"/>
                </a:lnSpc>
              </a:pPr>
              <a:r>
                <a:rPr lang="en-US" sz="960" dirty="0">
                  <a:latin typeface="Arial" panose="020B0604020202020204" pitchFamily="34" charset="0"/>
                  <a:ea typeface="PT Sans" panose="020B0503020203020204" pitchFamily="34" charset="0"/>
                  <a:cs typeface="Arial" panose="020B0604020202020204" pitchFamily="34" charset="0"/>
                  <a:sym typeface="Montserrat-Regular" charset="0"/>
                </a:rPr>
                <a:t>feeling. The simplicity </a:t>
              </a:r>
              <a:r>
                <a:rPr lang="en-US" sz="960" dirty="0" err="1">
                  <a:latin typeface="Arial" panose="020B0604020202020204" pitchFamily="34" charset="0"/>
                  <a:ea typeface="PT Sans" panose="020B0503020203020204" pitchFamily="34" charset="0"/>
                  <a:cs typeface="Arial" panose="020B0604020202020204" pitchFamily="34" charset="0"/>
                  <a:sym typeface="Montserrat-Regular" charset="0"/>
                </a:rPr>
                <a:t>spaciousnes</a:t>
              </a:r>
              <a:r>
                <a:rPr lang="en-US" sz="960" dirty="0">
                  <a:latin typeface="Arial" panose="020B0604020202020204" pitchFamily="34" charset="0"/>
                  <a:ea typeface="PT Sans" panose="020B0503020203020204" pitchFamily="34" charset="0"/>
                  <a:cs typeface="Arial" panose="020B0604020202020204" pitchFamily="34" charset="0"/>
                  <a:sym typeface="Montserrat-Regular" charset="0"/>
                </a:rPr>
                <a:t> </a:t>
              </a:r>
              <a:r>
                <a:rPr lang="en-US" sz="960" dirty="0" err="1">
                  <a:latin typeface="Arial" panose="020B0604020202020204" pitchFamily="34" charset="0"/>
                  <a:ea typeface="PT Sans" panose="020B0503020203020204" pitchFamily="34" charset="0"/>
                  <a:cs typeface="Arial" panose="020B0604020202020204" pitchFamily="34" charset="0"/>
                  <a:sym typeface="Montserrat-Regular" charset="0"/>
                </a:rPr>
                <a:t>contribut</a:t>
              </a:r>
              <a:r>
                <a:rPr lang="en-US" sz="960" dirty="0">
                  <a:latin typeface="Arial" panose="020B0604020202020204" pitchFamily="34" charset="0"/>
                  <a:ea typeface="PT Sans" panose="020B0503020203020204" pitchFamily="34" charset="0"/>
                  <a:cs typeface="Arial" panose="020B0604020202020204" pitchFamily="34" charset="0"/>
                  <a:sym typeface="Montserrat-Regular" charset="0"/>
                </a:rPr>
                <a:t> to the .</a:t>
              </a:r>
            </a:p>
          </p:txBody>
        </p:sp>
        <p:sp>
          <p:nvSpPr>
            <p:cNvPr id="12" name="Rectangle 11">
              <a:extLst>
                <a:ext uri="{FF2B5EF4-FFF2-40B4-BE49-F238E27FC236}">
                  <a16:creationId xmlns:a16="http://schemas.microsoft.com/office/drawing/2014/main" id="{9ED1CFBA-FA09-454A-9AC5-882DBD6A3164}"/>
                </a:ext>
              </a:extLst>
            </p:cNvPr>
            <p:cNvSpPr>
              <a:spLocks/>
            </p:cNvSpPr>
            <p:nvPr/>
          </p:nvSpPr>
          <p:spPr bwMode="auto">
            <a:xfrm>
              <a:off x="5495324" y="2531944"/>
              <a:ext cx="5219701" cy="1016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800"/>
                </a:lnSpc>
              </a:pPr>
              <a:r>
                <a:rPr lang="en-US" sz="960" dirty="0">
                  <a:latin typeface="Arial" panose="020B0604020202020204" pitchFamily="34" charset="0"/>
                  <a:ea typeface="Bodoni 72 Book" charset="0"/>
                  <a:cs typeface="Arial" panose="020B0604020202020204" pitchFamily="34" charset="0"/>
                </a:rPr>
                <a:t>Lorem Ipsum is simply dummy text of the printing and typesetting industry. when an unknown printer Lorem Ipsum has been the industry's standard dummy text ever since the 1500s, is when industry. when an unknown printer Lorem Ipsum has been the dummy text ever since the 1500s, when an unknown design here printer took.</a:t>
              </a:r>
            </a:p>
            <a:p>
              <a:pPr>
                <a:lnSpc>
                  <a:spcPts val="1800"/>
                </a:lnSpc>
              </a:pPr>
              <a:endParaRPr lang="en-US" sz="960" dirty="0">
                <a:latin typeface="Arial" panose="020B0604020202020204" pitchFamily="34" charset="0"/>
                <a:ea typeface="Bodoni 72 Book" charset="0"/>
                <a:cs typeface="Arial" panose="020B0604020202020204" pitchFamily="34" charset="0"/>
              </a:endParaRPr>
            </a:p>
          </p:txBody>
        </p:sp>
      </p:grpSp>
    </p:spTree>
    <p:extLst>
      <p:ext uri="{BB962C8B-B14F-4D97-AF65-F5344CB8AC3E}">
        <p14:creationId xmlns:p14="http://schemas.microsoft.com/office/powerpoint/2010/main" val="2635360638"/>
      </p:ext>
    </p:extLst>
  </p:cSld>
  <p:clrMapOvr>
    <a:masterClrMapping/>
  </p:clrMapOvr>
  <p:transition spd="slow">
    <p:push dir="u"/>
  </p:transition>
</p:sld>
</file>

<file path=ppt/theme/theme1.xml><?xml version="1.0" encoding="utf-8"?>
<a:theme xmlns:a="http://schemas.openxmlformats.org/drawingml/2006/main" name="1_Office Theme">
  <a:themeElements>
    <a:clrScheme name="Custom 28">
      <a:dk1>
        <a:srgbClr val="000000"/>
      </a:dk1>
      <a:lt1>
        <a:srgbClr val="FFFFFF"/>
      </a:lt1>
      <a:dk2>
        <a:srgbClr val="44546A"/>
      </a:dk2>
      <a:lt2>
        <a:srgbClr val="E7E6E6"/>
      </a:lt2>
      <a:accent1>
        <a:srgbClr val="FFBC00"/>
      </a:accent1>
      <a:accent2>
        <a:srgbClr val="FF9600"/>
      </a:accent2>
      <a:accent3>
        <a:srgbClr val="FF6B00"/>
      </a:accent3>
      <a:accent4>
        <a:srgbClr val="92D050"/>
      </a:accent4>
      <a:accent5>
        <a:srgbClr val="00BBA5"/>
      </a:accent5>
      <a:accent6>
        <a:srgbClr val="0070C0"/>
      </a:accent6>
      <a:hlink>
        <a:srgbClr val="7030A0"/>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26387</TotalTime>
  <Words>647</Words>
  <Application>Microsoft Office PowerPoint</Application>
  <PresentationFormat>Widescreen</PresentationFormat>
  <Paragraphs>121</Paragraphs>
  <Slides>22</Slides>
  <Notes>0</Notes>
  <HiddenSlides>0</HiddenSlides>
  <MMClips>0</MMClips>
  <ScaleCrop>false</ScaleCrop>
  <HeadingPairs>
    <vt:vector size="6" baseType="variant">
      <vt:variant>
        <vt:lpstr>Fonts Used</vt:lpstr>
      </vt:variant>
      <vt:variant>
        <vt:i4>16</vt:i4>
      </vt:variant>
      <vt:variant>
        <vt:lpstr>Theme</vt:lpstr>
      </vt:variant>
      <vt:variant>
        <vt:i4>1</vt:i4>
      </vt:variant>
      <vt:variant>
        <vt:lpstr>Slide Titles</vt:lpstr>
      </vt:variant>
      <vt:variant>
        <vt:i4>22</vt:i4>
      </vt:variant>
    </vt:vector>
  </HeadingPairs>
  <TitlesOfParts>
    <vt:vector size="39" baseType="lpstr">
      <vt:lpstr>Abril Text</vt:lpstr>
      <vt:lpstr>Arial</vt:lpstr>
      <vt:lpstr>Arial Black</vt:lpstr>
      <vt:lpstr>Bodoni 72 Book</vt:lpstr>
      <vt:lpstr>Britannic Bold</vt:lpstr>
      <vt:lpstr>Calibri</vt:lpstr>
      <vt:lpstr>FontAwesome</vt:lpstr>
      <vt:lpstr>Montserrat</vt:lpstr>
      <vt:lpstr>Montserrat </vt:lpstr>
      <vt:lpstr>Montserrat Light</vt:lpstr>
      <vt:lpstr>Montserrat Regular</vt:lpstr>
      <vt:lpstr>Montserrat Thin</vt:lpstr>
      <vt:lpstr>Montserrat-Regular</vt:lpstr>
      <vt:lpstr>Myriad Pro</vt:lpstr>
      <vt:lpstr>Open Sans</vt:lpstr>
      <vt:lpstr>PT Sans</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Freepiker</cp:lastModifiedBy>
  <cp:revision>4803</cp:revision>
  <dcterms:created xsi:type="dcterms:W3CDTF">2017-12-06T10:15:39Z</dcterms:created>
  <dcterms:modified xsi:type="dcterms:W3CDTF">2018-10-18T12:03:22Z</dcterms:modified>
</cp:coreProperties>
</file>