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1" r:id="rId4"/>
    <p:sldMasterId id="214748368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5143500" cx="9144000"/>
  <p:notesSz cx="6858000" cy="9144000"/>
  <p:embeddedFontLst>
    <p:embeddedFont>
      <p:font typeface="Montserrat"/>
      <p:regular r:id="rId27"/>
      <p:bold r:id="rId28"/>
      <p:italic r:id="rId29"/>
      <p:boldItalic r:id="rId30"/>
    </p:embeddedFont>
    <p:embeddedFont>
      <p:font typeface="Montserrat Light"/>
      <p:regular r:id="rId31"/>
      <p:bold r:id="rId32"/>
      <p:italic r:id="rId33"/>
      <p:boldItalic r:id="rId34"/>
    </p:embeddedFont>
    <p:embeddedFont>
      <p:font typeface="Open Sans"/>
      <p:regular r:id="rId35"/>
      <p:bold r:id="rId36"/>
      <p:italic r:id="rId37"/>
      <p:boldItalic r:id="rId38"/>
    </p:embeddedFont>
    <p:embeddedFont>
      <p:font typeface="Montserrat Thin"/>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Thin-bold.fntdata"/><Relationship Id="rId20" Type="http://schemas.openxmlformats.org/officeDocument/2006/relationships/slide" Target="slides/slide14.xml"/><Relationship Id="rId42" Type="http://schemas.openxmlformats.org/officeDocument/2006/relationships/font" Target="fonts/MontserratThin-boldItalic.fntdata"/><Relationship Id="rId41" Type="http://schemas.openxmlformats.org/officeDocument/2006/relationships/font" Target="fonts/MontserratThin-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Montserrat-bold.fntdata"/><Relationship Id="rId27" Type="http://schemas.openxmlformats.org/officeDocument/2006/relationships/font" Target="fonts/Montserrat-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Light-regular.fntdata"/><Relationship Id="rId30" Type="http://schemas.openxmlformats.org/officeDocument/2006/relationships/font" Target="fonts/Montserrat-boldItalic.fntdata"/><Relationship Id="rId11" Type="http://schemas.openxmlformats.org/officeDocument/2006/relationships/slide" Target="slides/slide5.xml"/><Relationship Id="rId33" Type="http://schemas.openxmlformats.org/officeDocument/2006/relationships/font" Target="fonts/MontserratLight-italic.fntdata"/><Relationship Id="rId10" Type="http://schemas.openxmlformats.org/officeDocument/2006/relationships/slide" Target="slides/slide4.xml"/><Relationship Id="rId32" Type="http://schemas.openxmlformats.org/officeDocument/2006/relationships/font" Target="fonts/MontserratLight-bold.fntdata"/><Relationship Id="rId13" Type="http://schemas.openxmlformats.org/officeDocument/2006/relationships/slide" Target="slides/slide7.xml"/><Relationship Id="rId35" Type="http://schemas.openxmlformats.org/officeDocument/2006/relationships/font" Target="fonts/OpenSans-regular.fntdata"/><Relationship Id="rId12" Type="http://schemas.openxmlformats.org/officeDocument/2006/relationships/slide" Target="slides/slide6.xml"/><Relationship Id="rId34" Type="http://schemas.openxmlformats.org/officeDocument/2006/relationships/font" Target="fonts/MontserratLight-boldItalic.fntdata"/><Relationship Id="rId15" Type="http://schemas.openxmlformats.org/officeDocument/2006/relationships/slide" Target="slides/slide9.xml"/><Relationship Id="rId37" Type="http://schemas.openxmlformats.org/officeDocument/2006/relationships/font" Target="fonts/OpenSans-italic.fntdata"/><Relationship Id="rId14" Type="http://schemas.openxmlformats.org/officeDocument/2006/relationships/slide" Target="slides/slide8.xml"/><Relationship Id="rId36" Type="http://schemas.openxmlformats.org/officeDocument/2006/relationships/font" Target="fonts/OpenSans-bold.fntdata"/><Relationship Id="rId17" Type="http://schemas.openxmlformats.org/officeDocument/2006/relationships/slide" Target="slides/slide11.xml"/><Relationship Id="rId39" Type="http://schemas.openxmlformats.org/officeDocument/2006/relationships/font" Target="fonts/MontserratThin-regular.fntdata"/><Relationship Id="rId16" Type="http://schemas.openxmlformats.org/officeDocument/2006/relationships/slide" Target="slides/slide10.xml"/><Relationship Id="rId38" Type="http://schemas.openxmlformats.org/officeDocument/2006/relationships/font" Target="fonts/OpenSans-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415164baa9_2_8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2" name="Google Shape;132;g415164baa9_2_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415164baa9_2_17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7" name="Google Shape;237;g415164baa9_2_1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415164baa9_2_1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8" name="Google Shape;248;g415164baa9_2_1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415164baa9_2_19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59" name="Google Shape;259;g415164baa9_2_1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Google Shape;269;g415164baa9_2_20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70" name="Google Shape;270;g415164baa9_2_2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Google Shape;280;g415164baa9_2_21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1" name="Google Shape;281;g415164baa9_2_2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Google Shape;290;g415164baa9_2_22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91" name="Google Shape;291;g415164baa9_2_2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g415164baa9_2_23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01" name="Google Shape;301;g415164baa9_2_2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g415164baa9_2_24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2" name="Google Shape;312;g415164baa9_2_2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Google Shape;324;g415164baa9_2_25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25" name="Google Shape;325;g415164baa9_2_2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4" name="Shape 334"/>
        <p:cNvGrpSpPr/>
        <p:nvPr/>
      </p:nvGrpSpPr>
      <p:grpSpPr>
        <a:xfrm>
          <a:off x="0" y="0"/>
          <a:ext cx="0" cy="0"/>
          <a:chOff x="0" y="0"/>
          <a:chExt cx="0" cy="0"/>
        </a:xfrm>
      </p:grpSpPr>
      <p:sp>
        <p:nvSpPr>
          <p:cNvPr id="335" name="Google Shape;335;g415164baa9_2_26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36" name="Google Shape;336;g415164baa9_2_2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415164baa9_2_8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1" name="Google Shape;141;g415164baa9_2_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Google Shape;344;g415164baa9_2_27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45" name="Google Shape;345;g415164baa9_2_2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415164baa9_2_9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0" name="Google Shape;150;g415164baa9_2_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415164baa9_2_11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6" name="Google Shape;166;g415164baa9_2_1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415164baa9_2_12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5" name="Google Shape;175;g415164baa9_2_1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415164baa9_2_12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84" name="Google Shape;184;g415164baa9_2_1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415164baa9_2_14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7" name="Google Shape;197;g415164baa9_2_1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415164baa9_2_15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2" name="Google Shape;212;g415164baa9_2_1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g415164baa9_2_16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3" name="Google Shape;223;g415164baa9_2_1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Section Header">
  <p:cSld name="3_Section Header">
    <p:spTree>
      <p:nvGrpSpPr>
        <p:cNvPr id="52" name="Shape 52"/>
        <p:cNvGrpSpPr/>
        <p:nvPr/>
      </p:nvGrpSpPr>
      <p:grpSpPr>
        <a:xfrm>
          <a:off x="0" y="0"/>
          <a:ext cx="0" cy="0"/>
          <a:chOff x="0" y="0"/>
          <a:chExt cx="0" cy="0"/>
        </a:xfrm>
      </p:grpSpPr>
      <p:sp>
        <p:nvSpPr>
          <p:cNvPr id="53" name="Google Shape;53;p1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4" name="Google Shape;54;p14"/>
          <p:cNvSpPr/>
          <p:nvPr>
            <p:ph idx="2" type="pic"/>
          </p:nvPr>
        </p:nvSpPr>
        <p:spPr>
          <a:xfrm>
            <a:off x="0" y="1191"/>
            <a:ext cx="9144000" cy="514230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Section Header">
  <p:cSld name="6_Section Header">
    <p:spTree>
      <p:nvGrpSpPr>
        <p:cNvPr id="55" name="Shape 55"/>
        <p:cNvGrpSpPr/>
        <p:nvPr/>
      </p:nvGrpSpPr>
      <p:grpSpPr>
        <a:xfrm>
          <a:off x="0" y="0"/>
          <a:ext cx="0" cy="0"/>
          <a:chOff x="0" y="0"/>
          <a:chExt cx="0" cy="0"/>
        </a:xfrm>
      </p:grpSpPr>
      <p:sp>
        <p:nvSpPr>
          <p:cNvPr id="56" name="Google Shape;56;p1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7" name="Google Shape;57;p15"/>
          <p:cNvSpPr/>
          <p:nvPr>
            <p:ph idx="2" type="pic"/>
          </p:nvPr>
        </p:nvSpPr>
        <p:spPr>
          <a:xfrm>
            <a:off x="261257" y="262448"/>
            <a:ext cx="8621486" cy="461979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Section Header">
  <p:cSld name="28_Section Header">
    <p:spTree>
      <p:nvGrpSpPr>
        <p:cNvPr id="58" name="Shape 58"/>
        <p:cNvGrpSpPr/>
        <p:nvPr/>
      </p:nvGrpSpPr>
      <p:grpSpPr>
        <a:xfrm>
          <a:off x="0" y="0"/>
          <a:ext cx="0" cy="0"/>
          <a:chOff x="0" y="0"/>
          <a:chExt cx="0" cy="0"/>
        </a:xfrm>
      </p:grpSpPr>
      <p:sp>
        <p:nvSpPr>
          <p:cNvPr id="59" name="Google Shape;59;p16"/>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0" name="Google Shape;60;p16"/>
          <p:cNvSpPr/>
          <p:nvPr>
            <p:ph idx="2" type="pic"/>
          </p:nvPr>
        </p:nvSpPr>
        <p:spPr>
          <a:xfrm>
            <a:off x="1545770" y="714375"/>
            <a:ext cx="2340092" cy="3714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1" name="Google Shape;61;p16"/>
          <p:cNvSpPr/>
          <p:nvPr>
            <p:ph idx="3" type="pic"/>
          </p:nvPr>
        </p:nvSpPr>
        <p:spPr>
          <a:xfrm>
            <a:off x="5258136" y="714375"/>
            <a:ext cx="2340092" cy="3714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Section Header">
  <p:cSld name="27_Section Header">
    <p:spTree>
      <p:nvGrpSpPr>
        <p:cNvPr id="62" name="Shape 62"/>
        <p:cNvGrpSpPr/>
        <p:nvPr/>
      </p:nvGrpSpPr>
      <p:grpSpPr>
        <a:xfrm>
          <a:off x="0" y="0"/>
          <a:ext cx="0" cy="0"/>
          <a:chOff x="0" y="0"/>
          <a:chExt cx="0" cy="0"/>
        </a:xfrm>
      </p:grpSpPr>
      <p:sp>
        <p:nvSpPr>
          <p:cNvPr id="63" name="Google Shape;63;p1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4" name="Google Shape;64;p17"/>
          <p:cNvSpPr/>
          <p:nvPr>
            <p:ph idx="2" type="pic"/>
          </p:nvPr>
        </p:nvSpPr>
        <p:spPr>
          <a:xfrm>
            <a:off x="174172" y="-1"/>
            <a:ext cx="8795656" cy="38099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9_Section Header">
  <p:cSld name="29_Section Header">
    <p:spTree>
      <p:nvGrpSpPr>
        <p:cNvPr id="65" name="Shape 65"/>
        <p:cNvGrpSpPr/>
        <p:nvPr/>
      </p:nvGrpSpPr>
      <p:grpSpPr>
        <a:xfrm>
          <a:off x="0" y="0"/>
          <a:ext cx="0" cy="0"/>
          <a:chOff x="0" y="0"/>
          <a:chExt cx="0" cy="0"/>
        </a:xfrm>
      </p:grpSpPr>
      <p:sp>
        <p:nvSpPr>
          <p:cNvPr id="66" name="Google Shape;66;p1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7" name="Google Shape;67;p18"/>
          <p:cNvSpPr/>
          <p:nvPr>
            <p:ph idx="2" type="pic"/>
          </p:nvPr>
        </p:nvSpPr>
        <p:spPr>
          <a:xfrm>
            <a:off x="174172" y="666751"/>
            <a:ext cx="8795656" cy="38099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9_Section Header">
  <p:cSld name="59_Section Header">
    <p:spTree>
      <p:nvGrpSpPr>
        <p:cNvPr id="68" name="Shape 68"/>
        <p:cNvGrpSpPr/>
        <p:nvPr/>
      </p:nvGrpSpPr>
      <p:grpSpPr>
        <a:xfrm>
          <a:off x="0" y="0"/>
          <a:ext cx="0" cy="0"/>
          <a:chOff x="0" y="0"/>
          <a:chExt cx="0" cy="0"/>
        </a:xfrm>
      </p:grpSpPr>
      <p:sp>
        <p:nvSpPr>
          <p:cNvPr id="69" name="Google Shape;69;p19"/>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 name="Google Shape;70;p19"/>
          <p:cNvSpPr/>
          <p:nvPr>
            <p:ph idx="2" type="pic"/>
          </p:nvPr>
        </p:nvSpPr>
        <p:spPr>
          <a:xfrm>
            <a:off x="2514600" y="0"/>
            <a:ext cx="2689479"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Google Shape;71;p19"/>
          <p:cNvSpPr/>
          <p:nvPr>
            <p:ph idx="3" type="pic"/>
          </p:nvPr>
        </p:nvSpPr>
        <p:spPr>
          <a:xfrm>
            <a:off x="5404104" y="0"/>
            <a:ext cx="3739896"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9"/>
          <p:cNvSpPr/>
          <p:nvPr>
            <p:ph idx="4" type="pic"/>
          </p:nvPr>
        </p:nvSpPr>
        <p:spPr>
          <a:xfrm>
            <a:off x="5404104" y="2771775"/>
            <a:ext cx="2525459" cy="16859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0_Section Header">
  <p:cSld name="30_Section Header">
    <p:spTree>
      <p:nvGrpSpPr>
        <p:cNvPr id="73" name="Shape 73"/>
        <p:cNvGrpSpPr/>
        <p:nvPr/>
      </p:nvGrpSpPr>
      <p:grpSpPr>
        <a:xfrm>
          <a:off x="0" y="0"/>
          <a:ext cx="0" cy="0"/>
          <a:chOff x="0" y="0"/>
          <a:chExt cx="0" cy="0"/>
        </a:xfrm>
      </p:grpSpPr>
      <p:sp>
        <p:nvSpPr>
          <p:cNvPr id="74" name="Google Shape;74;p2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5" name="Google Shape;75;p20"/>
          <p:cNvSpPr/>
          <p:nvPr>
            <p:ph idx="2" type="pic"/>
          </p:nvPr>
        </p:nvSpPr>
        <p:spPr>
          <a:xfrm>
            <a:off x="2928938" y="261257"/>
            <a:ext cx="3286125" cy="462098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20"/>
          <p:cNvSpPr/>
          <p:nvPr>
            <p:ph idx="3" type="pic"/>
          </p:nvPr>
        </p:nvSpPr>
        <p:spPr>
          <a:xfrm>
            <a:off x="6215063" y="261257"/>
            <a:ext cx="2667680" cy="462098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Google Shape;77;p20"/>
          <p:cNvSpPr/>
          <p:nvPr>
            <p:ph idx="4" type="pic"/>
          </p:nvPr>
        </p:nvSpPr>
        <p:spPr>
          <a:xfrm>
            <a:off x="261256" y="261257"/>
            <a:ext cx="2667680" cy="462098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1_Section Header">
  <p:cSld name="31_Section Header">
    <p:spTree>
      <p:nvGrpSpPr>
        <p:cNvPr id="78" name="Shape 78"/>
        <p:cNvGrpSpPr/>
        <p:nvPr/>
      </p:nvGrpSpPr>
      <p:grpSpPr>
        <a:xfrm>
          <a:off x="0" y="0"/>
          <a:ext cx="0" cy="0"/>
          <a:chOff x="0" y="0"/>
          <a:chExt cx="0" cy="0"/>
        </a:xfrm>
      </p:grpSpPr>
      <p:sp>
        <p:nvSpPr>
          <p:cNvPr id="79" name="Google Shape;79;p2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 name="Google Shape;80;p21"/>
          <p:cNvSpPr/>
          <p:nvPr>
            <p:ph idx="2" type="pic"/>
          </p:nvPr>
        </p:nvSpPr>
        <p:spPr>
          <a:xfrm>
            <a:off x="0" y="0"/>
            <a:ext cx="4471988" cy="35433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1" name="Google Shape;81;p21"/>
          <p:cNvSpPr/>
          <p:nvPr>
            <p:ph idx="3" type="pic"/>
          </p:nvPr>
        </p:nvSpPr>
        <p:spPr>
          <a:xfrm>
            <a:off x="4672013" y="1771650"/>
            <a:ext cx="4471988" cy="33718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21"/>
          <p:cNvSpPr/>
          <p:nvPr>
            <p:ph idx="4" type="pic"/>
          </p:nvPr>
        </p:nvSpPr>
        <p:spPr>
          <a:xfrm>
            <a:off x="4672013" y="0"/>
            <a:ext cx="2128838" cy="158591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2_Section Header">
  <p:cSld name="32_Section Header">
    <p:spTree>
      <p:nvGrpSpPr>
        <p:cNvPr id="83" name="Shape 83"/>
        <p:cNvGrpSpPr/>
        <p:nvPr/>
      </p:nvGrpSpPr>
      <p:grpSpPr>
        <a:xfrm>
          <a:off x="0" y="0"/>
          <a:ext cx="0" cy="0"/>
          <a:chOff x="0" y="0"/>
          <a:chExt cx="0" cy="0"/>
        </a:xfrm>
      </p:grpSpPr>
      <p:sp>
        <p:nvSpPr>
          <p:cNvPr id="84" name="Google Shape;84;p22"/>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 name="Google Shape;85;p22"/>
          <p:cNvSpPr/>
          <p:nvPr>
            <p:ph idx="2" type="pic"/>
          </p:nvPr>
        </p:nvSpPr>
        <p:spPr>
          <a:xfrm>
            <a:off x="0" y="0"/>
            <a:ext cx="3357562"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6" name="Google Shape;86;p22"/>
          <p:cNvSpPr/>
          <p:nvPr>
            <p:ph idx="3" type="pic"/>
          </p:nvPr>
        </p:nvSpPr>
        <p:spPr>
          <a:xfrm>
            <a:off x="3600450" y="0"/>
            <a:ext cx="3929063"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Google Shape;87;p22"/>
          <p:cNvSpPr/>
          <p:nvPr>
            <p:ph idx="4" type="pic"/>
          </p:nvPr>
        </p:nvSpPr>
        <p:spPr>
          <a:xfrm>
            <a:off x="3600450" y="2814638"/>
            <a:ext cx="3929063" cy="232886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3_Section Header">
  <p:cSld name="33_Section Header">
    <p:spTree>
      <p:nvGrpSpPr>
        <p:cNvPr id="88" name="Shape 88"/>
        <p:cNvGrpSpPr/>
        <p:nvPr/>
      </p:nvGrpSpPr>
      <p:grpSpPr>
        <a:xfrm>
          <a:off x="0" y="0"/>
          <a:ext cx="0" cy="0"/>
          <a:chOff x="0" y="0"/>
          <a:chExt cx="0" cy="0"/>
        </a:xfrm>
      </p:grpSpPr>
      <p:sp>
        <p:nvSpPr>
          <p:cNvPr id="89" name="Google Shape;89;p23"/>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0" name="Google Shape;90;p23"/>
          <p:cNvSpPr/>
          <p:nvPr>
            <p:ph idx="2" type="pic"/>
          </p:nvPr>
        </p:nvSpPr>
        <p:spPr>
          <a:xfrm>
            <a:off x="1693068" y="885824"/>
            <a:ext cx="5757862" cy="337185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9_Section Header">
  <p:cSld name="49_Section Header">
    <p:spTree>
      <p:nvGrpSpPr>
        <p:cNvPr id="91" name="Shape 91"/>
        <p:cNvGrpSpPr/>
        <p:nvPr/>
      </p:nvGrpSpPr>
      <p:grpSpPr>
        <a:xfrm>
          <a:off x="0" y="0"/>
          <a:ext cx="0" cy="0"/>
          <a:chOff x="0" y="0"/>
          <a:chExt cx="0" cy="0"/>
        </a:xfrm>
      </p:grpSpPr>
      <p:sp>
        <p:nvSpPr>
          <p:cNvPr id="92" name="Google Shape;92;p2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3" name="Google Shape;93;p24"/>
          <p:cNvSpPr/>
          <p:nvPr>
            <p:ph idx="2" type="pic"/>
          </p:nvPr>
        </p:nvSpPr>
        <p:spPr>
          <a:xfrm>
            <a:off x="2600325" y="913896"/>
            <a:ext cx="2412873" cy="331570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Section Header">
  <p:cSld name="16_Section Header">
    <p:spTree>
      <p:nvGrpSpPr>
        <p:cNvPr id="94" name="Shape 94"/>
        <p:cNvGrpSpPr/>
        <p:nvPr/>
      </p:nvGrpSpPr>
      <p:grpSpPr>
        <a:xfrm>
          <a:off x="0" y="0"/>
          <a:ext cx="0" cy="0"/>
          <a:chOff x="0" y="0"/>
          <a:chExt cx="0" cy="0"/>
        </a:xfrm>
      </p:grpSpPr>
      <p:sp>
        <p:nvSpPr>
          <p:cNvPr id="95" name="Google Shape;95;p2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 name="Google Shape;96;p25"/>
          <p:cNvSpPr/>
          <p:nvPr>
            <p:ph idx="2" type="pic"/>
          </p:nvPr>
        </p:nvSpPr>
        <p:spPr>
          <a:xfrm>
            <a:off x="0" y="0"/>
            <a:ext cx="51435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4_Section Header">
  <p:cSld name="34_Section Header">
    <p:spTree>
      <p:nvGrpSpPr>
        <p:cNvPr id="97" name="Shape 97"/>
        <p:cNvGrpSpPr/>
        <p:nvPr/>
      </p:nvGrpSpPr>
      <p:grpSpPr>
        <a:xfrm>
          <a:off x="0" y="0"/>
          <a:ext cx="0" cy="0"/>
          <a:chOff x="0" y="0"/>
          <a:chExt cx="0" cy="0"/>
        </a:xfrm>
      </p:grpSpPr>
      <p:sp>
        <p:nvSpPr>
          <p:cNvPr id="98" name="Google Shape;98;p26"/>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9" name="Google Shape;99;p26"/>
          <p:cNvSpPr/>
          <p:nvPr>
            <p:ph idx="2" type="pic"/>
          </p:nvPr>
        </p:nvSpPr>
        <p:spPr>
          <a:xfrm>
            <a:off x="1728788" y="885824"/>
            <a:ext cx="5686425" cy="337185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Section Header">
  <p:cSld name="15_Section Header">
    <p:spTree>
      <p:nvGrpSpPr>
        <p:cNvPr id="100" name="Shape 100"/>
        <p:cNvGrpSpPr/>
        <p:nvPr/>
      </p:nvGrpSpPr>
      <p:grpSpPr>
        <a:xfrm>
          <a:off x="0" y="0"/>
          <a:ext cx="0" cy="0"/>
          <a:chOff x="0" y="0"/>
          <a:chExt cx="0" cy="0"/>
        </a:xfrm>
      </p:grpSpPr>
      <p:sp>
        <p:nvSpPr>
          <p:cNvPr id="101" name="Google Shape;101;p2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 name="Google Shape;102;p27"/>
          <p:cNvSpPr/>
          <p:nvPr>
            <p:ph idx="2" type="pic"/>
          </p:nvPr>
        </p:nvSpPr>
        <p:spPr>
          <a:xfrm>
            <a:off x="2271713" y="0"/>
            <a:ext cx="3679031" cy="215026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3" name="Google Shape;103;p27"/>
          <p:cNvSpPr/>
          <p:nvPr>
            <p:ph idx="3" type="pic"/>
          </p:nvPr>
        </p:nvSpPr>
        <p:spPr>
          <a:xfrm>
            <a:off x="2271713" y="2346212"/>
            <a:ext cx="3679031" cy="215026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Section Header">
  <p:cSld name="5_Section Header">
    <p:spTree>
      <p:nvGrpSpPr>
        <p:cNvPr id="104" name="Shape 104"/>
        <p:cNvGrpSpPr/>
        <p:nvPr/>
      </p:nvGrpSpPr>
      <p:grpSpPr>
        <a:xfrm>
          <a:off x="0" y="0"/>
          <a:ext cx="0" cy="0"/>
          <a:chOff x="0" y="0"/>
          <a:chExt cx="0" cy="0"/>
        </a:xfrm>
      </p:grpSpPr>
      <p:sp>
        <p:nvSpPr>
          <p:cNvPr id="105" name="Google Shape;105;p2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6" name="Google Shape;106;p28"/>
          <p:cNvSpPr/>
          <p:nvPr>
            <p:ph idx="2" type="pic"/>
          </p:nvPr>
        </p:nvSpPr>
        <p:spPr>
          <a:xfrm>
            <a:off x="0" y="557213"/>
            <a:ext cx="4572000" cy="458628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5_Section Header">
  <p:cSld name="65_Section Header">
    <p:spTree>
      <p:nvGrpSpPr>
        <p:cNvPr id="107" name="Shape 107"/>
        <p:cNvGrpSpPr/>
        <p:nvPr/>
      </p:nvGrpSpPr>
      <p:grpSpPr>
        <a:xfrm>
          <a:off x="0" y="0"/>
          <a:ext cx="0" cy="0"/>
          <a:chOff x="0" y="0"/>
          <a:chExt cx="0" cy="0"/>
        </a:xfrm>
      </p:grpSpPr>
      <p:sp>
        <p:nvSpPr>
          <p:cNvPr id="108" name="Google Shape;108;p29"/>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 name="Google Shape;109;p29"/>
          <p:cNvSpPr/>
          <p:nvPr>
            <p:ph idx="2" type="pic"/>
          </p:nvPr>
        </p:nvSpPr>
        <p:spPr>
          <a:xfrm>
            <a:off x="1475932" y="2010366"/>
            <a:ext cx="1910206" cy="138171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9"/>
          <p:cNvSpPr/>
          <p:nvPr>
            <p:ph idx="3" type="pic"/>
          </p:nvPr>
        </p:nvSpPr>
        <p:spPr>
          <a:xfrm>
            <a:off x="3616897" y="2010366"/>
            <a:ext cx="1910206" cy="138171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1" name="Google Shape;111;p29"/>
          <p:cNvSpPr/>
          <p:nvPr>
            <p:ph idx="4" type="pic"/>
          </p:nvPr>
        </p:nvSpPr>
        <p:spPr>
          <a:xfrm>
            <a:off x="5757861" y="2010366"/>
            <a:ext cx="1910206" cy="138171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Section Header">
  <p:cSld name="22_Section Header">
    <p:spTree>
      <p:nvGrpSpPr>
        <p:cNvPr id="112" name="Shape 112"/>
        <p:cNvGrpSpPr/>
        <p:nvPr/>
      </p:nvGrpSpPr>
      <p:grpSpPr>
        <a:xfrm>
          <a:off x="0" y="0"/>
          <a:ext cx="0" cy="0"/>
          <a:chOff x="0" y="0"/>
          <a:chExt cx="0" cy="0"/>
        </a:xfrm>
      </p:grpSpPr>
      <p:sp>
        <p:nvSpPr>
          <p:cNvPr id="113" name="Google Shape;113;p3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 name="Google Shape;114;p30"/>
          <p:cNvSpPr/>
          <p:nvPr>
            <p:ph idx="2" type="pic"/>
          </p:nvPr>
        </p:nvSpPr>
        <p:spPr>
          <a:xfrm>
            <a:off x="1971675" y="0"/>
            <a:ext cx="7172325"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Section Header">
  <p:cSld name="25_Section Header">
    <p:spTree>
      <p:nvGrpSpPr>
        <p:cNvPr id="115" name="Shape 115"/>
        <p:cNvGrpSpPr/>
        <p:nvPr/>
      </p:nvGrpSpPr>
      <p:grpSpPr>
        <a:xfrm>
          <a:off x="0" y="0"/>
          <a:ext cx="0" cy="0"/>
          <a:chOff x="0" y="0"/>
          <a:chExt cx="0" cy="0"/>
        </a:xfrm>
      </p:grpSpPr>
      <p:sp>
        <p:nvSpPr>
          <p:cNvPr id="116" name="Google Shape;116;p3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7" name="Google Shape;117;p31"/>
          <p:cNvSpPr/>
          <p:nvPr>
            <p:ph idx="2" type="pic"/>
          </p:nvPr>
        </p:nvSpPr>
        <p:spPr>
          <a:xfrm>
            <a:off x="0" y="691244"/>
            <a:ext cx="3374570" cy="222612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8" name="Google Shape;118;p31"/>
          <p:cNvSpPr/>
          <p:nvPr>
            <p:ph idx="3" type="pic"/>
          </p:nvPr>
        </p:nvSpPr>
        <p:spPr>
          <a:xfrm>
            <a:off x="3374571" y="2917372"/>
            <a:ext cx="3374570" cy="222612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Section Header">
  <p:cSld name="12_Section Header">
    <p:spTree>
      <p:nvGrpSpPr>
        <p:cNvPr id="119" name="Shape 119"/>
        <p:cNvGrpSpPr/>
        <p:nvPr/>
      </p:nvGrpSpPr>
      <p:grpSpPr>
        <a:xfrm>
          <a:off x="0" y="0"/>
          <a:ext cx="0" cy="0"/>
          <a:chOff x="0" y="0"/>
          <a:chExt cx="0" cy="0"/>
        </a:xfrm>
      </p:grpSpPr>
      <p:sp>
        <p:nvSpPr>
          <p:cNvPr id="120" name="Google Shape;120;p32"/>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1" name="Google Shape;121;p32"/>
          <p:cNvSpPr/>
          <p:nvPr>
            <p:ph idx="2" type="pic"/>
          </p:nvPr>
        </p:nvSpPr>
        <p:spPr>
          <a:xfrm>
            <a:off x="0" y="0"/>
            <a:ext cx="91440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Section Header">
  <p:cSld name="11_Section Header">
    <p:spTree>
      <p:nvGrpSpPr>
        <p:cNvPr id="122" name="Shape 122"/>
        <p:cNvGrpSpPr/>
        <p:nvPr/>
      </p:nvGrpSpPr>
      <p:grpSpPr>
        <a:xfrm>
          <a:off x="0" y="0"/>
          <a:ext cx="0" cy="0"/>
          <a:chOff x="0" y="0"/>
          <a:chExt cx="0" cy="0"/>
        </a:xfrm>
      </p:grpSpPr>
      <p:sp>
        <p:nvSpPr>
          <p:cNvPr id="123" name="Google Shape;123;p33"/>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4" name="Google Shape;124;p33"/>
          <p:cNvSpPr/>
          <p:nvPr>
            <p:ph idx="2" type="pic"/>
          </p:nvPr>
        </p:nvSpPr>
        <p:spPr>
          <a:xfrm>
            <a:off x="2128836" y="0"/>
            <a:ext cx="2343152" cy="26860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5" name="Google Shape;125;p33"/>
          <p:cNvSpPr/>
          <p:nvPr>
            <p:ph idx="3" type="pic"/>
          </p:nvPr>
        </p:nvSpPr>
        <p:spPr>
          <a:xfrm>
            <a:off x="4672013" y="0"/>
            <a:ext cx="2343152" cy="26860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Section Header">
  <p:cSld name="2_Section Header">
    <p:spTree>
      <p:nvGrpSpPr>
        <p:cNvPr id="126" name="Shape 126"/>
        <p:cNvGrpSpPr/>
        <p:nvPr/>
      </p:nvGrpSpPr>
      <p:grpSpPr>
        <a:xfrm>
          <a:off x="0" y="0"/>
          <a:ext cx="0" cy="0"/>
          <a:chOff x="0" y="0"/>
          <a:chExt cx="0" cy="0"/>
        </a:xfrm>
      </p:grpSpPr>
      <p:sp>
        <p:nvSpPr>
          <p:cNvPr id="127" name="Google Shape;127;p3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Section Header">
  <p:cSld name="4_Section Header">
    <p:spTree>
      <p:nvGrpSpPr>
        <p:cNvPr id="128" name="Shape 128"/>
        <p:cNvGrpSpPr/>
        <p:nvPr/>
      </p:nvGrpSpPr>
      <p:grpSpPr>
        <a:xfrm>
          <a:off x="0" y="0"/>
          <a:ext cx="0" cy="0"/>
          <a:chOff x="0" y="0"/>
          <a:chExt cx="0" cy="0"/>
        </a:xfrm>
      </p:grpSpPr>
      <p:sp>
        <p:nvSpPr>
          <p:cNvPr id="129" name="Google Shape;129;p3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600"/>
              <a:buFont typeface="Montserrat"/>
              <a:buNone/>
              <a:defRPr b="0" i="0" sz="26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11" Type="http://schemas.openxmlformats.org/officeDocument/2006/relationships/slideLayout" Target="../slideLayouts/slideLayout22.xml"/><Relationship Id="rId22" Type="http://schemas.openxmlformats.org/officeDocument/2006/relationships/slideLayout" Target="../slideLayouts/slideLayout33.xml"/><Relationship Id="rId10" Type="http://schemas.openxmlformats.org/officeDocument/2006/relationships/slideLayout" Target="../slideLayouts/slideLayout21.xml"/><Relationship Id="rId21" Type="http://schemas.openxmlformats.org/officeDocument/2006/relationships/slideLayout" Target="../slideLayouts/slideLayout32.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23" Type="http://schemas.openxmlformats.org/officeDocument/2006/relationships/theme" Target="../theme/theme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600"/>
              <a:buFont typeface="Montserrat"/>
              <a:buNone/>
              <a:defRPr b="0" i="0" sz="26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36"/>
          <p:cNvSpPr/>
          <p:nvPr/>
        </p:nvSpPr>
        <p:spPr>
          <a:xfrm>
            <a:off x="2721428" y="1850572"/>
            <a:ext cx="3701143" cy="144354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35" name="Google Shape;135;p36"/>
          <p:cNvGrpSpPr/>
          <p:nvPr/>
        </p:nvGrpSpPr>
        <p:grpSpPr>
          <a:xfrm>
            <a:off x="3298371" y="2090825"/>
            <a:ext cx="2547257" cy="961849"/>
            <a:chOff x="4397828" y="2703453"/>
            <a:chExt cx="3396343" cy="1282465"/>
          </a:xfrm>
        </p:grpSpPr>
        <p:sp>
          <p:nvSpPr>
            <p:cNvPr id="136" name="Google Shape;136;p36"/>
            <p:cNvSpPr txBox="1"/>
            <p:nvPr/>
          </p:nvSpPr>
          <p:spPr>
            <a:xfrm>
              <a:off x="4397828" y="2703453"/>
              <a:ext cx="3396343" cy="101566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4500" u="none" cap="none" strike="noStrike">
                  <a:solidFill>
                    <a:schemeClr val="dk1"/>
                  </a:solidFill>
                  <a:latin typeface="Montserrat"/>
                  <a:ea typeface="Montserrat"/>
                  <a:cs typeface="Montserrat"/>
                  <a:sym typeface="Montserrat"/>
                </a:rPr>
                <a:t>Minimal</a:t>
              </a:r>
              <a:endParaRPr sz="1100"/>
            </a:p>
          </p:txBody>
        </p:sp>
        <p:sp>
          <p:nvSpPr>
            <p:cNvPr id="137" name="Google Shape;137;p36"/>
            <p:cNvSpPr txBox="1"/>
            <p:nvPr/>
          </p:nvSpPr>
          <p:spPr>
            <a:xfrm>
              <a:off x="4924422" y="3708919"/>
              <a:ext cx="2343154"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900" u="none" cap="none" strike="noStrike">
                  <a:solidFill>
                    <a:schemeClr val="dk1"/>
                  </a:solidFill>
                  <a:latin typeface="Montserrat"/>
                  <a:ea typeface="Montserrat"/>
                  <a:cs typeface="Montserrat"/>
                  <a:sym typeface="Montserrat"/>
                </a:rPr>
                <a:t>PRESENTATION</a:t>
              </a:r>
              <a:endParaRPr sz="1100"/>
            </a:p>
          </p:txBody>
        </p:sp>
      </p:grpSp>
      <p:sp>
        <p:nvSpPr>
          <p:cNvPr id="138" name="Google Shape;138;p36"/>
          <p:cNvSpPr/>
          <p:nvPr>
            <p:ph idx="2" type="pic"/>
          </p:nvPr>
        </p:nvSpPr>
        <p:spPr>
          <a:xfrm>
            <a:off x="0" y="1191"/>
            <a:ext cx="9144000" cy="514230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grpSp>
        <p:nvGrpSpPr>
          <p:cNvPr id="239" name="Google Shape;239;p45"/>
          <p:cNvGrpSpPr/>
          <p:nvPr/>
        </p:nvGrpSpPr>
        <p:grpSpPr>
          <a:xfrm rot="-5400000">
            <a:off x="-867726" y="2306951"/>
            <a:ext cx="3371850" cy="529597"/>
            <a:chOff x="3848100" y="5556793"/>
            <a:chExt cx="4495800" cy="706130"/>
          </a:xfrm>
        </p:grpSpPr>
        <p:sp>
          <p:nvSpPr>
            <p:cNvPr id="240" name="Google Shape;240;p45"/>
            <p:cNvSpPr txBox="1"/>
            <p:nvPr/>
          </p:nvSpPr>
          <p:spPr>
            <a:xfrm>
              <a:off x="4486275" y="5556793"/>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241" name="Google Shape;241;p45"/>
            <p:cNvSpPr txBox="1"/>
            <p:nvPr/>
          </p:nvSpPr>
          <p:spPr>
            <a:xfrm>
              <a:off x="3848100" y="5787408"/>
              <a:ext cx="44958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grpSp>
        <p:nvGrpSpPr>
          <p:cNvPr id="242" name="Google Shape;242;p45"/>
          <p:cNvGrpSpPr/>
          <p:nvPr/>
        </p:nvGrpSpPr>
        <p:grpSpPr>
          <a:xfrm rot="-5400000">
            <a:off x="6639875" y="2306951"/>
            <a:ext cx="3371850" cy="529597"/>
            <a:chOff x="3848100" y="5556793"/>
            <a:chExt cx="4495800" cy="706130"/>
          </a:xfrm>
        </p:grpSpPr>
        <p:sp>
          <p:nvSpPr>
            <p:cNvPr id="243" name="Google Shape;243;p45"/>
            <p:cNvSpPr txBox="1"/>
            <p:nvPr/>
          </p:nvSpPr>
          <p:spPr>
            <a:xfrm>
              <a:off x="4486275" y="5556793"/>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244" name="Google Shape;244;p45"/>
            <p:cNvSpPr txBox="1"/>
            <p:nvPr/>
          </p:nvSpPr>
          <p:spPr>
            <a:xfrm>
              <a:off x="3848100" y="5787408"/>
              <a:ext cx="44958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sp>
        <p:nvSpPr>
          <p:cNvPr id="245" name="Google Shape;245;p45"/>
          <p:cNvSpPr/>
          <p:nvPr>
            <p:ph idx="2" type="pic"/>
          </p:nvPr>
        </p:nvSpPr>
        <p:spPr>
          <a:xfrm>
            <a:off x="1693068" y="885824"/>
            <a:ext cx="5757862" cy="337185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grpSp>
        <p:nvGrpSpPr>
          <p:cNvPr id="250" name="Google Shape;250;p46"/>
          <p:cNvGrpSpPr/>
          <p:nvPr/>
        </p:nvGrpSpPr>
        <p:grpSpPr>
          <a:xfrm>
            <a:off x="5588128" y="1572224"/>
            <a:ext cx="2561348" cy="1999049"/>
            <a:chOff x="6955537" y="1660872"/>
            <a:chExt cx="3415130" cy="2665399"/>
          </a:xfrm>
        </p:grpSpPr>
        <p:sp>
          <p:nvSpPr>
            <p:cNvPr id="251" name="Google Shape;251;p46"/>
            <p:cNvSpPr txBox="1"/>
            <p:nvPr/>
          </p:nvSpPr>
          <p:spPr>
            <a:xfrm>
              <a:off x="6955537" y="1660872"/>
              <a:ext cx="3415130" cy="170816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rgbClr val="D8D8D8"/>
                  </a:solidFill>
                  <a:latin typeface="Montserrat Thin"/>
                  <a:ea typeface="Montserrat Thin"/>
                  <a:cs typeface="Montserrat Thin"/>
                  <a:sym typeface="Montserrat Thin"/>
                </a:rPr>
                <a:t>STORY</a:t>
              </a:r>
              <a:endParaRPr sz="1100"/>
            </a:p>
            <a:p>
              <a:pPr indent="0" lvl="0" marL="0" marR="0" rtl="0" algn="l">
                <a:spcBef>
                  <a:spcPts val="0"/>
                </a:spcBef>
                <a:spcAft>
                  <a:spcPts val="0"/>
                </a:spcAft>
                <a:buNone/>
              </a:pPr>
              <a:r>
                <a:rPr b="1" lang="en" sz="2600">
                  <a:solidFill>
                    <a:schemeClr val="accent3"/>
                  </a:solidFill>
                  <a:latin typeface="Montserrat"/>
                  <a:ea typeface="Montserrat"/>
                  <a:cs typeface="Montserrat"/>
                  <a:sym typeface="Montserrat"/>
                </a:rPr>
                <a:t>ABOUT WHO</a:t>
              </a:r>
              <a:endParaRPr sz="1100"/>
            </a:p>
            <a:p>
              <a:pPr indent="0" lvl="0" marL="0" marR="0" rtl="0" algn="l">
                <a:spcBef>
                  <a:spcPts val="0"/>
                </a:spcBef>
                <a:spcAft>
                  <a:spcPts val="0"/>
                </a:spcAft>
                <a:buNone/>
              </a:pPr>
              <a:r>
                <a:rPr b="1" lang="en" sz="2600">
                  <a:solidFill>
                    <a:schemeClr val="dk1"/>
                  </a:solidFill>
                  <a:latin typeface="Montserrat Thin"/>
                  <a:ea typeface="Montserrat Thin"/>
                  <a:cs typeface="Montserrat Thin"/>
                  <a:sym typeface="Montserrat Thin"/>
                </a:rPr>
                <a:t>WE ARE</a:t>
              </a:r>
              <a:endParaRPr sz="1100"/>
            </a:p>
          </p:txBody>
        </p:sp>
        <p:sp>
          <p:nvSpPr>
            <p:cNvPr id="252" name="Google Shape;252;p46"/>
            <p:cNvSpPr txBox="1"/>
            <p:nvPr/>
          </p:nvSpPr>
          <p:spPr>
            <a:xfrm>
              <a:off x="6955537" y="3498480"/>
              <a:ext cx="3415130" cy="82779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 text of the printing and typesetting industry. lorem the industry's standard dummy text ever</a:t>
              </a:r>
              <a:endParaRPr i="1" sz="800">
                <a:solidFill>
                  <a:srgbClr val="7F7F7F"/>
                </a:solidFill>
                <a:latin typeface="Montserrat Light"/>
                <a:ea typeface="Montserrat Light"/>
                <a:cs typeface="Montserrat Light"/>
                <a:sym typeface="Montserrat Light"/>
              </a:endParaRPr>
            </a:p>
          </p:txBody>
        </p:sp>
      </p:grpSp>
      <p:grpSp>
        <p:nvGrpSpPr>
          <p:cNvPr id="253" name="Google Shape;253;p46"/>
          <p:cNvGrpSpPr/>
          <p:nvPr/>
        </p:nvGrpSpPr>
        <p:grpSpPr>
          <a:xfrm>
            <a:off x="994525" y="1425114"/>
            <a:ext cx="620843" cy="2293270"/>
            <a:chOff x="1117364" y="2557851"/>
            <a:chExt cx="827791" cy="3057694"/>
          </a:xfrm>
        </p:grpSpPr>
        <p:sp>
          <p:nvSpPr>
            <p:cNvPr id="254" name="Google Shape;254;p46"/>
            <p:cNvSpPr txBox="1"/>
            <p:nvPr/>
          </p:nvSpPr>
          <p:spPr>
            <a:xfrm rot="-5400000">
              <a:off x="315543" y="3359672"/>
              <a:ext cx="2431433" cy="82779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a:t>
              </a:r>
              <a:endParaRPr sz="1100"/>
            </a:p>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text of the printing and typesetting industry. lorem the</a:t>
              </a:r>
              <a:endParaRPr i="1" sz="800">
                <a:solidFill>
                  <a:srgbClr val="7F7F7F"/>
                </a:solidFill>
                <a:latin typeface="Montserrat Light"/>
                <a:ea typeface="Montserrat Light"/>
                <a:cs typeface="Montserrat Light"/>
                <a:sym typeface="Montserrat Light"/>
              </a:endParaRPr>
            </a:p>
          </p:txBody>
        </p:sp>
        <p:cxnSp>
          <p:nvCxnSpPr>
            <p:cNvPr id="255" name="Google Shape;255;p46"/>
            <p:cNvCxnSpPr/>
            <p:nvPr/>
          </p:nvCxnSpPr>
          <p:spPr>
            <a:xfrm rot="10800000">
              <a:off x="1558682" y="5164696"/>
              <a:ext cx="0" cy="450849"/>
            </a:xfrm>
            <a:prstGeom prst="straightConnector1">
              <a:avLst/>
            </a:prstGeom>
            <a:noFill/>
            <a:ln cap="flat" cmpd="sng" w="38100">
              <a:solidFill>
                <a:schemeClr val="accent3"/>
              </a:solidFill>
              <a:prstDash val="solid"/>
              <a:miter lim="800000"/>
              <a:headEnd len="sm" w="sm" type="none"/>
              <a:tailEnd len="sm" w="sm" type="none"/>
            </a:ln>
          </p:spPr>
        </p:cxnSp>
      </p:grpSp>
      <p:sp>
        <p:nvSpPr>
          <p:cNvPr id="256" name="Google Shape;256;p46"/>
          <p:cNvSpPr/>
          <p:nvPr>
            <p:ph idx="2" type="pic"/>
          </p:nvPr>
        </p:nvSpPr>
        <p:spPr>
          <a:xfrm>
            <a:off x="2600325" y="913896"/>
            <a:ext cx="2412873" cy="331570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grpSp>
        <p:nvGrpSpPr>
          <p:cNvPr id="261" name="Google Shape;261;p47"/>
          <p:cNvGrpSpPr/>
          <p:nvPr/>
        </p:nvGrpSpPr>
        <p:grpSpPr>
          <a:xfrm>
            <a:off x="3310514" y="3213217"/>
            <a:ext cx="1832986" cy="613621"/>
            <a:chOff x="1305059" y="4640596"/>
            <a:chExt cx="2443981" cy="818161"/>
          </a:xfrm>
        </p:grpSpPr>
        <p:sp>
          <p:nvSpPr>
            <p:cNvPr id="262" name="Google Shape;262;p47"/>
            <p:cNvSpPr txBox="1"/>
            <p:nvPr/>
          </p:nvSpPr>
          <p:spPr>
            <a:xfrm>
              <a:off x="1305059" y="4887447"/>
              <a:ext cx="2443981"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chemeClr val="dk1"/>
                  </a:solidFill>
                  <a:latin typeface="Montserrat Light"/>
                  <a:ea typeface="Montserrat Light"/>
                  <a:cs typeface="Montserrat Light"/>
                  <a:sym typeface="Montserrat Light"/>
                </a:rPr>
                <a:t>text of the printing and typesetting industry. lorem the</a:t>
              </a:r>
              <a:endParaRPr i="1" sz="800">
                <a:solidFill>
                  <a:schemeClr val="dk1"/>
                </a:solidFill>
                <a:latin typeface="Montserrat Light"/>
                <a:ea typeface="Montserrat Light"/>
                <a:cs typeface="Montserrat Light"/>
                <a:sym typeface="Montserrat Light"/>
              </a:endParaRPr>
            </a:p>
          </p:txBody>
        </p:sp>
        <p:cxnSp>
          <p:nvCxnSpPr>
            <p:cNvPr id="263" name="Google Shape;263;p47"/>
            <p:cNvCxnSpPr/>
            <p:nvPr/>
          </p:nvCxnSpPr>
          <p:spPr>
            <a:xfrm>
              <a:off x="1409700" y="4640596"/>
              <a:ext cx="571500" cy="0"/>
            </a:xfrm>
            <a:prstGeom prst="straightConnector1">
              <a:avLst/>
            </a:prstGeom>
            <a:noFill/>
            <a:ln cap="flat" cmpd="sng" w="38100">
              <a:solidFill>
                <a:schemeClr val="accent3"/>
              </a:solidFill>
              <a:prstDash val="solid"/>
              <a:miter lim="800000"/>
              <a:headEnd len="sm" w="sm" type="none"/>
              <a:tailEnd len="sm" w="sm" type="none"/>
            </a:ln>
          </p:spPr>
        </p:cxnSp>
      </p:grpSp>
      <p:grpSp>
        <p:nvGrpSpPr>
          <p:cNvPr id="264" name="Google Shape;264;p47"/>
          <p:cNvGrpSpPr/>
          <p:nvPr/>
        </p:nvGrpSpPr>
        <p:grpSpPr>
          <a:xfrm>
            <a:off x="5573840" y="1661159"/>
            <a:ext cx="2561348" cy="1999049"/>
            <a:chOff x="6955537" y="1660872"/>
            <a:chExt cx="3415130" cy="2665399"/>
          </a:xfrm>
        </p:grpSpPr>
        <p:sp>
          <p:nvSpPr>
            <p:cNvPr id="265" name="Google Shape;265;p47"/>
            <p:cNvSpPr txBox="1"/>
            <p:nvPr/>
          </p:nvSpPr>
          <p:spPr>
            <a:xfrm>
              <a:off x="6955537" y="1660872"/>
              <a:ext cx="3415130" cy="170816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rgbClr val="D8D8D8"/>
                  </a:solidFill>
                  <a:latin typeface="Montserrat Thin"/>
                  <a:ea typeface="Montserrat Thin"/>
                  <a:cs typeface="Montserrat Thin"/>
                  <a:sym typeface="Montserrat Thin"/>
                </a:rPr>
                <a:t>STORY</a:t>
              </a:r>
              <a:endParaRPr sz="1100"/>
            </a:p>
            <a:p>
              <a:pPr indent="0" lvl="0" marL="0" marR="0" rtl="0" algn="l">
                <a:spcBef>
                  <a:spcPts val="0"/>
                </a:spcBef>
                <a:spcAft>
                  <a:spcPts val="0"/>
                </a:spcAft>
                <a:buNone/>
              </a:pPr>
              <a:r>
                <a:rPr b="1" lang="en" sz="2600">
                  <a:solidFill>
                    <a:schemeClr val="accent3"/>
                  </a:solidFill>
                  <a:latin typeface="Montserrat"/>
                  <a:ea typeface="Montserrat"/>
                  <a:cs typeface="Montserrat"/>
                  <a:sym typeface="Montserrat"/>
                </a:rPr>
                <a:t>ABOUT WHO</a:t>
              </a:r>
              <a:endParaRPr sz="1100"/>
            </a:p>
            <a:p>
              <a:pPr indent="0" lvl="0" marL="0" marR="0" rtl="0" algn="l">
                <a:spcBef>
                  <a:spcPts val="0"/>
                </a:spcBef>
                <a:spcAft>
                  <a:spcPts val="0"/>
                </a:spcAft>
                <a:buNone/>
              </a:pPr>
              <a:r>
                <a:rPr b="1" lang="en" sz="2600">
                  <a:solidFill>
                    <a:schemeClr val="dk1"/>
                  </a:solidFill>
                  <a:latin typeface="Montserrat Thin"/>
                  <a:ea typeface="Montserrat Thin"/>
                  <a:cs typeface="Montserrat Thin"/>
                  <a:sym typeface="Montserrat Thin"/>
                </a:rPr>
                <a:t>WE ARE</a:t>
              </a:r>
              <a:endParaRPr sz="1100"/>
            </a:p>
          </p:txBody>
        </p:sp>
        <p:sp>
          <p:nvSpPr>
            <p:cNvPr id="266" name="Google Shape;266;p47"/>
            <p:cNvSpPr txBox="1"/>
            <p:nvPr/>
          </p:nvSpPr>
          <p:spPr>
            <a:xfrm>
              <a:off x="6955537" y="3498480"/>
              <a:ext cx="3415130" cy="82779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 text of the printing and typesetting industry. lorem the industry's standard dummy text ever</a:t>
              </a:r>
              <a:endParaRPr i="1" sz="800">
                <a:solidFill>
                  <a:srgbClr val="7F7F7F"/>
                </a:solidFill>
                <a:latin typeface="Montserrat Light"/>
                <a:ea typeface="Montserrat Light"/>
                <a:cs typeface="Montserrat Light"/>
                <a:sym typeface="Montserrat Light"/>
              </a:endParaRPr>
            </a:p>
          </p:txBody>
        </p:sp>
      </p:grpSp>
      <p:sp>
        <p:nvSpPr>
          <p:cNvPr id="267" name="Google Shape;267;p47"/>
          <p:cNvSpPr/>
          <p:nvPr>
            <p:ph idx="2" type="pic"/>
          </p:nvPr>
        </p:nvSpPr>
        <p:spPr>
          <a:xfrm>
            <a:off x="0" y="0"/>
            <a:ext cx="51435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grpSp>
        <p:nvGrpSpPr>
          <p:cNvPr id="272" name="Google Shape;272;p48"/>
          <p:cNvGrpSpPr/>
          <p:nvPr/>
        </p:nvGrpSpPr>
        <p:grpSpPr>
          <a:xfrm rot="-5400000">
            <a:off x="-867726" y="2306951"/>
            <a:ext cx="3371850" cy="529597"/>
            <a:chOff x="3848100" y="5556793"/>
            <a:chExt cx="4495800" cy="706130"/>
          </a:xfrm>
        </p:grpSpPr>
        <p:sp>
          <p:nvSpPr>
            <p:cNvPr id="273" name="Google Shape;273;p48"/>
            <p:cNvSpPr txBox="1"/>
            <p:nvPr/>
          </p:nvSpPr>
          <p:spPr>
            <a:xfrm>
              <a:off x="4486275" y="5556793"/>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274" name="Google Shape;274;p48"/>
            <p:cNvSpPr txBox="1"/>
            <p:nvPr/>
          </p:nvSpPr>
          <p:spPr>
            <a:xfrm>
              <a:off x="3848100" y="5787408"/>
              <a:ext cx="44958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grpSp>
        <p:nvGrpSpPr>
          <p:cNvPr id="275" name="Google Shape;275;p48"/>
          <p:cNvGrpSpPr/>
          <p:nvPr/>
        </p:nvGrpSpPr>
        <p:grpSpPr>
          <a:xfrm rot="-5400000">
            <a:off x="6639875" y="2306951"/>
            <a:ext cx="3371850" cy="529597"/>
            <a:chOff x="3848100" y="5556793"/>
            <a:chExt cx="4495800" cy="706130"/>
          </a:xfrm>
        </p:grpSpPr>
        <p:sp>
          <p:nvSpPr>
            <p:cNvPr id="276" name="Google Shape;276;p48"/>
            <p:cNvSpPr txBox="1"/>
            <p:nvPr/>
          </p:nvSpPr>
          <p:spPr>
            <a:xfrm>
              <a:off x="4486275" y="5556793"/>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277" name="Google Shape;277;p48"/>
            <p:cNvSpPr txBox="1"/>
            <p:nvPr/>
          </p:nvSpPr>
          <p:spPr>
            <a:xfrm>
              <a:off x="3848100" y="5787408"/>
              <a:ext cx="44958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sp>
        <p:nvSpPr>
          <p:cNvPr id="278" name="Google Shape;278;p48"/>
          <p:cNvSpPr/>
          <p:nvPr>
            <p:ph idx="2" type="pic"/>
          </p:nvPr>
        </p:nvSpPr>
        <p:spPr>
          <a:xfrm>
            <a:off x="1728788" y="885824"/>
            <a:ext cx="5686425" cy="337185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grpSp>
        <p:nvGrpSpPr>
          <p:cNvPr id="283" name="Google Shape;283;p49"/>
          <p:cNvGrpSpPr/>
          <p:nvPr/>
        </p:nvGrpSpPr>
        <p:grpSpPr>
          <a:xfrm rot="-5400000">
            <a:off x="-694766" y="2306951"/>
            <a:ext cx="3371850" cy="529597"/>
            <a:chOff x="3848100" y="5556793"/>
            <a:chExt cx="4495800" cy="706130"/>
          </a:xfrm>
        </p:grpSpPr>
        <p:sp>
          <p:nvSpPr>
            <p:cNvPr id="284" name="Google Shape;284;p49"/>
            <p:cNvSpPr txBox="1"/>
            <p:nvPr/>
          </p:nvSpPr>
          <p:spPr>
            <a:xfrm>
              <a:off x="4486275" y="5556793"/>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285" name="Google Shape;285;p49"/>
            <p:cNvSpPr txBox="1"/>
            <p:nvPr/>
          </p:nvSpPr>
          <p:spPr>
            <a:xfrm>
              <a:off x="3848100" y="5787408"/>
              <a:ext cx="44958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sp>
        <p:nvSpPr>
          <p:cNvPr id="286" name="Google Shape;286;p49"/>
          <p:cNvSpPr txBox="1"/>
          <p:nvPr/>
        </p:nvSpPr>
        <p:spPr>
          <a:xfrm>
            <a:off x="6757988" y="2068968"/>
            <a:ext cx="1659652" cy="100556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 text of the printing and typesetting industry. lorem the industry's standard dummy text ever</a:t>
            </a:r>
            <a:endParaRPr i="1" sz="800">
              <a:solidFill>
                <a:srgbClr val="7F7F7F"/>
              </a:solidFill>
              <a:latin typeface="Montserrat Light"/>
              <a:ea typeface="Montserrat Light"/>
              <a:cs typeface="Montserrat Light"/>
              <a:sym typeface="Montserrat Light"/>
            </a:endParaRPr>
          </a:p>
        </p:txBody>
      </p:sp>
      <p:sp>
        <p:nvSpPr>
          <p:cNvPr id="287" name="Google Shape;287;p49"/>
          <p:cNvSpPr/>
          <p:nvPr>
            <p:ph idx="2" type="pic"/>
          </p:nvPr>
        </p:nvSpPr>
        <p:spPr>
          <a:xfrm>
            <a:off x="2271713" y="0"/>
            <a:ext cx="3679031" cy="215026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88" name="Google Shape;288;p49"/>
          <p:cNvSpPr/>
          <p:nvPr>
            <p:ph idx="3" type="pic"/>
          </p:nvPr>
        </p:nvSpPr>
        <p:spPr>
          <a:xfrm>
            <a:off x="2271713" y="2346212"/>
            <a:ext cx="3679031" cy="215026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grpSp>
        <p:nvGrpSpPr>
          <p:cNvPr id="293" name="Google Shape;293;p50"/>
          <p:cNvGrpSpPr/>
          <p:nvPr/>
        </p:nvGrpSpPr>
        <p:grpSpPr>
          <a:xfrm>
            <a:off x="5201330" y="1290630"/>
            <a:ext cx="2962956" cy="3124567"/>
            <a:chOff x="6935107" y="1720840"/>
            <a:chExt cx="3950608" cy="4166089"/>
          </a:xfrm>
        </p:grpSpPr>
        <p:grpSp>
          <p:nvGrpSpPr>
            <p:cNvPr id="294" name="Google Shape;294;p50"/>
            <p:cNvGrpSpPr/>
            <p:nvPr/>
          </p:nvGrpSpPr>
          <p:grpSpPr>
            <a:xfrm>
              <a:off x="6935107" y="3990043"/>
              <a:ext cx="3950608" cy="1896886"/>
              <a:chOff x="6920592" y="2480557"/>
              <a:chExt cx="3950608" cy="1896886"/>
            </a:xfrm>
          </p:grpSpPr>
          <p:sp>
            <p:nvSpPr>
              <p:cNvPr id="295" name="Google Shape;295;p50"/>
              <p:cNvSpPr txBox="1"/>
              <p:nvPr/>
            </p:nvSpPr>
            <p:spPr>
              <a:xfrm>
                <a:off x="6920592" y="2480557"/>
                <a:ext cx="3950608" cy="82779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 text of the printing and typesetting industry. lorem the industry's standard dummy text ever</a:t>
                </a:r>
                <a:endParaRPr i="1" sz="800">
                  <a:solidFill>
                    <a:srgbClr val="7F7F7F"/>
                  </a:solidFill>
                  <a:latin typeface="Montserrat Light"/>
                  <a:ea typeface="Montserrat Light"/>
                  <a:cs typeface="Montserrat Light"/>
                  <a:sym typeface="Montserrat Light"/>
                </a:endParaRPr>
              </a:p>
            </p:txBody>
          </p:sp>
          <p:sp>
            <p:nvSpPr>
              <p:cNvPr id="296" name="Google Shape;296;p50"/>
              <p:cNvSpPr txBox="1"/>
              <p:nvPr/>
            </p:nvSpPr>
            <p:spPr>
              <a:xfrm>
                <a:off x="6920592" y="3549652"/>
                <a:ext cx="3950608" cy="82779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 text of the printing and typesetting industry. lorem the industry's standard dummy text ever</a:t>
                </a:r>
                <a:endParaRPr i="1" sz="800">
                  <a:solidFill>
                    <a:srgbClr val="7F7F7F"/>
                  </a:solidFill>
                  <a:latin typeface="Montserrat Light"/>
                  <a:ea typeface="Montserrat Light"/>
                  <a:cs typeface="Montserrat Light"/>
                  <a:sym typeface="Montserrat Light"/>
                </a:endParaRPr>
              </a:p>
            </p:txBody>
          </p:sp>
        </p:grpSp>
        <p:sp>
          <p:nvSpPr>
            <p:cNvPr id="297" name="Google Shape;297;p50"/>
            <p:cNvSpPr txBox="1"/>
            <p:nvPr/>
          </p:nvSpPr>
          <p:spPr>
            <a:xfrm>
              <a:off x="6935107" y="1720840"/>
              <a:ext cx="3415130" cy="170816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rgbClr val="D8D8D8"/>
                  </a:solidFill>
                  <a:latin typeface="Montserrat Thin"/>
                  <a:ea typeface="Montserrat Thin"/>
                  <a:cs typeface="Montserrat Thin"/>
                  <a:sym typeface="Montserrat Thin"/>
                </a:rPr>
                <a:t>LOREM</a:t>
              </a:r>
              <a:endParaRPr sz="1100"/>
            </a:p>
            <a:p>
              <a:pPr indent="0" lvl="0" marL="0" marR="0" rtl="0" algn="l">
                <a:spcBef>
                  <a:spcPts val="0"/>
                </a:spcBef>
                <a:spcAft>
                  <a:spcPts val="0"/>
                </a:spcAft>
                <a:buNone/>
              </a:pPr>
              <a:r>
                <a:rPr b="1" lang="en" sz="2600">
                  <a:solidFill>
                    <a:schemeClr val="accent3"/>
                  </a:solidFill>
                  <a:latin typeface="Montserrat"/>
                  <a:ea typeface="Montserrat"/>
                  <a:cs typeface="Montserrat"/>
                  <a:sym typeface="Montserrat"/>
                </a:rPr>
                <a:t>SIT EXAMPLE</a:t>
              </a:r>
              <a:endParaRPr sz="1100"/>
            </a:p>
            <a:p>
              <a:pPr indent="0" lvl="0" marL="0" marR="0" rtl="0" algn="l">
                <a:spcBef>
                  <a:spcPts val="0"/>
                </a:spcBef>
                <a:spcAft>
                  <a:spcPts val="0"/>
                </a:spcAft>
                <a:buNone/>
              </a:pPr>
              <a:r>
                <a:rPr b="1" lang="en" sz="2600">
                  <a:solidFill>
                    <a:schemeClr val="dk1"/>
                  </a:solidFill>
                  <a:latin typeface="Montserrat Thin"/>
                  <a:ea typeface="Montserrat Thin"/>
                  <a:cs typeface="Montserrat Thin"/>
                  <a:sym typeface="Montserrat Thin"/>
                </a:rPr>
                <a:t>NATOQUE</a:t>
              </a:r>
              <a:endParaRPr sz="1100"/>
            </a:p>
          </p:txBody>
        </p:sp>
      </p:grpSp>
      <p:sp>
        <p:nvSpPr>
          <p:cNvPr id="298" name="Google Shape;298;p50"/>
          <p:cNvSpPr/>
          <p:nvPr>
            <p:ph idx="2" type="pic"/>
          </p:nvPr>
        </p:nvSpPr>
        <p:spPr>
          <a:xfrm>
            <a:off x="0" y="557213"/>
            <a:ext cx="4572000" cy="4586288"/>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2" name="Shape 302"/>
        <p:cNvGrpSpPr/>
        <p:nvPr/>
      </p:nvGrpSpPr>
      <p:grpSpPr>
        <a:xfrm>
          <a:off x="0" y="0"/>
          <a:ext cx="0" cy="0"/>
          <a:chOff x="0" y="0"/>
          <a:chExt cx="0" cy="0"/>
        </a:xfrm>
      </p:grpSpPr>
      <p:sp>
        <p:nvSpPr>
          <p:cNvPr id="303" name="Google Shape;303;p51"/>
          <p:cNvSpPr txBox="1"/>
          <p:nvPr/>
        </p:nvSpPr>
        <p:spPr>
          <a:xfrm>
            <a:off x="1475932" y="779002"/>
            <a:ext cx="2561348"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rgbClr val="D8D8D8"/>
                </a:solidFill>
                <a:latin typeface="Montserrat Thin"/>
                <a:ea typeface="Montserrat Thin"/>
                <a:cs typeface="Montserrat Thin"/>
                <a:sym typeface="Montserrat Thin"/>
              </a:rPr>
              <a:t>LOREM</a:t>
            </a:r>
            <a:endParaRPr sz="1100"/>
          </a:p>
          <a:p>
            <a:pPr indent="0" lvl="0" marL="0" marR="0" rtl="0" algn="l">
              <a:spcBef>
                <a:spcPts val="0"/>
              </a:spcBef>
              <a:spcAft>
                <a:spcPts val="0"/>
              </a:spcAft>
              <a:buNone/>
            </a:pPr>
            <a:r>
              <a:rPr b="1" lang="en" sz="2600">
                <a:solidFill>
                  <a:schemeClr val="accent3"/>
                </a:solidFill>
                <a:latin typeface="Montserrat"/>
                <a:ea typeface="Montserrat"/>
                <a:cs typeface="Montserrat"/>
                <a:sym typeface="Montserrat"/>
              </a:rPr>
              <a:t>SIT EXAMPLE</a:t>
            </a:r>
            <a:endParaRPr sz="1100"/>
          </a:p>
        </p:txBody>
      </p:sp>
      <p:sp>
        <p:nvSpPr>
          <p:cNvPr id="304" name="Google Shape;304;p51"/>
          <p:cNvSpPr txBox="1"/>
          <p:nvPr/>
        </p:nvSpPr>
        <p:spPr>
          <a:xfrm>
            <a:off x="1475932" y="3743655"/>
            <a:ext cx="1817336" cy="620843"/>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a:t>
            </a:r>
            <a:endParaRPr sz="1100"/>
          </a:p>
          <a:p>
            <a:pPr indent="0" lvl="0" marL="0" marR="0" rtl="0" algn="l">
              <a:lnSpc>
                <a:spcPct val="180000"/>
              </a:lnSpc>
              <a:spcBef>
                <a:spcPts val="0"/>
              </a:spcBef>
              <a:spcAft>
                <a:spcPts val="0"/>
              </a:spcAft>
              <a:buNone/>
            </a:pPr>
            <a:r>
              <a:rPr i="1" lang="en" sz="800">
                <a:solidFill>
                  <a:srgbClr val="7F7F7F"/>
                </a:solidFill>
                <a:latin typeface="Montserrat Light"/>
                <a:ea typeface="Montserrat Light"/>
                <a:cs typeface="Montserrat Light"/>
                <a:sym typeface="Montserrat Light"/>
              </a:rPr>
              <a:t>text of the printing and typesetting</a:t>
            </a:r>
            <a:endParaRPr sz="1100"/>
          </a:p>
          <a:p>
            <a:pPr indent="0" lvl="0" marL="0" marR="0" rtl="0" algn="l">
              <a:lnSpc>
                <a:spcPct val="180000"/>
              </a:lnSpc>
              <a:spcBef>
                <a:spcPts val="0"/>
              </a:spcBef>
              <a:spcAft>
                <a:spcPts val="0"/>
              </a:spcAft>
              <a:buNone/>
            </a:pPr>
            <a:r>
              <a:rPr i="1" lang="en" sz="800">
                <a:solidFill>
                  <a:srgbClr val="7F7F7F"/>
                </a:solidFill>
                <a:latin typeface="Montserrat Light"/>
                <a:ea typeface="Montserrat Light"/>
                <a:cs typeface="Montserrat Light"/>
                <a:sym typeface="Montserrat Light"/>
              </a:rPr>
              <a:t>standard dummy text ever</a:t>
            </a:r>
            <a:endParaRPr i="1" sz="800">
              <a:solidFill>
                <a:srgbClr val="7F7F7F"/>
              </a:solidFill>
              <a:latin typeface="Montserrat Light"/>
              <a:ea typeface="Montserrat Light"/>
              <a:cs typeface="Montserrat Light"/>
              <a:sym typeface="Montserrat Light"/>
            </a:endParaRPr>
          </a:p>
        </p:txBody>
      </p:sp>
      <p:sp>
        <p:nvSpPr>
          <p:cNvPr id="305" name="Google Shape;305;p51"/>
          <p:cNvSpPr txBox="1"/>
          <p:nvPr/>
        </p:nvSpPr>
        <p:spPr>
          <a:xfrm>
            <a:off x="3616897" y="3743655"/>
            <a:ext cx="1817336" cy="620843"/>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a:t>
            </a:r>
            <a:endParaRPr sz="1100"/>
          </a:p>
          <a:p>
            <a:pPr indent="0" lvl="0" marL="0" marR="0" rtl="0" algn="l">
              <a:lnSpc>
                <a:spcPct val="180000"/>
              </a:lnSpc>
              <a:spcBef>
                <a:spcPts val="0"/>
              </a:spcBef>
              <a:spcAft>
                <a:spcPts val="0"/>
              </a:spcAft>
              <a:buNone/>
            </a:pPr>
            <a:r>
              <a:rPr i="1" lang="en" sz="800">
                <a:solidFill>
                  <a:srgbClr val="7F7F7F"/>
                </a:solidFill>
                <a:latin typeface="Montserrat Light"/>
                <a:ea typeface="Montserrat Light"/>
                <a:cs typeface="Montserrat Light"/>
                <a:sym typeface="Montserrat Light"/>
              </a:rPr>
              <a:t>text of the printing and typesetting</a:t>
            </a:r>
            <a:endParaRPr sz="1100"/>
          </a:p>
          <a:p>
            <a:pPr indent="0" lvl="0" marL="0" marR="0" rtl="0" algn="l">
              <a:lnSpc>
                <a:spcPct val="180000"/>
              </a:lnSpc>
              <a:spcBef>
                <a:spcPts val="0"/>
              </a:spcBef>
              <a:spcAft>
                <a:spcPts val="0"/>
              </a:spcAft>
              <a:buNone/>
            </a:pPr>
            <a:r>
              <a:rPr i="1" lang="en" sz="800">
                <a:solidFill>
                  <a:srgbClr val="7F7F7F"/>
                </a:solidFill>
                <a:latin typeface="Montserrat Light"/>
                <a:ea typeface="Montserrat Light"/>
                <a:cs typeface="Montserrat Light"/>
                <a:sym typeface="Montserrat Light"/>
              </a:rPr>
              <a:t>standard dummy text ever</a:t>
            </a:r>
            <a:endParaRPr i="1" sz="800">
              <a:solidFill>
                <a:srgbClr val="7F7F7F"/>
              </a:solidFill>
              <a:latin typeface="Montserrat Light"/>
              <a:ea typeface="Montserrat Light"/>
              <a:cs typeface="Montserrat Light"/>
              <a:sym typeface="Montserrat Light"/>
            </a:endParaRPr>
          </a:p>
        </p:txBody>
      </p:sp>
      <p:sp>
        <p:nvSpPr>
          <p:cNvPr id="306" name="Google Shape;306;p51"/>
          <p:cNvSpPr txBox="1"/>
          <p:nvPr/>
        </p:nvSpPr>
        <p:spPr>
          <a:xfrm>
            <a:off x="5757861" y="3743655"/>
            <a:ext cx="1817336" cy="620843"/>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a:t>
            </a:r>
            <a:endParaRPr sz="1100"/>
          </a:p>
          <a:p>
            <a:pPr indent="0" lvl="0" marL="0" marR="0" rtl="0" algn="l">
              <a:lnSpc>
                <a:spcPct val="180000"/>
              </a:lnSpc>
              <a:spcBef>
                <a:spcPts val="0"/>
              </a:spcBef>
              <a:spcAft>
                <a:spcPts val="0"/>
              </a:spcAft>
              <a:buNone/>
            </a:pPr>
            <a:r>
              <a:rPr i="1" lang="en" sz="800">
                <a:solidFill>
                  <a:srgbClr val="7F7F7F"/>
                </a:solidFill>
                <a:latin typeface="Montserrat Light"/>
                <a:ea typeface="Montserrat Light"/>
                <a:cs typeface="Montserrat Light"/>
                <a:sym typeface="Montserrat Light"/>
              </a:rPr>
              <a:t>text of the printing and typesetting</a:t>
            </a:r>
            <a:endParaRPr sz="1100"/>
          </a:p>
          <a:p>
            <a:pPr indent="0" lvl="0" marL="0" marR="0" rtl="0" algn="l">
              <a:lnSpc>
                <a:spcPct val="180000"/>
              </a:lnSpc>
              <a:spcBef>
                <a:spcPts val="0"/>
              </a:spcBef>
              <a:spcAft>
                <a:spcPts val="0"/>
              </a:spcAft>
              <a:buNone/>
            </a:pPr>
            <a:r>
              <a:rPr i="1" lang="en" sz="800">
                <a:solidFill>
                  <a:srgbClr val="7F7F7F"/>
                </a:solidFill>
                <a:latin typeface="Montserrat Light"/>
                <a:ea typeface="Montserrat Light"/>
                <a:cs typeface="Montserrat Light"/>
                <a:sym typeface="Montserrat Light"/>
              </a:rPr>
              <a:t>standard dummy text ever</a:t>
            </a:r>
            <a:endParaRPr i="1" sz="800">
              <a:solidFill>
                <a:srgbClr val="7F7F7F"/>
              </a:solidFill>
              <a:latin typeface="Montserrat Light"/>
              <a:ea typeface="Montserrat Light"/>
              <a:cs typeface="Montserrat Light"/>
              <a:sym typeface="Montserrat Light"/>
            </a:endParaRPr>
          </a:p>
        </p:txBody>
      </p:sp>
      <p:sp>
        <p:nvSpPr>
          <p:cNvPr id="307" name="Google Shape;307;p51"/>
          <p:cNvSpPr/>
          <p:nvPr>
            <p:ph idx="2" type="pic"/>
          </p:nvPr>
        </p:nvSpPr>
        <p:spPr>
          <a:xfrm>
            <a:off x="1475932" y="2010366"/>
            <a:ext cx="1910206" cy="138171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08" name="Google Shape;308;p51"/>
          <p:cNvSpPr/>
          <p:nvPr>
            <p:ph idx="3" type="pic"/>
          </p:nvPr>
        </p:nvSpPr>
        <p:spPr>
          <a:xfrm>
            <a:off x="3616897" y="2010366"/>
            <a:ext cx="1910206" cy="138171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09" name="Google Shape;309;p51"/>
          <p:cNvSpPr/>
          <p:nvPr>
            <p:ph idx="4" type="pic"/>
          </p:nvPr>
        </p:nvSpPr>
        <p:spPr>
          <a:xfrm>
            <a:off x="5757861" y="2010366"/>
            <a:ext cx="1910206" cy="138171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3" name="Shape 313"/>
        <p:cNvGrpSpPr/>
        <p:nvPr/>
      </p:nvGrpSpPr>
      <p:grpSpPr>
        <a:xfrm>
          <a:off x="0" y="0"/>
          <a:ext cx="0" cy="0"/>
          <a:chOff x="0" y="0"/>
          <a:chExt cx="0" cy="0"/>
        </a:xfrm>
      </p:grpSpPr>
      <p:grpSp>
        <p:nvGrpSpPr>
          <p:cNvPr id="314" name="Google Shape;314;p52"/>
          <p:cNvGrpSpPr/>
          <p:nvPr/>
        </p:nvGrpSpPr>
        <p:grpSpPr>
          <a:xfrm rot="-5400000">
            <a:off x="-782001" y="2306951"/>
            <a:ext cx="3371850" cy="529597"/>
            <a:chOff x="3848100" y="5556793"/>
            <a:chExt cx="4495800" cy="706130"/>
          </a:xfrm>
        </p:grpSpPr>
        <p:sp>
          <p:nvSpPr>
            <p:cNvPr id="315" name="Google Shape;315;p52"/>
            <p:cNvSpPr txBox="1"/>
            <p:nvPr/>
          </p:nvSpPr>
          <p:spPr>
            <a:xfrm>
              <a:off x="4486275" y="5556793"/>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316" name="Google Shape;316;p52"/>
            <p:cNvSpPr txBox="1"/>
            <p:nvPr/>
          </p:nvSpPr>
          <p:spPr>
            <a:xfrm>
              <a:off x="3848100" y="5787408"/>
              <a:ext cx="44958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grpSp>
        <p:nvGrpSpPr>
          <p:cNvPr id="317" name="Google Shape;317;p52"/>
          <p:cNvGrpSpPr/>
          <p:nvPr/>
        </p:nvGrpSpPr>
        <p:grpSpPr>
          <a:xfrm>
            <a:off x="1971675" y="1800278"/>
            <a:ext cx="2433298" cy="1542946"/>
            <a:chOff x="2851603" y="2981464"/>
            <a:chExt cx="3244397" cy="2057261"/>
          </a:xfrm>
        </p:grpSpPr>
        <p:sp>
          <p:nvSpPr>
            <p:cNvPr id="318" name="Google Shape;318;p52"/>
            <p:cNvSpPr/>
            <p:nvPr/>
          </p:nvSpPr>
          <p:spPr>
            <a:xfrm>
              <a:off x="2851603" y="2981464"/>
              <a:ext cx="3244397" cy="2057261"/>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19" name="Google Shape;319;p52"/>
            <p:cNvGrpSpPr/>
            <p:nvPr/>
          </p:nvGrpSpPr>
          <p:grpSpPr>
            <a:xfrm>
              <a:off x="3312602" y="3431527"/>
              <a:ext cx="2322389" cy="1157132"/>
              <a:chOff x="1411411" y="3911736"/>
              <a:chExt cx="2322389" cy="1157132"/>
            </a:xfrm>
          </p:grpSpPr>
          <p:sp>
            <p:nvSpPr>
              <p:cNvPr id="320" name="Google Shape;320;p52"/>
              <p:cNvSpPr txBox="1"/>
              <p:nvPr/>
            </p:nvSpPr>
            <p:spPr>
              <a:xfrm>
                <a:off x="1411411" y="3911736"/>
                <a:ext cx="2322300" cy="430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accent3"/>
                    </a:solidFill>
                    <a:latin typeface="Montserrat"/>
                    <a:ea typeface="Montserrat"/>
                    <a:cs typeface="Montserrat"/>
                    <a:sym typeface="Montserrat"/>
                  </a:rPr>
                  <a:t>Lorem Ipsum</a:t>
                </a:r>
                <a:endParaRPr sz="1100"/>
              </a:p>
            </p:txBody>
          </p:sp>
          <p:sp>
            <p:nvSpPr>
              <p:cNvPr id="321" name="Google Shape;321;p52"/>
              <p:cNvSpPr txBox="1"/>
              <p:nvPr/>
            </p:nvSpPr>
            <p:spPr>
              <a:xfrm>
                <a:off x="1411421" y="4388169"/>
                <a:ext cx="2322379" cy="680699"/>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a:t>
                </a:r>
                <a:endParaRPr sz="1100"/>
              </a:p>
            </p:txBody>
          </p:sp>
        </p:grpSp>
      </p:grpSp>
      <p:sp>
        <p:nvSpPr>
          <p:cNvPr id="322" name="Google Shape;322;p52"/>
          <p:cNvSpPr/>
          <p:nvPr>
            <p:ph idx="2" type="pic"/>
          </p:nvPr>
        </p:nvSpPr>
        <p:spPr>
          <a:xfrm>
            <a:off x="1971675" y="0"/>
            <a:ext cx="71724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6" name="Shape 326"/>
        <p:cNvGrpSpPr/>
        <p:nvPr/>
      </p:nvGrpSpPr>
      <p:grpSpPr>
        <a:xfrm>
          <a:off x="0" y="0"/>
          <a:ext cx="0" cy="0"/>
          <a:chOff x="0" y="0"/>
          <a:chExt cx="0" cy="0"/>
        </a:xfrm>
      </p:grpSpPr>
      <p:sp>
        <p:nvSpPr>
          <p:cNvPr id="327" name="Google Shape;327;p53"/>
          <p:cNvSpPr txBox="1"/>
          <p:nvPr/>
        </p:nvSpPr>
        <p:spPr>
          <a:xfrm>
            <a:off x="4187794" y="927144"/>
            <a:ext cx="2561348"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rgbClr val="D8D8D8"/>
                </a:solidFill>
                <a:latin typeface="Montserrat Thin"/>
                <a:ea typeface="Montserrat Thin"/>
                <a:cs typeface="Montserrat Thin"/>
                <a:sym typeface="Montserrat Thin"/>
              </a:rPr>
              <a:t>LOREM</a:t>
            </a:r>
            <a:endParaRPr sz="1100"/>
          </a:p>
          <a:p>
            <a:pPr indent="0" lvl="0" marL="0" marR="0" rtl="0" algn="l">
              <a:spcBef>
                <a:spcPts val="0"/>
              </a:spcBef>
              <a:spcAft>
                <a:spcPts val="0"/>
              </a:spcAft>
              <a:buNone/>
            </a:pPr>
            <a:r>
              <a:rPr b="1" lang="en" sz="2600">
                <a:solidFill>
                  <a:schemeClr val="accent3"/>
                </a:solidFill>
                <a:latin typeface="Montserrat"/>
                <a:ea typeface="Montserrat"/>
                <a:cs typeface="Montserrat"/>
                <a:sym typeface="Montserrat"/>
              </a:rPr>
              <a:t>SIT EXAMPLE</a:t>
            </a:r>
            <a:endParaRPr sz="1100"/>
          </a:p>
        </p:txBody>
      </p:sp>
      <p:sp>
        <p:nvSpPr>
          <p:cNvPr id="328" name="Google Shape;328;p53"/>
          <p:cNvSpPr txBox="1"/>
          <p:nvPr/>
        </p:nvSpPr>
        <p:spPr>
          <a:xfrm>
            <a:off x="4187800" y="1915700"/>
            <a:ext cx="3628800" cy="42840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 text of the printing and typesetting</a:t>
            </a:r>
            <a:endParaRPr sz="1100"/>
          </a:p>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standard dummy text ever</a:t>
            </a:r>
            <a:endParaRPr i="1" sz="800">
              <a:solidFill>
                <a:srgbClr val="7F7F7F"/>
              </a:solidFill>
              <a:latin typeface="Montserrat Light"/>
              <a:ea typeface="Montserrat Light"/>
              <a:cs typeface="Montserrat Light"/>
              <a:sym typeface="Montserrat Light"/>
            </a:endParaRPr>
          </a:p>
        </p:txBody>
      </p:sp>
      <p:grpSp>
        <p:nvGrpSpPr>
          <p:cNvPr id="329" name="Google Shape;329;p53"/>
          <p:cNvGrpSpPr/>
          <p:nvPr/>
        </p:nvGrpSpPr>
        <p:grpSpPr>
          <a:xfrm>
            <a:off x="816392" y="3584400"/>
            <a:ext cx="1741784" cy="867857"/>
            <a:chOff x="1411421" y="3911726"/>
            <a:chExt cx="2322379" cy="1157142"/>
          </a:xfrm>
        </p:grpSpPr>
        <p:sp>
          <p:nvSpPr>
            <p:cNvPr id="330" name="Google Shape;330;p53"/>
            <p:cNvSpPr txBox="1"/>
            <p:nvPr/>
          </p:nvSpPr>
          <p:spPr>
            <a:xfrm>
              <a:off x="1411432" y="3911726"/>
              <a:ext cx="2322300" cy="430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accent3"/>
                  </a:solidFill>
                  <a:latin typeface="Montserrat"/>
                  <a:ea typeface="Montserrat"/>
                  <a:cs typeface="Montserrat"/>
                  <a:sym typeface="Montserrat"/>
                </a:rPr>
                <a:t>Lorem Ipsum</a:t>
              </a:r>
              <a:endParaRPr sz="1100"/>
            </a:p>
          </p:txBody>
        </p:sp>
        <p:sp>
          <p:nvSpPr>
            <p:cNvPr id="331" name="Google Shape;331;p53"/>
            <p:cNvSpPr txBox="1"/>
            <p:nvPr/>
          </p:nvSpPr>
          <p:spPr>
            <a:xfrm>
              <a:off x="1411421" y="4388169"/>
              <a:ext cx="2322379" cy="680699"/>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a:t>
              </a:r>
              <a:endParaRPr sz="1100"/>
            </a:p>
          </p:txBody>
        </p:sp>
      </p:grpSp>
      <p:sp>
        <p:nvSpPr>
          <p:cNvPr id="332" name="Google Shape;332;p53"/>
          <p:cNvSpPr/>
          <p:nvPr>
            <p:ph idx="2" type="pic"/>
          </p:nvPr>
        </p:nvSpPr>
        <p:spPr>
          <a:xfrm>
            <a:off x="0" y="691244"/>
            <a:ext cx="3374570" cy="2226128"/>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33" name="Google Shape;333;p53"/>
          <p:cNvSpPr/>
          <p:nvPr>
            <p:ph idx="3" type="pic"/>
          </p:nvPr>
        </p:nvSpPr>
        <p:spPr>
          <a:xfrm>
            <a:off x="3374571" y="2917372"/>
            <a:ext cx="3374570" cy="2226128"/>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7" name="Shape 337"/>
        <p:cNvGrpSpPr/>
        <p:nvPr/>
      </p:nvGrpSpPr>
      <p:grpSpPr>
        <a:xfrm>
          <a:off x="0" y="0"/>
          <a:ext cx="0" cy="0"/>
          <a:chOff x="0" y="0"/>
          <a:chExt cx="0" cy="0"/>
        </a:xfrm>
      </p:grpSpPr>
      <p:grpSp>
        <p:nvGrpSpPr>
          <p:cNvPr id="338" name="Google Shape;338;p54"/>
          <p:cNvGrpSpPr/>
          <p:nvPr/>
        </p:nvGrpSpPr>
        <p:grpSpPr>
          <a:xfrm>
            <a:off x="1237066" y="3277531"/>
            <a:ext cx="6669868" cy="1005564"/>
            <a:chOff x="1221275" y="4427191"/>
            <a:chExt cx="8893158" cy="1340752"/>
          </a:xfrm>
        </p:grpSpPr>
        <p:sp>
          <p:nvSpPr>
            <p:cNvPr id="339" name="Google Shape;339;p54"/>
            <p:cNvSpPr txBox="1"/>
            <p:nvPr/>
          </p:nvSpPr>
          <p:spPr>
            <a:xfrm>
              <a:off x="1221275" y="4512792"/>
              <a:ext cx="3415130"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rgbClr val="D8D8D8"/>
                  </a:solidFill>
                  <a:latin typeface="Montserrat Thin"/>
                  <a:ea typeface="Montserrat Thin"/>
                  <a:cs typeface="Montserrat Thin"/>
                  <a:sym typeface="Montserrat Thin"/>
                </a:rPr>
                <a:t>LOREM</a:t>
              </a:r>
              <a:endParaRPr sz="1100"/>
            </a:p>
            <a:p>
              <a:pPr indent="0" lvl="0" marL="0" marR="0" rtl="0" algn="l">
                <a:spcBef>
                  <a:spcPts val="0"/>
                </a:spcBef>
                <a:spcAft>
                  <a:spcPts val="0"/>
                </a:spcAft>
                <a:buNone/>
              </a:pPr>
              <a:r>
                <a:rPr b="1" lang="en" sz="2600">
                  <a:solidFill>
                    <a:schemeClr val="accent3"/>
                  </a:solidFill>
                  <a:latin typeface="Montserrat"/>
                  <a:ea typeface="Montserrat"/>
                  <a:cs typeface="Montserrat"/>
                  <a:sym typeface="Montserrat"/>
                </a:rPr>
                <a:t>SIT EXAMPLE</a:t>
              </a:r>
              <a:endParaRPr sz="1100"/>
            </a:p>
          </p:txBody>
        </p:sp>
        <p:sp>
          <p:nvSpPr>
            <p:cNvPr id="340" name="Google Shape;340;p54"/>
            <p:cNvSpPr txBox="1"/>
            <p:nvPr/>
          </p:nvSpPr>
          <p:spPr>
            <a:xfrm>
              <a:off x="5162550" y="4427191"/>
              <a:ext cx="2212869" cy="134075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 text of the printing and typesetting industry. lorem the industry's standard dummy text ever</a:t>
              </a:r>
              <a:endParaRPr i="1" sz="800">
                <a:solidFill>
                  <a:srgbClr val="7F7F7F"/>
                </a:solidFill>
                <a:latin typeface="Montserrat Light"/>
                <a:ea typeface="Montserrat Light"/>
                <a:cs typeface="Montserrat Light"/>
                <a:sym typeface="Montserrat Light"/>
              </a:endParaRPr>
            </a:p>
          </p:txBody>
        </p:sp>
        <p:sp>
          <p:nvSpPr>
            <p:cNvPr id="341" name="Google Shape;341;p54"/>
            <p:cNvSpPr txBox="1"/>
            <p:nvPr/>
          </p:nvSpPr>
          <p:spPr>
            <a:xfrm>
              <a:off x="7901564" y="4427191"/>
              <a:ext cx="2212869" cy="134075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 text of the printing and typesetting industry. lorem the industry's standard dummy text ever</a:t>
              </a:r>
              <a:endParaRPr i="1" sz="800">
                <a:solidFill>
                  <a:srgbClr val="7F7F7F"/>
                </a:solidFill>
                <a:latin typeface="Montserrat Light"/>
                <a:ea typeface="Montserrat Light"/>
                <a:cs typeface="Montserrat Light"/>
                <a:sym typeface="Montserrat Light"/>
              </a:endParaRPr>
            </a:p>
          </p:txBody>
        </p:sp>
      </p:grpSp>
      <p:sp>
        <p:nvSpPr>
          <p:cNvPr id="342" name="Google Shape;342;p54"/>
          <p:cNvSpPr/>
          <p:nvPr>
            <p:ph idx="2" type="pic"/>
          </p:nvPr>
        </p:nvSpPr>
        <p:spPr>
          <a:xfrm>
            <a:off x="0" y="0"/>
            <a:ext cx="9144000" cy="25717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37"/>
          <p:cNvSpPr/>
          <p:nvPr/>
        </p:nvSpPr>
        <p:spPr>
          <a:xfrm>
            <a:off x="2721428" y="1850572"/>
            <a:ext cx="3701143" cy="144354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44" name="Google Shape;144;p37"/>
          <p:cNvGrpSpPr/>
          <p:nvPr/>
        </p:nvGrpSpPr>
        <p:grpSpPr>
          <a:xfrm>
            <a:off x="3298371" y="2090825"/>
            <a:ext cx="2547257" cy="961849"/>
            <a:chOff x="4397828" y="2703453"/>
            <a:chExt cx="3396343" cy="1282465"/>
          </a:xfrm>
        </p:grpSpPr>
        <p:sp>
          <p:nvSpPr>
            <p:cNvPr id="145" name="Google Shape;145;p37"/>
            <p:cNvSpPr txBox="1"/>
            <p:nvPr/>
          </p:nvSpPr>
          <p:spPr>
            <a:xfrm>
              <a:off x="4397828" y="2703453"/>
              <a:ext cx="3396343" cy="101566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4500" u="none" cap="none" strike="noStrike">
                  <a:solidFill>
                    <a:schemeClr val="dk1"/>
                  </a:solidFill>
                  <a:latin typeface="Montserrat"/>
                  <a:ea typeface="Montserrat"/>
                  <a:cs typeface="Montserrat"/>
                  <a:sym typeface="Montserrat"/>
                </a:rPr>
                <a:t>Minimal</a:t>
              </a:r>
              <a:endParaRPr sz="1100"/>
            </a:p>
          </p:txBody>
        </p:sp>
        <p:sp>
          <p:nvSpPr>
            <p:cNvPr id="146" name="Google Shape;146;p37"/>
            <p:cNvSpPr txBox="1"/>
            <p:nvPr/>
          </p:nvSpPr>
          <p:spPr>
            <a:xfrm>
              <a:off x="4924422" y="3708919"/>
              <a:ext cx="2343154"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900" u="none" cap="none" strike="noStrike">
                  <a:solidFill>
                    <a:schemeClr val="dk1"/>
                  </a:solidFill>
                  <a:latin typeface="Montserrat"/>
                  <a:ea typeface="Montserrat"/>
                  <a:cs typeface="Montserrat"/>
                  <a:sym typeface="Montserrat"/>
                </a:rPr>
                <a:t>PRESENTATION</a:t>
              </a:r>
              <a:endParaRPr sz="1100"/>
            </a:p>
          </p:txBody>
        </p:sp>
      </p:grpSp>
      <p:sp>
        <p:nvSpPr>
          <p:cNvPr id="147" name="Google Shape;147;p37"/>
          <p:cNvSpPr/>
          <p:nvPr>
            <p:ph idx="2" type="pic"/>
          </p:nvPr>
        </p:nvSpPr>
        <p:spPr>
          <a:xfrm>
            <a:off x="261257" y="262448"/>
            <a:ext cx="8621486" cy="461979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6" name="Shape 346"/>
        <p:cNvGrpSpPr/>
        <p:nvPr/>
      </p:nvGrpSpPr>
      <p:grpSpPr>
        <a:xfrm>
          <a:off x="0" y="0"/>
          <a:ext cx="0" cy="0"/>
          <a:chOff x="0" y="0"/>
          <a:chExt cx="0" cy="0"/>
        </a:xfrm>
      </p:grpSpPr>
      <p:sp>
        <p:nvSpPr>
          <p:cNvPr id="347" name="Google Shape;347;p55"/>
          <p:cNvSpPr txBox="1"/>
          <p:nvPr/>
        </p:nvSpPr>
        <p:spPr>
          <a:xfrm>
            <a:off x="2053934" y="3277531"/>
            <a:ext cx="2561348"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rgbClr val="D8D8D8"/>
                </a:solidFill>
                <a:latin typeface="Montserrat Thin"/>
                <a:ea typeface="Montserrat Thin"/>
                <a:cs typeface="Montserrat Thin"/>
                <a:sym typeface="Montserrat Thin"/>
              </a:rPr>
              <a:t>LOREM</a:t>
            </a:r>
            <a:endParaRPr sz="1100"/>
          </a:p>
          <a:p>
            <a:pPr indent="0" lvl="0" marL="0" marR="0" rtl="0" algn="l">
              <a:spcBef>
                <a:spcPts val="0"/>
              </a:spcBef>
              <a:spcAft>
                <a:spcPts val="0"/>
              </a:spcAft>
              <a:buNone/>
            </a:pPr>
            <a:r>
              <a:rPr b="1" lang="en" sz="2600">
                <a:solidFill>
                  <a:schemeClr val="accent3"/>
                </a:solidFill>
                <a:latin typeface="Montserrat"/>
                <a:ea typeface="Montserrat"/>
                <a:cs typeface="Montserrat"/>
                <a:sym typeface="Montserrat"/>
              </a:rPr>
              <a:t>SIT EXAMPLE</a:t>
            </a:r>
            <a:endParaRPr sz="1100"/>
          </a:p>
        </p:txBody>
      </p:sp>
      <p:sp>
        <p:nvSpPr>
          <p:cNvPr id="348" name="Google Shape;348;p55"/>
          <p:cNvSpPr txBox="1"/>
          <p:nvPr/>
        </p:nvSpPr>
        <p:spPr>
          <a:xfrm>
            <a:off x="5013762" y="3213330"/>
            <a:ext cx="1659652" cy="100556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7F7F7F"/>
                </a:solidFill>
                <a:latin typeface="Montserrat Light"/>
                <a:ea typeface="Montserrat Light"/>
                <a:cs typeface="Montserrat Light"/>
                <a:sym typeface="Montserrat Light"/>
              </a:rPr>
              <a:t>lorem ipsum is simply dummy text of the printing and typesetting industry. lorem the industry's standard dummy text ever</a:t>
            </a:r>
            <a:endParaRPr i="1" sz="800">
              <a:solidFill>
                <a:srgbClr val="7F7F7F"/>
              </a:solidFill>
              <a:latin typeface="Montserrat Light"/>
              <a:ea typeface="Montserrat Light"/>
              <a:cs typeface="Montserrat Light"/>
              <a:sym typeface="Montserrat Light"/>
            </a:endParaRPr>
          </a:p>
        </p:txBody>
      </p:sp>
      <p:sp>
        <p:nvSpPr>
          <p:cNvPr id="349" name="Google Shape;349;p55"/>
          <p:cNvSpPr/>
          <p:nvPr>
            <p:ph idx="2" type="pic"/>
          </p:nvPr>
        </p:nvSpPr>
        <p:spPr>
          <a:xfrm>
            <a:off x="2128836" y="0"/>
            <a:ext cx="2343152" cy="26860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50" name="Google Shape;350;p55"/>
          <p:cNvSpPr/>
          <p:nvPr>
            <p:ph idx="3" type="pic"/>
          </p:nvPr>
        </p:nvSpPr>
        <p:spPr>
          <a:xfrm>
            <a:off x="4672013" y="0"/>
            <a:ext cx="2343152" cy="26860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grpSp>
        <p:nvGrpSpPr>
          <p:cNvPr id="152" name="Google Shape;152;p38"/>
          <p:cNvGrpSpPr/>
          <p:nvPr/>
        </p:nvGrpSpPr>
        <p:grpSpPr>
          <a:xfrm rot="-5400000">
            <a:off x="-867726" y="2306951"/>
            <a:ext cx="3371850" cy="529597"/>
            <a:chOff x="3848100" y="5556793"/>
            <a:chExt cx="4495800" cy="706130"/>
          </a:xfrm>
        </p:grpSpPr>
        <p:sp>
          <p:nvSpPr>
            <p:cNvPr id="153" name="Google Shape;153;p38"/>
            <p:cNvSpPr txBox="1"/>
            <p:nvPr/>
          </p:nvSpPr>
          <p:spPr>
            <a:xfrm>
              <a:off x="4486275" y="5556793"/>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900" u="none" cap="none" strike="noStrike">
                  <a:solidFill>
                    <a:schemeClr val="accent3"/>
                  </a:solidFill>
                  <a:latin typeface="Montserrat"/>
                  <a:ea typeface="Montserrat"/>
                  <a:cs typeface="Montserrat"/>
                  <a:sym typeface="Montserrat"/>
                </a:rPr>
                <a:t>Minimal presentation</a:t>
              </a:r>
              <a:endParaRPr sz="1100"/>
            </a:p>
          </p:txBody>
        </p:sp>
        <p:sp>
          <p:nvSpPr>
            <p:cNvPr id="154" name="Google Shape;154;p38"/>
            <p:cNvSpPr txBox="1"/>
            <p:nvPr/>
          </p:nvSpPr>
          <p:spPr>
            <a:xfrm>
              <a:off x="3848100" y="5787408"/>
              <a:ext cx="44958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0" i="0" lang="en" sz="600" u="none" cap="none" strike="noStrike">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grpSp>
        <p:nvGrpSpPr>
          <p:cNvPr id="155" name="Google Shape;155;p38"/>
          <p:cNvGrpSpPr/>
          <p:nvPr/>
        </p:nvGrpSpPr>
        <p:grpSpPr>
          <a:xfrm rot="-5400000">
            <a:off x="6639875" y="2306951"/>
            <a:ext cx="3371850" cy="529597"/>
            <a:chOff x="3848100" y="5556793"/>
            <a:chExt cx="4495800" cy="706130"/>
          </a:xfrm>
        </p:grpSpPr>
        <p:sp>
          <p:nvSpPr>
            <p:cNvPr id="156" name="Google Shape;156;p38"/>
            <p:cNvSpPr txBox="1"/>
            <p:nvPr/>
          </p:nvSpPr>
          <p:spPr>
            <a:xfrm>
              <a:off x="4486275" y="5556793"/>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900" u="none" cap="none" strike="noStrike">
                  <a:solidFill>
                    <a:schemeClr val="accent3"/>
                  </a:solidFill>
                  <a:latin typeface="Montserrat"/>
                  <a:ea typeface="Montserrat"/>
                  <a:cs typeface="Montserrat"/>
                  <a:sym typeface="Montserrat"/>
                </a:rPr>
                <a:t>Minimal presentation</a:t>
              </a:r>
              <a:endParaRPr sz="1100"/>
            </a:p>
          </p:txBody>
        </p:sp>
        <p:sp>
          <p:nvSpPr>
            <p:cNvPr id="157" name="Google Shape;157;p38"/>
            <p:cNvSpPr txBox="1"/>
            <p:nvPr/>
          </p:nvSpPr>
          <p:spPr>
            <a:xfrm>
              <a:off x="3848100" y="5787408"/>
              <a:ext cx="44958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0" i="0" lang="en" sz="600" u="none" cap="none" strike="noStrike">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sp>
        <p:nvSpPr>
          <p:cNvPr id="158" name="Google Shape;158;p38"/>
          <p:cNvSpPr/>
          <p:nvPr/>
        </p:nvSpPr>
        <p:spPr>
          <a:xfrm>
            <a:off x="2721428" y="1850572"/>
            <a:ext cx="3701143" cy="144354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59" name="Google Shape;159;p38"/>
          <p:cNvGrpSpPr/>
          <p:nvPr/>
        </p:nvGrpSpPr>
        <p:grpSpPr>
          <a:xfrm>
            <a:off x="3298371" y="2090825"/>
            <a:ext cx="2547257" cy="961849"/>
            <a:chOff x="4397828" y="2703453"/>
            <a:chExt cx="3396343" cy="1282465"/>
          </a:xfrm>
        </p:grpSpPr>
        <p:sp>
          <p:nvSpPr>
            <p:cNvPr id="160" name="Google Shape;160;p38"/>
            <p:cNvSpPr txBox="1"/>
            <p:nvPr/>
          </p:nvSpPr>
          <p:spPr>
            <a:xfrm>
              <a:off x="4397828" y="2703453"/>
              <a:ext cx="3396343" cy="101566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4500" u="none" cap="none" strike="noStrike">
                  <a:solidFill>
                    <a:schemeClr val="dk1"/>
                  </a:solidFill>
                  <a:latin typeface="Montserrat"/>
                  <a:ea typeface="Montserrat"/>
                  <a:cs typeface="Montserrat"/>
                  <a:sym typeface="Montserrat"/>
                </a:rPr>
                <a:t>Minimal</a:t>
              </a:r>
              <a:endParaRPr sz="1100"/>
            </a:p>
          </p:txBody>
        </p:sp>
        <p:sp>
          <p:nvSpPr>
            <p:cNvPr id="161" name="Google Shape;161;p38"/>
            <p:cNvSpPr txBox="1"/>
            <p:nvPr/>
          </p:nvSpPr>
          <p:spPr>
            <a:xfrm>
              <a:off x="4924422" y="3708919"/>
              <a:ext cx="2343154"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900" u="none" cap="none" strike="noStrike">
                  <a:solidFill>
                    <a:schemeClr val="dk1"/>
                  </a:solidFill>
                  <a:latin typeface="Montserrat"/>
                  <a:ea typeface="Montserrat"/>
                  <a:cs typeface="Montserrat"/>
                  <a:sym typeface="Montserrat"/>
                </a:rPr>
                <a:t>PRESENTATION</a:t>
              </a:r>
              <a:endParaRPr sz="1100"/>
            </a:p>
          </p:txBody>
        </p:sp>
      </p:grpSp>
      <p:sp>
        <p:nvSpPr>
          <p:cNvPr id="162" name="Google Shape;162;p38"/>
          <p:cNvSpPr/>
          <p:nvPr>
            <p:ph idx="2" type="pic"/>
          </p:nvPr>
        </p:nvSpPr>
        <p:spPr>
          <a:xfrm>
            <a:off x="1545770" y="714375"/>
            <a:ext cx="2340092" cy="37147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63" name="Google Shape;163;p38"/>
          <p:cNvSpPr/>
          <p:nvPr>
            <p:ph idx="3" type="pic"/>
          </p:nvPr>
        </p:nvSpPr>
        <p:spPr>
          <a:xfrm>
            <a:off x="5258136" y="714375"/>
            <a:ext cx="2340092" cy="37147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39"/>
          <p:cNvSpPr/>
          <p:nvPr/>
        </p:nvSpPr>
        <p:spPr>
          <a:xfrm>
            <a:off x="174172" y="0"/>
            <a:ext cx="8795656" cy="3809999"/>
          </a:xfrm>
          <a:prstGeom prst="rect">
            <a:avLst/>
          </a:prstGeom>
          <a:solidFill>
            <a:schemeClr val="dk1">
              <a:alpha val="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69" name="Google Shape;169;p39"/>
          <p:cNvGrpSpPr/>
          <p:nvPr/>
        </p:nvGrpSpPr>
        <p:grpSpPr>
          <a:xfrm>
            <a:off x="1676400" y="4139292"/>
            <a:ext cx="5791200" cy="666757"/>
            <a:chOff x="2235200" y="5373913"/>
            <a:chExt cx="7721600" cy="889010"/>
          </a:xfrm>
        </p:grpSpPr>
        <p:sp>
          <p:nvSpPr>
            <p:cNvPr id="170" name="Google Shape;170;p39"/>
            <p:cNvSpPr txBox="1"/>
            <p:nvPr/>
          </p:nvSpPr>
          <p:spPr>
            <a:xfrm>
              <a:off x="3178629" y="5373913"/>
              <a:ext cx="5834742"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1500" u="none" cap="none" strike="noStrike">
                  <a:solidFill>
                    <a:schemeClr val="accent3"/>
                  </a:solidFill>
                  <a:latin typeface="Montserrat"/>
                  <a:ea typeface="Montserrat"/>
                  <a:cs typeface="Montserrat"/>
                  <a:sym typeface="Montserrat"/>
                </a:rPr>
                <a:t>Minimal presentation</a:t>
              </a:r>
              <a:endParaRPr sz="1100"/>
            </a:p>
          </p:txBody>
        </p:sp>
        <p:sp>
          <p:nvSpPr>
            <p:cNvPr id="171" name="Google Shape;171;p39"/>
            <p:cNvSpPr txBox="1"/>
            <p:nvPr/>
          </p:nvSpPr>
          <p:spPr>
            <a:xfrm>
              <a:off x="2235200" y="5787408"/>
              <a:ext cx="77216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0" i="0" lang="en" sz="600" u="none" cap="none" strike="noStrike">
                  <a:solidFill>
                    <a:schemeClr val="dk1"/>
                  </a:solidFill>
                  <a:latin typeface="Montserrat Light"/>
                  <a:ea typeface="Montserrat Light"/>
                  <a:cs typeface="Montserrat Light"/>
                  <a:sym typeface="Montserrat Light"/>
                </a:rPr>
                <a:t>Were hath waters divided fill may days air bring is Signs first creeping seed all saying above after be and female behold there. Also he his male air bring is Signs first. Creped bring is Signs first creeping seed all Were</a:t>
              </a:r>
              <a:endParaRPr sz="1100"/>
            </a:p>
          </p:txBody>
        </p:sp>
      </p:grpSp>
      <p:sp>
        <p:nvSpPr>
          <p:cNvPr id="172" name="Google Shape;172;p39"/>
          <p:cNvSpPr/>
          <p:nvPr>
            <p:ph idx="2" type="pic"/>
          </p:nvPr>
        </p:nvSpPr>
        <p:spPr>
          <a:xfrm>
            <a:off x="174172" y="-1"/>
            <a:ext cx="8795656" cy="380999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40"/>
          <p:cNvSpPr/>
          <p:nvPr/>
        </p:nvSpPr>
        <p:spPr>
          <a:xfrm>
            <a:off x="759959" y="2933803"/>
            <a:ext cx="2433298" cy="1542946"/>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78" name="Google Shape;178;p40"/>
          <p:cNvGrpSpPr/>
          <p:nvPr/>
        </p:nvGrpSpPr>
        <p:grpSpPr>
          <a:xfrm>
            <a:off x="1105714" y="3237173"/>
            <a:ext cx="1741784" cy="867847"/>
            <a:chOff x="1411421" y="3911739"/>
            <a:chExt cx="2322379" cy="1157129"/>
          </a:xfrm>
        </p:grpSpPr>
        <p:sp>
          <p:nvSpPr>
            <p:cNvPr id="179" name="Google Shape;179;p40"/>
            <p:cNvSpPr txBox="1"/>
            <p:nvPr/>
          </p:nvSpPr>
          <p:spPr>
            <a:xfrm>
              <a:off x="1411421" y="3911739"/>
              <a:ext cx="2131878" cy="43088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1700" u="none" cap="none" strike="noStrike">
                  <a:solidFill>
                    <a:schemeClr val="accent3"/>
                  </a:solidFill>
                  <a:latin typeface="Montserrat"/>
                  <a:ea typeface="Montserrat"/>
                  <a:cs typeface="Montserrat"/>
                  <a:sym typeface="Montserrat"/>
                </a:rPr>
                <a:t>Lorem Ipsum</a:t>
              </a:r>
              <a:endParaRPr sz="1100"/>
            </a:p>
          </p:txBody>
        </p:sp>
        <p:sp>
          <p:nvSpPr>
            <p:cNvPr id="180" name="Google Shape;180;p40"/>
            <p:cNvSpPr txBox="1"/>
            <p:nvPr/>
          </p:nvSpPr>
          <p:spPr>
            <a:xfrm>
              <a:off x="1411421" y="4388169"/>
              <a:ext cx="2322379" cy="680699"/>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Were hath waters divided fill may days air bring is Signs first creeping seed all saying above after be and female</a:t>
              </a:r>
              <a:endParaRPr sz="1100"/>
            </a:p>
          </p:txBody>
        </p:sp>
      </p:grpSp>
      <p:sp>
        <p:nvSpPr>
          <p:cNvPr id="181" name="Google Shape;181;p40"/>
          <p:cNvSpPr/>
          <p:nvPr>
            <p:ph idx="2" type="pic"/>
          </p:nvPr>
        </p:nvSpPr>
        <p:spPr>
          <a:xfrm>
            <a:off x="174172" y="666751"/>
            <a:ext cx="8795656" cy="380999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grpSp>
        <p:nvGrpSpPr>
          <p:cNvPr id="186" name="Google Shape;186;p41"/>
          <p:cNvGrpSpPr/>
          <p:nvPr/>
        </p:nvGrpSpPr>
        <p:grpSpPr>
          <a:xfrm>
            <a:off x="2758791" y="3101000"/>
            <a:ext cx="1962212" cy="1027475"/>
            <a:chOff x="6271315" y="3577627"/>
            <a:chExt cx="2616282" cy="1369966"/>
          </a:xfrm>
        </p:grpSpPr>
        <p:sp>
          <p:nvSpPr>
            <p:cNvPr id="187" name="Google Shape;187;p41"/>
            <p:cNvSpPr txBox="1"/>
            <p:nvPr/>
          </p:nvSpPr>
          <p:spPr>
            <a:xfrm>
              <a:off x="6538015" y="3577627"/>
              <a:ext cx="2349582" cy="8617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900">
                  <a:solidFill>
                    <a:srgbClr val="D8D8D8"/>
                  </a:solidFill>
                  <a:latin typeface="Montserrat"/>
                  <a:ea typeface="Montserrat"/>
                  <a:cs typeface="Montserrat"/>
                  <a:sym typeface="Montserrat"/>
                </a:rPr>
                <a:t>Lorem</a:t>
              </a:r>
              <a:endParaRPr sz="1100"/>
            </a:p>
            <a:p>
              <a:pPr indent="0" lvl="0" marL="0" marR="0" rtl="0" algn="r">
                <a:spcBef>
                  <a:spcPts val="0"/>
                </a:spcBef>
                <a:spcAft>
                  <a:spcPts val="0"/>
                </a:spcAft>
                <a:buNone/>
              </a:pPr>
              <a:r>
                <a:rPr b="1" lang="en" sz="1900">
                  <a:solidFill>
                    <a:schemeClr val="accent3"/>
                  </a:solidFill>
                  <a:latin typeface="Montserrat"/>
                  <a:ea typeface="Montserrat"/>
                  <a:cs typeface="Montserrat"/>
                  <a:sym typeface="Montserrat"/>
                </a:rPr>
                <a:t>Ipsum Dolor</a:t>
              </a:r>
              <a:endParaRPr sz="1100"/>
            </a:p>
          </p:txBody>
        </p:sp>
        <p:sp>
          <p:nvSpPr>
            <p:cNvPr id="188" name="Google Shape;188;p41"/>
            <p:cNvSpPr txBox="1"/>
            <p:nvPr/>
          </p:nvSpPr>
          <p:spPr>
            <a:xfrm>
              <a:off x="6271315" y="4472078"/>
              <a:ext cx="2616282" cy="475515"/>
            </a:xfrm>
            <a:prstGeom prst="rect">
              <a:avLst/>
            </a:prstGeom>
            <a:noFill/>
            <a:ln>
              <a:noFill/>
            </a:ln>
          </p:spPr>
          <p:txBody>
            <a:bodyPr anchorCtr="0" anchor="t" bIns="34275" lIns="68575" spcFirstLastPara="1" rIns="68575" wrap="square" tIns="34275">
              <a:noAutofit/>
            </a:bodyPr>
            <a:lstStyle/>
            <a:p>
              <a:pPr indent="0" lvl="0" marL="0" marR="0" rtl="0" algn="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a:t>
              </a:r>
              <a:endParaRPr sz="1100"/>
            </a:p>
          </p:txBody>
        </p:sp>
      </p:grpSp>
      <p:grpSp>
        <p:nvGrpSpPr>
          <p:cNvPr id="189" name="Google Shape;189;p41"/>
          <p:cNvGrpSpPr/>
          <p:nvPr/>
        </p:nvGrpSpPr>
        <p:grpSpPr>
          <a:xfrm>
            <a:off x="783691" y="1425115"/>
            <a:ext cx="620843" cy="2293270"/>
            <a:chOff x="1117364" y="2557851"/>
            <a:chExt cx="827791" cy="3057694"/>
          </a:xfrm>
        </p:grpSpPr>
        <p:sp>
          <p:nvSpPr>
            <p:cNvPr id="190" name="Google Shape;190;p41"/>
            <p:cNvSpPr txBox="1"/>
            <p:nvPr/>
          </p:nvSpPr>
          <p:spPr>
            <a:xfrm rot="-5400000">
              <a:off x="315543" y="3359672"/>
              <a:ext cx="2431433" cy="82779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chemeClr val="dk1"/>
                  </a:solidFill>
                  <a:latin typeface="Montserrat Light"/>
                  <a:ea typeface="Montserrat Light"/>
                  <a:cs typeface="Montserrat Light"/>
                  <a:sym typeface="Montserrat Light"/>
                </a:rPr>
                <a:t>lorem ipsum is simply dummy</a:t>
              </a:r>
              <a:endParaRPr sz="1100"/>
            </a:p>
            <a:p>
              <a:pPr indent="0" lvl="0" marL="0" marR="0" rtl="0" algn="l">
                <a:lnSpc>
                  <a:spcPct val="200000"/>
                </a:lnSpc>
                <a:spcBef>
                  <a:spcPts val="0"/>
                </a:spcBef>
                <a:spcAft>
                  <a:spcPts val="0"/>
                </a:spcAft>
                <a:buNone/>
              </a:pPr>
              <a:r>
                <a:rPr i="1" lang="en" sz="800">
                  <a:solidFill>
                    <a:schemeClr val="dk1"/>
                  </a:solidFill>
                  <a:latin typeface="Montserrat Light"/>
                  <a:ea typeface="Montserrat Light"/>
                  <a:cs typeface="Montserrat Light"/>
                  <a:sym typeface="Montserrat Light"/>
                </a:rPr>
                <a:t>text of the printing and typesetting industry. lorem the</a:t>
              </a:r>
              <a:endParaRPr i="1" sz="800">
                <a:solidFill>
                  <a:schemeClr val="dk1"/>
                </a:solidFill>
                <a:latin typeface="Montserrat Light"/>
                <a:ea typeface="Montserrat Light"/>
                <a:cs typeface="Montserrat Light"/>
                <a:sym typeface="Montserrat Light"/>
              </a:endParaRPr>
            </a:p>
          </p:txBody>
        </p:sp>
        <p:cxnSp>
          <p:nvCxnSpPr>
            <p:cNvPr id="191" name="Google Shape;191;p41"/>
            <p:cNvCxnSpPr/>
            <p:nvPr/>
          </p:nvCxnSpPr>
          <p:spPr>
            <a:xfrm rot="10800000">
              <a:off x="1558682" y="5164696"/>
              <a:ext cx="0" cy="450849"/>
            </a:xfrm>
            <a:prstGeom prst="straightConnector1">
              <a:avLst/>
            </a:prstGeom>
            <a:noFill/>
            <a:ln cap="flat" cmpd="sng" w="38100">
              <a:solidFill>
                <a:schemeClr val="accent3"/>
              </a:solidFill>
              <a:prstDash val="solid"/>
              <a:miter lim="800000"/>
              <a:headEnd len="sm" w="sm" type="none"/>
              <a:tailEnd len="sm" w="sm" type="none"/>
            </a:ln>
          </p:spPr>
        </p:cxnSp>
      </p:grpSp>
      <p:sp>
        <p:nvSpPr>
          <p:cNvPr id="192" name="Google Shape;192;p41"/>
          <p:cNvSpPr/>
          <p:nvPr>
            <p:ph idx="2" type="pic"/>
          </p:nvPr>
        </p:nvSpPr>
        <p:spPr>
          <a:xfrm>
            <a:off x="2514600" y="0"/>
            <a:ext cx="2689479" cy="25717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93" name="Google Shape;193;p41"/>
          <p:cNvSpPr/>
          <p:nvPr>
            <p:ph idx="3" type="pic"/>
          </p:nvPr>
        </p:nvSpPr>
        <p:spPr>
          <a:xfrm>
            <a:off x="5404104" y="0"/>
            <a:ext cx="3739896" cy="25717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94" name="Google Shape;194;p41"/>
          <p:cNvSpPr/>
          <p:nvPr>
            <p:ph idx="4" type="pic"/>
          </p:nvPr>
        </p:nvSpPr>
        <p:spPr>
          <a:xfrm>
            <a:off x="5404104" y="2771775"/>
            <a:ext cx="2525459" cy="168592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42"/>
          <p:cNvSpPr/>
          <p:nvPr/>
        </p:nvSpPr>
        <p:spPr>
          <a:xfrm>
            <a:off x="261256" y="261257"/>
            <a:ext cx="2667680" cy="4620985"/>
          </a:xfrm>
          <a:prstGeom prst="rect">
            <a:avLst/>
          </a:prstGeom>
          <a:solidFill>
            <a:schemeClr val="dk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0" name="Google Shape;200;p42"/>
          <p:cNvSpPr/>
          <p:nvPr/>
        </p:nvSpPr>
        <p:spPr>
          <a:xfrm>
            <a:off x="6215062" y="261257"/>
            <a:ext cx="2667680" cy="4620985"/>
          </a:xfrm>
          <a:prstGeom prst="rect">
            <a:avLst/>
          </a:prstGeom>
          <a:solidFill>
            <a:schemeClr val="dk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01" name="Google Shape;201;p42"/>
          <p:cNvGrpSpPr/>
          <p:nvPr/>
        </p:nvGrpSpPr>
        <p:grpSpPr>
          <a:xfrm>
            <a:off x="1199670" y="1096567"/>
            <a:ext cx="529600" cy="2950365"/>
            <a:chOff x="1599562" y="1462091"/>
            <a:chExt cx="706133" cy="3933820"/>
          </a:xfrm>
        </p:grpSpPr>
        <p:sp>
          <p:nvSpPr>
            <p:cNvPr id="202" name="Google Shape;202;p42"/>
            <p:cNvSpPr txBox="1"/>
            <p:nvPr/>
          </p:nvSpPr>
          <p:spPr>
            <a:xfrm rot="-5400000">
              <a:off x="128336" y="3290501"/>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203" name="Google Shape;203;p42"/>
            <p:cNvSpPr txBox="1"/>
            <p:nvPr/>
          </p:nvSpPr>
          <p:spPr>
            <a:xfrm rot="-5400000">
              <a:off x="101027" y="3191243"/>
              <a:ext cx="393382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grpSp>
        <p:nvGrpSpPr>
          <p:cNvPr id="204" name="Google Shape;204;p42"/>
          <p:cNvGrpSpPr/>
          <p:nvPr/>
        </p:nvGrpSpPr>
        <p:grpSpPr>
          <a:xfrm>
            <a:off x="7414731" y="1096567"/>
            <a:ext cx="529600" cy="2950365"/>
            <a:chOff x="1599562" y="1462091"/>
            <a:chExt cx="706133" cy="3933820"/>
          </a:xfrm>
        </p:grpSpPr>
        <p:sp>
          <p:nvSpPr>
            <p:cNvPr id="205" name="Google Shape;205;p42"/>
            <p:cNvSpPr txBox="1"/>
            <p:nvPr/>
          </p:nvSpPr>
          <p:spPr>
            <a:xfrm rot="-5400000">
              <a:off x="128336" y="3290501"/>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206" name="Google Shape;206;p42"/>
            <p:cNvSpPr txBox="1"/>
            <p:nvPr/>
          </p:nvSpPr>
          <p:spPr>
            <a:xfrm rot="-5400000">
              <a:off x="101027" y="3191243"/>
              <a:ext cx="393382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sp>
        <p:nvSpPr>
          <p:cNvPr id="207" name="Google Shape;207;p42"/>
          <p:cNvSpPr/>
          <p:nvPr>
            <p:ph idx="3" type="pic"/>
          </p:nvPr>
        </p:nvSpPr>
        <p:spPr>
          <a:xfrm>
            <a:off x="6215063" y="261257"/>
            <a:ext cx="2667680" cy="462098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08" name="Google Shape;208;p42"/>
          <p:cNvSpPr/>
          <p:nvPr>
            <p:ph idx="2" type="pic"/>
          </p:nvPr>
        </p:nvSpPr>
        <p:spPr>
          <a:xfrm>
            <a:off x="2928938" y="261257"/>
            <a:ext cx="3286125" cy="462098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09" name="Google Shape;209;p42"/>
          <p:cNvSpPr/>
          <p:nvPr>
            <p:ph idx="4" type="pic"/>
          </p:nvPr>
        </p:nvSpPr>
        <p:spPr>
          <a:xfrm>
            <a:off x="261256" y="261257"/>
            <a:ext cx="2667680" cy="462098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43"/>
          <p:cNvSpPr/>
          <p:nvPr/>
        </p:nvSpPr>
        <p:spPr>
          <a:xfrm>
            <a:off x="-1" y="0"/>
            <a:ext cx="4471988" cy="3543300"/>
          </a:xfrm>
          <a:prstGeom prst="rect">
            <a:avLst/>
          </a:prstGeom>
          <a:solidFill>
            <a:schemeClr val="dk1">
              <a:alpha val="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15" name="Google Shape;215;p43"/>
          <p:cNvGrpSpPr/>
          <p:nvPr/>
        </p:nvGrpSpPr>
        <p:grpSpPr>
          <a:xfrm rot="5400000">
            <a:off x="1971194" y="2811068"/>
            <a:ext cx="529600" cy="2950365"/>
            <a:chOff x="1599562" y="1462091"/>
            <a:chExt cx="706133" cy="3933820"/>
          </a:xfrm>
        </p:grpSpPr>
        <p:sp>
          <p:nvSpPr>
            <p:cNvPr id="216" name="Google Shape;216;p43"/>
            <p:cNvSpPr txBox="1"/>
            <p:nvPr/>
          </p:nvSpPr>
          <p:spPr>
            <a:xfrm rot="-5400000">
              <a:off x="128336" y="3290501"/>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217" name="Google Shape;217;p43"/>
            <p:cNvSpPr txBox="1"/>
            <p:nvPr/>
          </p:nvSpPr>
          <p:spPr>
            <a:xfrm rot="-5400000">
              <a:off x="101027" y="3191243"/>
              <a:ext cx="393382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sp>
        <p:nvSpPr>
          <p:cNvPr id="218" name="Google Shape;218;p43"/>
          <p:cNvSpPr/>
          <p:nvPr>
            <p:ph idx="2" type="pic"/>
          </p:nvPr>
        </p:nvSpPr>
        <p:spPr>
          <a:xfrm>
            <a:off x="0" y="0"/>
            <a:ext cx="4471988" cy="35433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19" name="Google Shape;219;p43"/>
          <p:cNvSpPr/>
          <p:nvPr>
            <p:ph idx="4" type="pic"/>
          </p:nvPr>
        </p:nvSpPr>
        <p:spPr>
          <a:xfrm>
            <a:off x="4672013" y="0"/>
            <a:ext cx="2128838" cy="1585913"/>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20" name="Google Shape;220;p43"/>
          <p:cNvSpPr/>
          <p:nvPr>
            <p:ph idx="3" type="pic"/>
          </p:nvPr>
        </p:nvSpPr>
        <p:spPr>
          <a:xfrm>
            <a:off x="4672013" y="1771650"/>
            <a:ext cx="4471988" cy="33718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44"/>
          <p:cNvSpPr/>
          <p:nvPr/>
        </p:nvSpPr>
        <p:spPr>
          <a:xfrm>
            <a:off x="0" y="0"/>
            <a:ext cx="3357562" cy="2571750"/>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26" name="Google Shape;226;p44"/>
          <p:cNvGrpSpPr/>
          <p:nvPr/>
        </p:nvGrpSpPr>
        <p:grpSpPr>
          <a:xfrm rot="-5400000">
            <a:off x="6639875" y="2306951"/>
            <a:ext cx="3371850" cy="529597"/>
            <a:chOff x="3848100" y="5556793"/>
            <a:chExt cx="4495800" cy="706130"/>
          </a:xfrm>
        </p:grpSpPr>
        <p:sp>
          <p:nvSpPr>
            <p:cNvPr id="227" name="Google Shape;227;p44"/>
            <p:cNvSpPr txBox="1"/>
            <p:nvPr/>
          </p:nvSpPr>
          <p:spPr>
            <a:xfrm>
              <a:off x="4486275" y="5556793"/>
              <a:ext cx="321945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3"/>
                  </a:solidFill>
                  <a:latin typeface="Montserrat"/>
                  <a:ea typeface="Montserrat"/>
                  <a:cs typeface="Montserrat"/>
                  <a:sym typeface="Montserrat"/>
                </a:rPr>
                <a:t>Minimal presentation</a:t>
              </a:r>
              <a:endParaRPr sz="1100"/>
            </a:p>
          </p:txBody>
        </p:sp>
        <p:sp>
          <p:nvSpPr>
            <p:cNvPr id="228" name="Google Shape;228;p44"/>
            <p:cNvSpPr txBox="1"/>
            <p:nvPr/>
          </p:nvSpPr>
          <p:spPr>
            <a:xfrm>
              <a:off x="3848100" y="5787408"/>
              <a:ext cx="4495800" cy="475515"/>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 behold there. Also he his</a:t>
              </a:r>
              <a:endParaRPr sz="1100"/>
            </a:p>
          </p:txBody>
        </p:sp>
      </p:grpSp>
      <p:grpSp>
        <p:nvGrpSpPr>
          <p:cNvPr id="229" name="Google Shape;229;p44"/>
          <p:cNvGrpSpPr/>
          <p:nvPr/>
        </p:nvGrpSpPr>
        <p:grpSpPr>
          <a:xfrm>
            <a:off x="807889" y="3389825"/>
            <a:ext cx="1741784" cy="867850"/>
            <a:chOff x="1411421" y="3911735"/>
            <a:chExt cx="2322379" cy="1157133"/>
          </a:xfrm>
        </p:grpSpPr>
        <p:sp>
          <p:nvSpPr>
            <p:cNvPr id="230" name="Google Shape;230;p44"/>
            <p:cNvSpPr txBox="1"/>
            <p:nvPr/>
          </p:nvSpPr>
          <p:spPr>
            <a:xfrm>
              <a:off x="1411438" y="3911735"/>
              <a:ext cx="2322300" cy="430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accent3"/>
                  </a:solidFill>
                  <a:latin typeface="Montserrat"/>
                  <a:ea typeface="Montserrat"/>
                  <a:cs typeface="Montserrat"/>
                  <a:sym typeface="Montserrat"/>
                </a:rPr>
                <a:t>Lorem Ipsum</a:t>
              </a:r>
              <a:endParaRPr sz="1100"/>
            </a:p>
          </p:txBody>
        </p:sp>
        <p:sp>
          <p:nvSpPr>
            <p:cNvPr id="231" name="Google Shape;231;p44"/>
            <p:cNvSpPr txBox="1"/>
            <p:nvPr/>
          </p:nvSpPr>
          <p:spPr>
            <a:xfrm>
              <a:off x="1411421" y="4388169"/>
              <a:ext cx="2322379" cy="680699"/>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Were hath waters divided fill may days air bring is Signs first creeping seed all saying above after be and female</a:t>
              </a:r>
              <a:endParaRPr sz="1100"/>
            </a:p>
          </p:txBody>
        </p:sp>
      </p:grpSp>
      <p:sp>
        <p:nvSpPr>
          <p:cNvPr id="232" name="Google Shape;232;p44"/>
          <p:cNvSpPr/>
          <p:nvPr>
            <p:ph idx="3" type="pic"/>
          </p:nvPr>
        </p:nvSpPr>
        <p:spPr>
          <a:xfrm>
            <a:off x="3600450" y="0"/>
            <a:ext cx="3929063" cy="25717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33" name="Google Shape;233;p44"/>
          <p:cNvSpPr/>
          <p:nvPr>
            <p:ph idx="2" type="pic"/>
          </p:nvPr>
        </p:nvSpPr>
        <p:spPr>
          <a:xfrm>
            <a:off x="0" y="0"/>
            <a:ext cx="3357562" cy="25717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34" name="Google Shape;234;p44"/>
          <p:cNvSpPr/>
          <p:nvPr>
            <p:ph idx="4" type="pic"/>
          </p:nvPr>
        </p:nvSpPr>
        <p:spPr>
          <a:xfrm>
            <a:off x="3600450" y="2814638"/>
            <a:ext cx="3929063" cy="2328863"/>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16">
      <a:dk1>
        <a:srgbClr val="000000"/>
      </a:dk1>
      <a:lt1>
        <a:srgbClr val="FFFFFF"/>
      </a:lt1>
      <a:dk2>
        <a:srgbClr val="6491C8"/>
      </a:dk2>
      <a:lt2>
        <a:srgbClr val="283440"/>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