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85" r:id="rId2"/>
    <p:sldId id="256" r:id="rId3"/>
    <p:sldId id="283" r:id="rId4"/>
    <p:sldId id="257" r:id="rId5"/>
    <p:sldId id="279" r:id="rId6"/>
    <p:sldId id="271" r:id="rId7"/>
    <p:sldId id="258" r:id="rId8"/>
    <p:sldId id="272" r:id="rId9"/>
    <p:sldId id="280" r:id="rId10"/>
    <p:sldId id="260" r:id="rId11"/>
    <p:sldId id="273" r:id="rId12"/>
    <p:sldId id="262" r:id="rId13"/>
    <p:sldId id="274" r:id="rId14"/>
    <p:sldId id="284" r:id="rId15"/>
    <p:sldId id="275" r:id="rId16"/>
    <p:sldId id="286" r:id="rId17"/>
    <p:sldId id="287" r:id="rId18"/>
    <p:sldId id="288" r:id="rId19"/>
    <p:sldId id="289" r:id="rId20"/>
    <p:sldId id="261"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E5174"/>
    <a:srgbClr val="003757"/>
    <a:srgbClr val="022D48"/>
    <a:srgbClr val="7A9FC9"/>
    <a:srgbClr val="BA9657"/>
    <a:srgbClr val="EC2127"/>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62" autoAdjust="0"/>
    <p:restoredTop sz="94291" autoAdjust="0"/>
  </p:normalViewPr>
  <p:slideViewPr>
    <p:cSldViewPr snapToGrid="0">
      <p:cViewPr varScale="1">
        <p:scale>
          <a:sx n="72" d="100"/>
          <a:sy n="72" d="100"/>
        </p:scale>
        <p:origin x="732" y="78"/>
      </p:cViewPr>
      <p:guideLst/>
    </p:cSldViewPr>
  </p:slideViewPr>
  <p:notesTextViewPr>
    <p:cViewPr>
      <p:scale>
        <a:sx n="150" d="100"/>
        <a:sy n="150" d="100"/>
      </p:scale>
      <p:origin x="0" y="0"/>
    </p:cViewPr>
  </p:notesTextViewPr>
  <p:sorterViewPr>
    <p:cViewPr>
      <p:scale>
        <a:sx n="100" d="100"/>
        <a:sy n="100" d="100"/>
      </p:scale>
      <p:origin x="0" y="0"/>
    </p:cViewPr>
  </p:sorterViewPr>
  <p:notesViewPr>
    <p:cSldViewPr snapToGrid="0">
      <p:cViewPr varScale="1">
        <p:scale>
          <a:sx n="55" d="100"/>
          <a:sy n="55" d="100"/>
        </p:scale>
        <p:origin x="2880"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1">
                  <a:lumMod val="85000"/>
                  <a:lumOff val="15000"/>
                </a:schemeClr>
              </a:solidFill>
              <a:ln w="19050">
                <a:solidFill>
                  <a:schemeClr val="lt1"/>
                </a:solidFill>
              </a:ln>
              <a:effectLst/>
            </c:spPr>
            <c:extLst>
              <c:ext xmlns:c16="http://schemas.microsoft.com/office/drawing/2014/chart" uri="{C3380CC4-5D6E-409C-BE32-E72D297353CC}">
                <c16:uniqueId val="{00000001-4D95-45B1-8A1B-8D9EDC3695B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D95-45B1-8A1B-8D9EDC3695BB}"/>
              </c:ext>
            </c:extLst>
          </c:dPt>
          <c:dPt>
            <c:idx val="2"/>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5-4D95-45B1-8A1B-8D9EDC3695BB}"/>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4D95-45B1-8A1B-8D9EDC3695BB}"/>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4D95-45B1-8A1B-8D9EDC3695BB}"/>
            </c:ext>
          </c:extLst>
        </c:ser>
        <c:dLbls>
          <c:showLegendKey val="0"/>
          <c:showVal val="0"/>
          <c:showCatName val="0"/>
          <c:showSerName val="0"/>
          <c:showPercent val="0"/>
          <c:showBubbleSize val="0"/>
          <c:showLeaderLines val="1"/>
        </c:dLbls>
        <c:firstSliceAng val="6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3"/>
              </a:solidFill>
              <a:ln w="19050">
                <a:solidFill>
                  <a:schemeClr val="lt1"/>
                </a:solidFill>
              </a:ln>
              <a:effectLst/>
            </c:spPr>
            <c:extLst>
              <c:ext xmlns:c16="http://schemas.microsoft.com/office/drawing/2014/chart" uri="{C3380CC4-5D6E-409C-BE32-E72D297353CC}">
                <c16:uniqueId val="{00000001-900E-4F59-8AD9-2E69AA5B2417}"/>
              </c:ext>
            </c:extLst>
          </c:dPt>
          <c:dPt>
            <c:idx val="1"/>
            <c:bubble3D val="0"/>
            <c:spPr>
              <a:solidFill>
                <a:schemeClr val="tx1">
                  <a:lumMod val="50000"/>
                  <a:lumOff val="50000"/>
                </a:schemeClr>
              </a:solidFill>
              <a:ln w="19050">
                <a:solidFill>
                  <a:schemeClr val="lt1"/>
                </a:solidFill>
              </a:ln>
              <a:effectLst/>
            </c:spPr>
            <c:extLst>
              <c:ext xmlns:c16="http://schemas.microsoft.com/office/drawing/2014/chart" uri="{C3380CC4-5D6E-409C-BE32-E72D297353CC}">
                <c16:uniqueId val="{00000003-900E-4F59-8AD9-2E69AA5B2417}"/>
              </c:ext>
            </c:extLst>
          </c:dPt>
          <c:dPt>
            <c:idx val="2"/>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5-900E-4F59-8AD9-2E69AA5B2417}"/>
              </c:ext>
            </c:extLst>
          </c:dPt>
          <c:dPt>
            <c:idx val="3"/>
            <c:bubble3D val="0"/>
            <c:spPr>
              <a:solidFill>
                <a:schemeClr val="bg1"/>
              </a:solidFill>
              <a:ln w="19050">
                <a:solidFill>
                  <a:schemeClr val="lt1"/>
                </a:solidFill>
              </a:ln>
              <a:effectLst/>
            </c:spPr>
            <c:extLst>
              <c:ext xmlns:c16="http://schemas.microsoft.com/office/drawing/2014/chart" uri="{C3380CC4-5D6E-409C-BE32-E72D297353CC}">
                <c16:uniqueId val="{00000007-900E-4F59-8AD9-2E69AA5B2417}"/>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900E-4F59-8AD9-2E69AA5B2417}"/>
            </c:ext>
          </c:extLst>
        </c:ser>
        <c:dLbls>
          <c:showLegendKey val="0"/>
          <c:showVal val="0"/>
          <c:showCatName val="0"/>
          <c:showSerName val="0"/>
          <c:showPercent val="0"/>
          <c:showBubbleSize val="0"/>
          <c:showLeaderLines val="1"/>
        </c:dLbls>
        <c:firstSliceAng val="60"/>
        <c:holeSize val="75"/>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670A5EB-ECD4-4B29-9C76-251B805226F9}" type="datetimeFigureOut">
              <a:rPr lang="en-US" smtClean="0"/>
              <a:t>7/30/2018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2370D9-3CC0-43F8-8E07-8EAC09B989BA}" type="slidenum">
              <a:rPr lang="en-US" smtClean="0"/>
              <a:t>‹#›</a:t>
            </a:fld>
            <a:endParaRPr lang="en-US"/>
          </a:p>
        </p:txBody>
      </p:sp>
    </p:spTree>
    <p:extLst>
      <p:ext uri="{BB962C8B-B14F-4D97-AF65-F5344CB8AC3E}">
        <p14:creationId xmlns:p14="http://schemas.microsoft.com/office/powerpoint/2010/main" val="30989865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840019B-648C-422C-9A09-38EB6005BFDA}" type="datetimeFigureOut">
              <a:rPr lang="en-US" smtClean="0"/>
              <a:t>7/30/2018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DA59BFB-7562-41C6-8342-54AB716F99C9}" type="slidenum">
              <a:rPr lang="en-US" smtClean="0"/>
              <a:t>‹#›</a:t>
            </a:fld>
            <a:endParaRPr lang="en-US"/>
          </a:p>
        </p:txBody>
      </p:sp>
    </p:spTree>
    <p:extLst>
      <p:ext uri="{BB962C8B-B14F-4D97-AF65-F5344CB8AC3E}">
        <p14:creationId xmlns:p14="http://schemas.microsoft.com/office/powerpoint/2010/main" val="39981946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3</a:t>
            </a:fld>
            <a:endParaRPr lang="en-US" dirty="0"/>
          </a:p>
        </p:txBody>
      </p:sp>
    </p:spTree>
    <p:extLst>
      <p:ext uri="{BB962C8B-B14F-4D97-AF65-F5344CB8AC3E}">
        <p14:creationId xmlns:p14="http://schemas.microsoft.com/office/powerpoint/2010/main" val="24730490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12</a:t>
            </a:fld>
            <a:endParaRPr lang="en-US"/>
          </a:p>
        </p:txBody>
      </p:sp>
    </p:spTree>
    <p:extLst>
      <p:ext uri="{BB962C8B-B14F-4D97-AF65-F5344CB8AC3E}">
        <p14:creationId xmlns:p14="http://schemas.microsoft.com/office/powerpoint/2010/main" val="1579088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13</a:t>
            </a:fld>
            <a:endParaRPr lang="en-US"/>
          </a:p>
        </p:txBody>
      </p:sp>
    </p:spTree>
    <p:extLst>
      <p:ext uri="{BB962C8B-B14F-4D97-AF65-F5344CB8AC3E}">
        <p14:creationId xmlns:p14="http://schemas.microsoft.com/office/powerpoint/2010/main" val="7798298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14</a:t>
            </a:fld>
            <a:endParaRPr lang="en-US"/>
          </a:p>
        </p:txBody>
      </p:sp>
    </p:spTree>
    <p:extLst>
      <p:ext uri="{BB962C8B-B14F-4D97-AF65-F5344CB8AC3E}">
        <p14:creationId xmlns:p14="http://schemas.microsoft.com/office/powerpoint/2010/main" val="29420019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15</a:t>
            </a:fld>
            <a:endParaRPr lang="en-US"/>
          </a:p>
        </p:txBody>
      </p:sp>
    </p:spTree>
    <p:extLst>
      <p:ext uri="{BB962C8B-B14F-4D97-AF65-F5344CB8AC3E}">
        <p14:creationId xmlns:p14="http://schemas.microsoft.com/office/powerpoint/2010/main" val="13179445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16</a:t>
            </a:fld>
            <a:endParaRPr lang="en-US"/>
          </a:p>
        </p:txBody>
      </p:sp>
    </p:spTree>
    <p:extLst>
      <p:ext uri="{BB962C8B-B14F-4D97-AF65-F5344CB8AC3E}">
        <p14:creationId xmlns:p14="http://schemas.microsoft.com/office/powerpoint/2010/main" val="9472995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17</a:t>
            </a:fld>
            <a:endParaRPr lang="en-US"/>
          </a:p>
        </p:txBody>
      </p:sp>
    </p:spTree>
    <p:extLst>
      <p:ext uri="{BB962C8B-B14F-4D97-AF65-F5344CB8AC3E}">
        <p14:creationId xmlns:p14="http://schemas.microsoft.com/office/powerpoint/2010/main" val="30518621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18</a:t>
            </a:fld>
            <a:endParaRPr lang="en-US"/>
          </a:p>
        </p:txBody>
      </p:sp>
    </p:spTree>
    <p:extLst>
      <p:ext uri="{BB962C8B-B14F-4D97-AF65-F5344CB8AC3E}">
        <p14:creationId xmlns:p14="http://schemas.microsoft.com/office/powerpoint/2010/main" val="1673931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19</a:t>
            </a:fld>
            <a:endParaRPr lang="en-US"/>
          </a:p>
        </p:txBody>
      </p:sp>
    </p:spTree>
    <p:extLst>
      <p:ext uri="{BB962C8B-B14F-4D97-AF65-F5344CB8AC3E}">
        <p14:creationId xmlns:p14="http://schemas.microsoft.com/office/powerpoint/2010/main" val="3157959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20</a:t>
            </a:fld>
            <a:endParaRPr lang="en-US"/>
          </a:p>
        </p:txBody>
      </p:sp>
    </p:spTree>
    <p:extLst>
      <p:ext uri="{BB962C8B-B14F-4D97-AF65-F5344CB8AC3E}">
        <p14:creationId xmlns:p14="http://schemas.microsoft.com/office/powerpoint/2010/main" val="1511980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4</a:t>
            </a:fld>
            <a:endParaRPr lang="en-US" dirty="0"/>
          </a:p>
        </p:txBody>
      </p:sp>
    </p:spTree>
    <p:extLst>
      <p:ext uri="{BB962C8B-B14F-4D97-AF65-F5344CB8AC3E}">
        <p14:creationId xmlns:p14="http://schemas.microsoft.com/office/powerpoint/2010/main" val="2491184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5</a:t>
            </a:fld>
            <a:endParaRPr lang="en-US"/>
          </a:p>
        </p:txBody>
      </p:sp>
    </p:spTree>
    <p:extLst>
      <p:ext uri="{BB962C8B-B14F-4D97-AF65-F5344CB8AC3E}">
        <p14:creationId xmlns:p14="http://schemas.microsoft.com/office/powerpoint/2010/main" val="13872684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6</a:t>
            </a:fld>
            <a:endParaRPr lang="en-US"/>
          </a:p>
        </p:txBody>
      </p:sp>
    </p:spTree>
    <p:extLst>
      <p:ext uri="{BB962C8B-B14F-4D97-AF65-F5344CB8AC3E}">
        <p14:creationId xmlns:p14="http://schemas.microsoft.com/office/powerpoint/2010/main" val="2913640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7</a:t>
            </a:fld>
            <a:endParaRPr lang="en-US"/>
          </a:p>
        </p:txBody>
      </p:sp>
    </p:spTree>
    <p:extLst>
      <p:ext uri="{BB962C8B-B14F-4D97-AF65-F5344CB8AC3E}">
        <p14:creationId xmlns:p14="http://schemas.microsoft.com/office/powerpoint/2010/main" val="31122525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8</a:t>
            </a:fld>
            <a:endParaRPr lang="en-US"/>
          </a:p>
        </p:txBody>
      </p:sp>
    </p:spTree>
    <p:extLst>
      <p:ext uri="{BB962C8B-B14F-4D97-AF65-F5344CB8AC3E}">
        <p14:creationId xmlns:p14="http://schemas.microsoft.com/office/powerpoint/2010/main" val="31805628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DA59BFB-7562-41C6-8342-54AB716F99C9}" type="slidenum">
              <a:rPr lang="en-US" smtClean="0"/>
              <a:t>9</a:t>
            </a:fld>
            <a:endParaRPr lang="en-US"/>
          </a:p>
        </p:txBody>
      </p:sp>
    </p:spTree>
    <p:extLst>
      <p:ext uri="{BB962C8B-B14F-4D97-AF65-F5344CB8AC3E}">
        <p14:creationId xmlns:p14="http://schemas.microsoft.com/office/powerpoint/2010/main" val="26916533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10</a:t>
            </a:fld>
            <a:endParaRPr lang="en-US"/>
          </a:p>
        </p:txBody>
      </p:sp>
    </p:spTree>
    <p:extLst>
      <p:ext uri="{BB962C8B-B14F-4D97-AF65-F5344CB8AC3E}">
        <p14:creationId xmlns:p14="http://schemas.microsoft.com/office/powerpoint/2010/main" val="1167641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A59BFB-7562-41C6-8342-54AB716F99C9}" type="slidenum">
              <a:rPr lang="en-US" smtClean="0"/>
              <a:t>11</a:t>
            </a:fld>
            <a:endParaRPr lang="en-US"/>
          </a:p>
        </p:txBody>
      </p:sp>
    </p:spTree>
    <p:extLst>
      <p:ext uri="{BB962C8B-B14F-4D97-AF65-F5344CB8AC3E}">
        <p14:creationId xmlns:p14="http://schemas.microsoft.com/office/powerpoint/2010/main" val="13378551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259069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83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E71B860-451E-4436-A299-0727CED2EF8A}"/>
              </a:ext>
            </a:extLst>
          </p:cNvPr>
          <p:cNvSpPr>
            <a:spLocks noGrp="1"/>
          </p:cNvSpPr>
          <p:nvPr>
            <p:ph type="pic" sz="quarter" idx="202"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1" name="Picture Placeholder 10">
            <a:extLst>
              <a:ext uri="{FF2B5EF4-FFF2-40B4-BE49-F238E27FC236}">
                <a16:creationId xmlns:a16="http://schemas.microsoft.com/office/drawing/2014/main" id="{D7CAF26E-6145-4386-B1BD-A29969E0E7B9}"/>
              </a:ext>
            </a:extLst>
          </p:cNvPr>
          <p:cNvSpPr>
            <a:spLocks noGrp="1"/>
          </p:cNvSpPr>
          <p:nvPr>
            <p:ph type="pic" sz="quarter" idx="203" hasCustomPrompt="1"/>
          </p:nvPr>
        </p:nvSpPr>
        <p:spPr>
          <a:xfrm>
            <a:off x="1129582" y="964665"/>
            <a:ext cx="4735993" cy="4928670"/>
          </a:xfrm>
          <a:custGeom>
            <a:avLst/>
            <a:gdLst>
              <a:gd name="connsiteX0" fmla="*/ 4078354 w 4735993"/>
              <a:gd name="connsiteY0" fmla="*/ 820496 h 4928670"/>
              <a:gd name="connsiteX1" fmla="*/ 4735993 w 4735993"/>
              <a:gd name="connsiteY1" fmla="*/ 820496 h 4928670"/>
              <a:gd name="connsiteX2" fmla="*/ 4735993 w 4735993"/>
              <a:gd name="connsiteY2" fmla="*/ 4928670 h 4928670"/>
              <a:gd name="connsiteX3" fmla="*/ 4078354 w 4735993"/>
              <a:gd name="connsiteY3" fmla="*/ 4928670 h 4928670"/>
              <a:gd name="connsiteX4" fmla="*/ 2447012 w 4735993"/>
              <a:gd name="connsiteY4" fmla="*/ 769257 h 4928670"/>
              <a:gd name="connsiteX5" fmla="*/ 3104651 w 4735993"/>
              <a:gd name="connsiteY5" fmla="*/ 769257 h 4928670"/>
              <a:gd name="connsiteX6" fmla="*/ 3104651 w 4735993"/>
              <a:gd name="connsiteY6" fmla="*/ 4877431 h 4928670"/>
              <a:gd name="connsiteX7" fmla="*/ 2447012 w 4735993"/>
              <a:gd name="connsiteY7" fmla="*/ 4877431 h 4928670"/>
              <a:gd name="connsiteX8" fmla="*/ 815671 w 4735993"/>
              <a:gd name="connsiteY8" fmla="*/ 769257 h 4928670"/>
              <a:gd name="connsiteX9" fmla="*/ 1473310 w 4735993"/>
              <a:gd name="connsiteY9" fmla="*/ 769257 h 4928670"/>
              <a:gd name="connsiteX10" fmla="*/ 1473310 w 4735993"/>
              <a:gd name="connsiteY10" fmla="*/ 4877431 h 4928670"/>
              <a:gd name="connsiteX11" fmla="*/ 815671 w 4735993"/>
              <a:gd name="connsiteY11" fmla="*/ 4877431 h 4928670"/>
              <a:gd name="connsiteX12" fmla="*/ 3262682 w 4735993"/>
              <a:gd name="connsiteY12" fmla="*/ 51239 h 4928670"/>
              <a:gd name="connsiteX13" fmla="*/ 3920322 w 4735993"/>
              <a:gd name="connsiteY13" fmla="*/ 51239 h 4928670"/>
              <a:gd name="connsiteX14" fmla="*/ 3920322 w 4735993"/>
              <a:gd name="connsiteY14" fmla="*/ 4159413 h 4928670"/>
              <a:gd name="connsiteX15" fmla="*/ 3262682 w 4735993"/>
              <a:gd name="connsiteY15" fmla="*/ 4159413 h 4928670"/>
              <a:gd name="connsiteX16" fmla="*/ 1631341 w 4735993"/>
              <a:gd name="connsiteY16" fmla="*/ 0 h 4928670"/>
              <a:gd name="connsiteX17" fmla="*/ 2288981 w 4735993"/>
              <a:gd name="connsiteY17" fmla="*/ 0 h 4928670"/>
              <a:gd name="connsiteX18" fmla="*/ 2288981 w 4735993"/>
              <a:gd name="connsiteY18" fmla="*/ 4108174 h 4928670"/>
              <a:gd name="connsiteX19" fmla="*/ 1631341 w 4735993"/>
              <a:gd name="connsiteY19" fmla="*/ 4108174 h 4928670"/>
              <a:gd name="connsiteX20" fmla="*/ 0 w 4735993"/>
              <a:gd name="connsiteY20" fmla="*/ 0 h 4928670"/>
              <a:gd name="connsiteX21" fmla="*/ 657640 w 4735993"/>
              <a:gd name="connsiteY21" fmla="*/ 0 h 4928670"/>
              <a:gd name="connsiteX22" fmla="*/ 657640 w 4735993"/>
              <a:gd name="connsiteY22" fmla="*/ 4108174 h 4928670"/>
              <a:gd name="connsiteX23" fmla="*/ 0 w 4735993"/>
              <a:gd name="connsiteY23" fmla="*/ 4108174 h 492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735993" h="4928670">
                <a:moveTo>
                  <a:pt x="4078354" y="820496"/>
                </a:moveTo>
                <a:lnTo>
                  <a:pt x="4735993" y="820496"/>
                </a:lnTo>
                <a:lnTo>
                  <a:pt x="4735993" y="4928670"/>
                </a:lnTo>
                <a:lnTo>
                  <a:pt x="4078354" y="4928670"/>
                </a:lnTo>
                <a:close/>
                <a:moveTo>
                  <a:pt x="2447012" y="769257"/>
                </a:moveTo>
                <a:lnTo>
                  <a:pt x="3104651" y="769257"/>
                </a:lnTo>
                <a:lnTo>
                  <a:pt x="3104651" y="4877431"/>
                </a:lnTo>
                <a:lnTo>
                  <a:pt x="2447012" y="4877431"/>
                </a:lnTo>
                <a:close/>
                <a:moveTo>
                  <a:pt x="815671" y="769257"/>
                </a:moveTo>
                <a:lnTo>
                  <a:pt x="1473310" y="769257"/>
                </a:lnTo>
                <a:lnTo>
                  <a:pt x="1473310" y="4877431"/>
                </a:lnTo>
                <a:lnTo>
                  <a:pt x="815671" y="4877431"/>
                </a:lnTo>
                <a:close/>
                <a:moveTo>
                  <a:pt x="3262682" y="51239"/>
                </a:moveTo>
                <a:lnTo>
                  <a:pt x="3920322" y="51239"/>
                </a:lnTo>
                <a:lnTo>
                  <a:pt x="3920322" y="4159413"/>
                </a:lnTo>
                <a:lnTo>
                  <a:pt x="3262682" y="4159413"/>
                </a:lnTo>
                <a:close/>
                <a:moveTo>
                  <a:pt x="1631341" y="0"/>
                </a:moveTo>
                <a:lnTo>
                  <a:pt x="2288981" y="0"/>
                </a:lnTo>
                <a:lnTo>
                  <a:pt x="2288981" y="4108174"/>
                </a:lnTo>
                <a:lnTo>
                  <a:pt x="1631341" y="4108174"/>
                </a:lnTo>
                <a:close/>
                <a:moveTo>
                  <a:pt x="0" y="0"/>
                </a:moveTo>
                <a:lnTo>
                  <a:pt x="657640" y="0"/>
                </a:lnTo>
                <a:lnTo>
                  <a:pt x="657640" y="4108174"/>
                </a:lnTo>
                <a:lnTo>
                  <a:pt x="0" y="410817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666325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84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5E60A63-5448-49CE-B5F8-720D1A0466BB}"/>
              </a:ext>
            </a:extLst>
          </p:cNvPr>
          <p:cNvSpPr>
            <a:spLocks noGrp="1"/>
          </p:cNvSpPr>
          <p:nvPr>
            <p:ph type="pic" sz="quarter" idx="203" hasCustomPrompt="1"/>
          </p:nvPr>
        </p:nvSpPr>
        <p:spPr>
          <a:xfrm>
            <a:off x="4086284" y="0"/>
            <a:ext cx="8104129" cy="6858000"/>
          </a:xfrm>
          <a:custGeom>
            <a:avLst/>
            <a:gdLst>
              <a:gd name="connsiteX0" fmla="*/ 0 w 8104129"/>
              <a:gd name="connsiteY0" fmla="*/ 0 h 6858000"/>
              <a:gd name="connsiteX1" fmla="*/ 8104129 w 8104129"/>
              <a:gd name="connsiteY1" fmla="*/ 0 h 6858000"/>
              <a:gd name="connsiteX2" fmla="*/ 8104129 w 8104129"/>
              <a:gd name="connsiteY2" fmla="*/ 6858000 h 6858000"/>
              <a:gd name="connsiteX3" fmla="*/ 0 w 81041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8104129" h="6858000">
                <a:moveTo>
                  <a:pt x="0" y="0"/>
                </a:moveTo>
                <a:lnTo>
                  <a:pt x="8104129" y="0"/>
                </a:lnTo>
                <a:lnTo>
                  <a:pt x="8104129"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1" name="Picture Placeholder 10">
            <a:extLst>
              <a:ext uri="{FF2B5EF4-FFF2-40B4-BE49-F238E27FC236}">
                <a16:creationId xmlns:a16="http://schemas.microsoft.com/office/drawing/2014/main" id="{437C854D-5702-4BA7-B11E-152008AC833E}"/>
              </a:ext>
            </a:extLst>
          </p:cNvPr>
          <p:cNvSpPr>
            <a:spLocks noGrp="1"/>
          </p:cNvSpPr>
          <p:nvPr>
            <p:ph type="pic" sz="quarter" idx="202" hasCustomPrompt="1"/>
          </p:nvPr>
        </p:nvSpPr>
        <p:spPr>
          <a:xfrm>
            <a:off x="1588" y="-1588"/>
            <a:ext cx="6191804" cy="6859588"/>
          </a:xfrm>
          <a:custGeom>
            <a:avLst/>
            <a:gdLst>
              <a:gd name="connsiteX0" fmla="*/ 110597 w 6191804"/>
              <a:gd name="connsiteY0" fmla="*/ 0 h 6859588"/>
              <a:gd name="connsiteX1" fmla="*/ 4113813 w 6191804"/>
              <a:gd name="connsiteY1" fmla="*/ 0 h 6859588"/>
              <a:gd name="connsiteX2" fmla="*/ 4458836 w 6191804"/>
              <a:gd name="connsiteY2" fmla="*/ 6859588 h 6859588"/>
              <a:gd name="connsiteX3" fmla="*/ 0 w 6191804"/>
              <a:gd name="connsiteY3" fmla="*/ 6859588 h 6859588"/>
              <a:gd name="connsiteX4" fmla="*/ 0 w 6191804"/>
              <a:gd name="connsiteY4" fmla="*/ 11323 h 6859588"/>
              <a:gd name="connsiteX5" fmla="*/ 110597 w 6191804"/>
              <a:gd name="connsiteY5" fmla="*/ 0 h 6859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804" h="6859588">
                <a:moveTo>
                  <a:pt x="110597" y="0"/>
                </a:moveTo>
                <a:cubicBezTo>
                  <a:pt x="110597" y="0"/>
                  <a:pt x="110597" y="0"/>
                  <a:pt x="4113813" y="0"/>
                </a:cubicBezTo>
                <a:cubicBezTo>
                  <a:pt x="5317141" y="910523"/>
                  <a:pt x="7927975" y="3493955"/>
                  <a:pt x="4458836" y="6859588"/>
                </a:cubicBezTo>
                <a:cubicBezTo>
                  <a:pt x="4458836" y="6859588"/>
                  <a:pt x="4458836" y="6859588"/>
                  <a:pt x="0" y="6859588"/>
                </a:cubicBezTo>
                <a:cubicBezTo>
                  <a:pt x="0" y="6859588"/>
                  <a:pt x="0" y="6859588"/>
                  <a:pt x="0" y="11323"/>
                </a:cubicBezTo>
                <a:cubicBezTo>
                  <a:pt x="0" y="11323"/>
                  <a:pt x="0" y="11323"/>
                  <a:pt x="110597"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4563368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85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F686A610-D787-4328-BBE6-5D4E2AC23BB3}"/>
              </a:ext>
            </a:extLst>
          </p:cNvPr>
          <p:cNvSpPr>
            <a:spLocks noGrp="1"/>
          </p:cNvSpPr>
          <p:nvPr>
            <p:ph type="pic" sz="quarter" idx="205" hasCustomPrompt="1"/>
          </p:nvPr>
        </p:nvSpPr>
        <p:spPr>
          <a:xfrm>
            <a:off x="1013649" y="2033588"/>
            <a:ext cx="3083915" cy="2138274"/>
          </a:xfrm>
          <a:custGeom>
            <a:avLst/>
            <a:gdLst>
              <a:gd name="connsiteX0" fmla="*/ 0 w 3083915"/>
              <a:gd name="connsiteY0" fmla="*/ 0 h 2138274"/>
              <a:gd name="connsiteX1" fmla="*/ 3083915 w 3083915"/>
              <a:gd name="connsiteY1" fmla="*/ 0 h 2138274"/>
              <a:gd name="connsiteX2" fmla="*/ 3083915 w 3083915"/>
              <a:gd name="connsiteY2" fmla="*/ 2138274 h 2138274"/>
              <a:gd name="connsiteX3" fmla="*/ 0 w 3083915"/>
              <a:gd name="connsiteY3" fmla="*/ 2138274 h 2138274"/>
            </a:gdLst>
            <a:ahLst/>
            <a:cxnLst>
              <a:cxn ang="0">
                <a:pos x="connsiteX0" y="connsiteY0"/>
              </a:cxn>
              <a:cxn ang="0">
                <a:pos x="connsiteX1" y="connsiteY1"/>
              </a:cxn>
              <a:cxn ang="0">
                <a:pos x="connsiteX2" y="connsiteY2"/>
              </a:cxn>
              <a:cxn ang="0">
                <a:pos x="connsiteX3" y="connsiteY3"/>
              </a:cxn>
            </a:cxnLst>
            <a:rect l="l" t="t" r="r" b="b"/>
            <a:pathLst>
              <a:path w="3083915" h="2138274">
                <a:moveTo>
                  <a:pt x="0" y="0"/>
                </a:moveTo>
                <a:lnTo>
                  <a:pt x="3083915" y="0"/>
                </a:lnTo>
                <a:lnTo>
                  <a:pt x="3083915" y="2138274"/>
                </a:lnTo>
                <a:lnTo>
                  <a:pt x="0" y="2138274"/>
                </a:lnTo>
                <a:close/>
              </a:path>
            </a:pathLst>
          </a:custGeom>
        </p:spPr>
        <p:txBody>
          <a:bodyPr wrap="square">
            <a:noAutofit/>
          </a:bodyPr>
          <a:lstStyle>
            <a:lvl1pPr>
              <a:defRPr sz="1200"/>
            </a:lvl1pPr>
          </a:lstStyle>
          <a:p>
            <a:r>
              <a:rPr lang="en-US" dirty="0"/>
              <a:t>Picture</a:t>
            </a:r>
          </a:p>
        </p:txBody>
      </p:sp>
      <p:sp>
        <p:nvSpPr>
          <p:cNvPr id="8" name="Picture Placeholder 7">
            <a:extLst>
              <a:ext uri="{FF2B5EF4-FFF2-40B4-BE49-F238E27FC236}">
                <a16:creationId xmlns:a16="http://schemas.microsoft.com/office/drawing/2014/main" id="{61E12351-C61A-4E4A-8900-C1D50B3D3EA7}"/>
              </a:ext>
            </a:extLst>
          </p:cNvPr>
          <p:cNvSpPr>
            <a:spLocks noGrp="1"/>
          </p:cNvSpPr>
          <p:nvPr>
            <p:ph type="pic" sz="quarter" idx="203" hasCustomPrompt="1"/>
          </p:nvPr>
        </p:nvSpPr>
        <p:spPr>
          <a:xfrm>
            <a:off x="8094438" y="2033588"/>
            <a:ext cx="3083915" cy="2138274"/>
          </a:xfrm>
          <a:custGeom>
            <a:avLst/>
            <a:gdLst>
              <a:gd name="connsiteX0" fmla="*/ 0 w 3083915"/>
              <a:gd name="connsiteY0" fmla="*/ 0 h 2138274"/>
              <a:gd name="connsiteX1" fmla="*/ 3083915 w 3083915"/>
              <a:gd name="connsiteY1" fmla="*/ 0 h 2138274"/>
              <a:gd name="connsiteX2" fmla="*/ 3083915 w 3083915"/>
              <a:gd name="connsiteY2" fmla="*/ 2138274 h 2138274"/>
              <a:gd name="connsiteX3" fmla="*/ 0 w 3083915"/>
              <a:gd name="connsiteY3" fmla="*/ 2138274 h 2138274"/>
            </a:gdLst>
            <a:ahLst/>
            <a:cxnLst>
              <a:cxn ang="0">
                <a:pos x="connsiteX0" y="connsiteY0"/>
              </a:cxn>
              <a:cxn ang="0">
                <a:pos x="connsiteX1" y="connsiteY1"/>
              </a:cxn>
              <a:cxn ang="0">
                <a:pos x="connsiteX2" y="connsiteY2"/>
              </a:cxn>
              <a:cxn ang="0">
                <a:pos x="connsiteX3" y="connsiteY3"/>
              </a:cxn>
            </a:cxnLst>
            <a:rect l="l" t="t" r="r" b="b"/>
            <a:pathLst>
              <a:path w="3083915" h="2138274">
                <a:moveTo>
                  <a:pt x="0" y="0"/>
                </a:moveTo>
                <a:lnTo>
                  <a:pt x="3083915" y="0"/>
                </a:lnTo>
                <a:lnTo>
                  <a:pt x="3083915" y="2138274"/>
                </a:lnTo>
                <a:lnTo>
                  <a:pt x="0" y="2138274"/>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2" name="Picture Placeholder 11">
            <a:extLst>
              <a:ext uri="{FF2B5EF4-FFF2-40B4-BE49-F238E27FC236}">
                <a16:creationId xmlns:a16="http://schemas.microsoft.com/office/drawing/2014/main" id="{F57167D3-197A-441B-989C-1E9FBC75398D}"/>
              </a:ext>
            </a:extLst>
          </p:cNvPr>
          <p:cNvSpPr>
            <a:spLocks noGrp="1"/>
          </p:cNvSpPr>
          <p:nvPr>
            <p:ph type="pic" sz="quarter" idx="204" hasCustomPrompt="1"/>
          </p:nvPr>
        </p:nvSpPr>
        <p:spPr>
          <a:xfrm>
            <a:off x="4554043" y="2033588"/>
            <a:ext cx="3083915" cy="2138274"/>
          </a:xfrm>
          <a:custGeom>
            <a:avLst/>
            <a:gdLst>
              <a:gd name="connsiteX0" fmla="*/ 0 w 3083915"/>
              <a:gd name="connsiteY0" fmla="*/ 0 h 2138274"/>
              <a:gd name="connsiteX1" fmla="*/ 3083915 w 3083915"/>
              <a:gd name="connsiteY1" fmla="*/ 0 h 2138274"/>
              <a:gd name="connsiteX2" fmla="*/ 3083915 w 3083915"/>
              <a:gd name="connsiteY2" fmla="*/ 2138274 h 2138274"/>
              <a:gd name="connsiteX3" fmla="*/ 0 w 3083915"/>
              <a:gd name="connsiteY3" fmla="*/ 2138274 h 2138274"/>
            </a:gdLst>
            <a:ahLst/>
            <a:cxnLst>
              <a:cxn ang="0">
                <a:pos x="connsiteX0" y="connsiteY0"/>
              </a:cxn>
              <a:cxn ang="0">
                <a:pos x="connsiteX1" y="connsiteY1"/>
              </a:cxn>
              <a:cxn ang="0">
                <a:pos x="connsiteX2" y="connsiteY2"/>
              </a:cxn>
              <a:cxn ang="0">
                <a:pos x="connsiteX3" y="connsiteY3"/>
              </a:cxn>
            </a:cxnLst>
            <a:rect l="l" t="t" r="r" b="b"/>
            <a:pathLst>
              <a:path w="3083915" h="2138274">
                <a:moveTo>
                  <a:pt x="0" y="0"/>
                </a:moveTo>
                <a:lnTo>
                  <a:pt x="3083915" y="0"/>
                </a:lnTo>
                <a:lnTo>
                  <a:pt x="3083915" y="2138274"/>
                </a:lnTo>
                <a:lnTo>
                  <a:pt x="0" y="213827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2217196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686_Title Slide">
    <p:spTree>
      <p:nvGrpSpPr>
        <p:cNvPr id="1" name=""/>
        <p:cNvGrpSpPr/>
        <p:nvPr/>
      </p:nvGrpSpPr>
      <p:grpSpPr>
        <a:xfrm>
          <a:off x="0" y="0"/>
          <a:ext cx="0" cy="0"/>
          <a:chOff x="0" y="0"/>
          <a:chExt cx="0" cy="0"/>
        </a:xfrm>
      </p:grpSpPr>
      <p:sp>
        <p:nvSpPr>
          <p:cNvPr id="9" name="Picture Placeholder 36">
            <a:extLst>
              <a:ext uri="{FF2B5EF4-FFF2-40B4-BE49-F238E27FC236}">
                <a16:creationId xmlns:a16="http://schemas.microsoft.com/office/drawing/2014/main" id="{8F7F6E21-F31C-4475-9A0F-84A62ABBE866}"/>
              </a:ext>
            </a:extLst>
          </p:cNvPr>
          <p:cNvSpPr>
            <a:spLocks noGrp="1"/>
          </p:cNvSpPr>
          <p:nvPr>
            <p:ph type="pic" sz="quarter" idx="25" hasCustomPrompt="1"/>
          </p:nvPr>
        </p:nvSpPr>
        <p:spPr>
          <a:xfrm>
            <a:off x="0" y="0"/>
            <a:ext cx="12192000" cy="6858000"/>
          </a:xfrm>
          <a:custGeom>
            <a:avLst/>
            <a:gdLst>
              <a:gd name="connsiteX0" fmla="*/ 0 w 12192000"/>
              <a:gd name="connsiteY0" fmla="*/ 0 h 2146300"/>
              <a:gd name="connsiteX1" fmla="*/ 12192000 w 12192000"/>
              <a:gd name="connsiteY1" fmla="*/ 0 h 2146300"/>
              <a:gd name="connsiteX2" fmla="*/ 12192000 w 12192000"/>
              <a:gd name="connsiteY2" fmla="*/ 2146300 h 2146300"/>
              <a:gd name="connsiteX3" fmla="*/ 0 w 12192000"/>
              <a:gd name="connsiteY3" fmla="*/ 2146300 h 2146300"/>
            </a:gdLst>
            <a:ahLst/>
            <a:cxnLst>
              <a:cxn ang="0">
                <a:pos x="connsiteX0" y="connsiteY0"/>
              </a:cxn>
              <a:cxn ang="0">
                <a:pos x="connsiteX1" y="connsiteY1"/>
              </a:cxn>
              <a:cxn ang="0">
                <a:pos x="connsiteX2" y="connsiteY2"/>
              </a:cxn>
              <a:cxn ang="0">
                <a:pos x="connsiteX3" y="connsiteY3"/>
              </a:cxn>
            </a:cxnLst>
            <a:rect l="l" t="t" r="r" b="b"/>
            <a:pathLst>
              <a:path w="12192000" h="2146300">
                <a:moveTo>
                  <a:pt x="0" y="0"/>
                </a:moveTo>
                <a:lnTo>
                  <a:pt x="12192000" y="0"/>
                </a:lnTo>
                <a:lnTo>
                  <a:pt x="12192000" y="2146300"/>
                </a:lnTo>
                <a:lnTo>
                  <a:pt x="0" y="2146300"/>
                </a:lnTo>
                <a:close/>
              </a:path>
            </a:pathLst>
          </a:custGeom>
        </p:spPr>
        <p:txBody>
          <a:bodyPr wrap="square">
            <a:noAutofit/>
          </a:bodyPr>
          <a:lstStyle>
            <a:lvl1pPr>
              <a:defRPr sz="1200"/>
            </a:lvl1pPr>
          </a:lstStyle>
          <a:p>
            <a:r>
              <a:rPr lang="en-US" dirty="0"/>
              <a:t>Picture</a:t>
            </a:r>
          </a:p>
        </p:txBody>
      </p:sp>
      <p:sp>
        <p:nvSpPr>
          <p:cNvPr id="7" name="Picture Placeholder 6">
            <a:extLst>
              <a:ext uri="{FF2B5EF4-FFF2-40B4-BE49-F238E27FC236}">
                <a16:creationId xmlns:a16="http://schemas.microsoft.com/office/drawing/2014/main" id="{D7573C4C-EBD8-41E5-BC43-54179226DE53}"/>
              </a:ext>
            </a:extLst>
          </p:cNvPr>
          <p:cNvSpPr>
            <a:spLocks noGrp="1"/>
          </p:cNvSpPr>
          <p:nvPr>
            <p:ph type="pic" sz="quarter" idx="205" hasCustomPrompt="1"/>
          </p:nvPr>
        </p:nvSpPr>
        <p:spPr>
          <a:xfrm>
            <a:off x="1475788" y="2193280"/>
            <a:ext cx="3978280" cy="3978280"/>
          </a:xfrm>
          <a:custGeom>
            <a:avLst/>
            <a:gdLst>
              <a:gd name="connsiteX0" fmla="*/ 1989140 w 3978280"/>
              <a:gd name="connsiteY0" fmla="*/ 0 h 3978280"/>
              <a:gd name="connsiteX1" fmla="*/ 3978280 w 3978280"/>
              <a:gd name="connsiteY1" fmla="*/ 1989140 h 3978280"/>
              <a:gd name="connsiteX2" fmla="*/ 1989140 w 3978280"/>
              <a:gd name="connsiteY2" fmla="*/ 3978280 h 3978280"/>
              <a:gd name="connsiteX3" fmla="*/ 0 w 3978280"/>
              <a:gd name="connsiteY3" fmla="*/ 1989140 h 3978280"/>
              <a:gd name="connsiteX4" fmla="*/ 1989140 w 3978280"/>
              <a:gd name="connsiteY4" fmla="*/ 0 h 3978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8280" h="3978280">
                <a:moveTo>
                  <a:pt x="1989140" y="0"/>
                </a:moveTo>
                <a:cubicBezTo>
                  <a:pt x="3087712" y="0"/>
                  <a:pt x="3978280" y="890568"/>
                  <a:pt x="3978280" y="1989140"/>
                </a:cubicBezTo>
                <a:cubicBezTo>
                  <a:pt x="3978280" y="3087712"/>
                  <a:pt x="3087712" y="3978280"/>
                  <a:pt x="1989140" y="3978280"/>
                </a:cubicBezTo>
                <a:cubicBezTo>
                  <a:pt x="890568" y="3978280"/>
                  <a:pt x="0" y="3087712"/>
                  <a:pt x="0" y="1989140"/>
                </a:cubicBezTo>
                <a:cubicBezTo>
                  <a:pt x="0" y="890568"/>
                  <a:pt x="890568" y="0"/>
                  <a:pt x="1989140"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7644538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87_Title Slide">
    <p:spTree>
      <p:nvGrpSpPr>
        <p:cNvPr id="1" name=""/>
        <p:cNvGrpSpPr/>
        <p:nvPr/>
      </p:nvGrpSpPr>
      <p:grpSpPr>
        <a:xfrm>
          <a:off x="0" y="0"/>
          <a:ext cx="0" cy="0"/>
          <a:chOff x="0" y="0"/>
          <a:chExt cx="0" cy="0"/>
        </a:xfrm>
      </p:grpSpPr>
      <p:sp>
        <p:nvSpPr>
          <p:cNvPr id="26" name="Picture Placeholder 25">
            <a:extLst>
              <a:ext uri="{FF2B5EF4-FFF2-40B4-BE49-F238E27FC236}">
                <a16:creationId xmlns:a16="http://schemas.microsoft.com/office/drawing/2014/main" id="{83BB782A-C8DB-4DC1-B135-0BBE4BE99C88}"/>
              </a:ext>
            </a:extLst>
          </p:cNvPr>
          <p:cNvSpPr>
            <a:spLocks noGrp="1"/>
          </p:cNvSpPr>
          <p:nvPr>
            <p:ph type="pic" sz="quarter" idx="208" hasCustomPrompt="1"/>
          </p:nvPr>
        </p:nvSpPr>
        <p:spPr>
          <a:xfrm>
            <a:off x="4787900" y="4641883"/>
            <a:ext cx="2598057" cy="2239702"/>
          </a:xfrm>
          <a:custGeom>
            <a:avLst/>
            <a:gdLst>
              <a:gd name="connsiteX0" fmla="*/ 559926 w 2598057"/>
              <a:gd name="connsiteY0" fmla="*/ 0 h 2239702"/>
              <a:gd name="connsiteX1" fmla="*/ 2038131 w 2598057"/>
              <a:gd name="connsiteY1" fmla="*/ 0 h 2239702"/>
              <a:gd name="connsiteX2" fmla="*/ 2598057 w 2598057"/>
              <a:gd name="connsiteY2" fmla="*/ 1119851 h 2239702"/>
              <a:gd name="connsiteX3" fmla="*/ 2038131 w 2598057"/>
              <a:gd name="connsiteY3" fmla="*/ 2239702 h 2239702"/>
              <a:gd name="connsiteX4" fmla="*/ 559926 w 2598057"/>
              <a:gd name="connsiteY4" fmla="*/ 2239702 h 2239702"/>
              <a:gd name="connsiteX5" fmla="*/ 0 w 2598057"/>
              <a:gd name="connsiteY5" fmla="*/ 1119851 h 22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8057" h="2239702">
                <a:moveTo>
                  <a:pt x="559926" y="0"/>
                </a:moveTo>
                <a:lnTo>
                  <a:pt x="2038131" y="0"/>
                </a:lnTo>
                <a:lnTo>
                  <a:pt x="2598057" y="1119851"/>
                </a:lnTo>
                <a:lnTo>
                  <a:pt x="2038131" y="2239702"/>
                </a:lnTo>
                <a:lnTo>
                  <a:pt x="559926" y="2239702"/>
                </a:lnTo>
                <a:lnTo>
                  <a:pt x="0" y="1119851"/>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577AFA0B-2902-44CE-A22D-13C807558583}"/>
              </a:ext>
            </a:extLst>
          </p:cNvPr>
          <p:cNvSpPr>
            <a:spLocks noGrp="1"/>
          </p:cNvSpPr>
          <p:nvPr>
            <p:ph type="pic" sz="quarter" idx="205" hasCustomPrompt="1"/>
          </p:nvPr>
        </p:nvSpPr>
        <p:spPr>
          <a:xfrm>
            <a:off x="491674" y="2283085"/>
            <a:ext cx="2598057" cy="2239702"/>
          </a:xfrm>
          <a:custGeom>
            <a:avLst/>
            <a:gdLst>
              <a:gd name="connsiteX0" fmla="*/ 559926 w 2598057"/>
              <a:gd name="connsiteY0" fmla="*/ 0 h 2239702"/>
              <a:gd name="connsiteX1" fmla="*/ 2038131 w 2598057"/>
              <a:gd name="connsiteY1" fmla="*/ 0 h 2239702"/>
              <a:gd name="connsiteX2" fmla="*/ 2598057 w 2598057"/>
              <a:gd name="connsiteY2" fmla="*/ 1119851 h 2239702"/>
              <a:gd name="connsiteX3" fmla="*/ 2038131 w 2598057"/>
              <a:gd name="connsiteY3" fmla="*/ 2239702 h 2239702"/>
              <a:gd name="connsiteX4" fmla="*/ 559926 w 2598057"/>
              <a:gd name="connsiteY4" fmla="*/ 2239702 h 2239702"/>
              <a:gd name="connsiteX5" fmla="*/ 0 w 2598057"/>
              <a:gd name="connsiteY5" fmla="*/ 1119851 h 22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8057" h="2239702">
                <a:moveTo>
                  <a:pt x="559926" y="0"/>
                </a:moveTo>
                <a:lnTo>
                  <a:pt x="2038131" y="0"/>
                </a:lnTo>
                <a:lnTo>
                  <a:pt x="2598057" y="1119851"/>
                </a:lnTo>
                <a:lnTo>
                  <a:pt x="2038131" y="2239702"/>
                </a:lnTo>
                <a:lnTo>
                  <a:pt x="559926" y="2239702"/>
                </a:lnTo>
                <a:lnTo>
                  <a:pt x="0" y="1119851"/>
                </a:lnTo>
                <a:close/>
              </a:path>
            </a:pathLst>
          </a:custGeom>
        </p:spPr>
        <p:txBody>
          <a:bodyPr wrap="square">
            <a:noAutofit/>
          </a:bodyPr>
          <a:lstStyle>
            <a:lvl1pPr>
              <a:defRPr sz="1200"/>
            </a:lvl1pPr>
          </a:lstStyle>
          <a:p>
            <a:r>
              <a:rPr lang="en-US" dirty="0"/>
              <a:t>Picture</a:t>
            </a:r>
          </a:p>
        </p:txBody>
      </p:sp>
      <p:sp>
        <p:nvSpPr>
          <p:cNvPr id="28" name="Picture Placeholder 27">
            <a:extLst>
              <a:ext uri="{FF2B5EF4-FFF2-40B4-BE49-F238E27FC236}">
                <a16:creationId xmlns:a16="http://schemas.microsoft.com/office/drawing/2014/main" id="{13DE817F-A632-4A41-AD13-72F888E2ED40}"/>
              </a:ext>
            </a:extLst>
          </p:cNvPr>
          <p:cNvSpPr>
            <a:spLocks noGrp="1"/>
          </p:cNvSpPr>
          <p:nvPr>
            <p:ph type="pic" sz="quarter" idx="209" hasCustomPrompt="1"/>
          </p:nvPr>
        </p:nvSpPr>
        <p:spPr>
          <a:xfrm>
            <a:off x="6957786" y="3462484"/>
            <a:ext cx="2598057" cy="2239702"/>
          </a:xfrm>
          <a:custGeom>
            <a:avLst/>
            <a:gdLst>
              <a:gd name="connsiteX0" fmla="*/ 559926 w 2598057"/>
              <a:gd name="connsiteY0" fmla="*/ 0 h 2239702"/>
              <a:gd name="connsiteX1" fmla="*/ 2038131 w 2598057"/>
              <a:gd name="connsiteY1" fmla="*/ 0 h 2239702"/>
              <a:gd name="connsiteX2" fmla="*/ 2598057 w 2598057"/>
              <a:gd name="connsiteY2" fmla="*/ 1119851 h 2239702"/>
              <a:gd name="connsiteX3" fmla="*/ 2038131 w 2598057"/>
              <a:gd name="connsiteY3" fmla="*/ 2239702 h 2239702"/>
              <a:gd name="connsiteX4" fmla="*/ 559926 w 2598057"/>
              <a:gd name="connsiteY4" fmla="*/ 2239702 h 2239702"/>
              <a:gd name="connsiteX5" fmla="*/ 0 w 2598057"/>
              <a:gd name="connsiteY5" fmla="*/ 1119851 h 22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8057" h="2239702">
                <a:moveTo>
                  <a:pt x="559926" y="0"/>
                </a:moveTo>
                <a:lnTo>
                  <a:pt x="2038131" y="0"/>
                </a:lnTo>
                <a:lnTo>
                  <a:pt x="2598057" y="1119851"/>
                </a:lnTo>
                <a:lnTo>
                  <a:pt x="2038131" y="2239702"/>
                </a:lnTo>
                <a:lnTo>
                  <a:pt x="559926" y="2239702"/>
                </a:lnTo>
                <a:lnTo>
                  <a:pt x="0" y="1119851"/>
                </a:lnTo>
                <a:close/>
              </a:path>
            </a:pathLst>
          </a:custGeom>
        </p:spPr>
        <p:txBody>
          <a:bodyPr wrap="square">
            <a:noAutofit/>
          </a:bodyPr>
          <a:lstStyle>
            <a:lvl1pPr>
              <a:defRPr sz="1200"/>
            </a:lvl1pPr>
          </a:lstStyle>
          <a:p>
            <a:r>
              <a:rPr lang="en-US" dirty="0"/>
              <a:t>Picture</a:t>
            </a:r>
          </a:p>
        </p:txBody>
      </p:sp>
      <p:sp>
        <p:nvSpPr>
          <p:cNvPr id="22" name="Picture Placeholder 21">
            <a:extLst>
              <a:ext uri="{FF2B5EF4-FFF2-40B4-BE49-F238E27FC236}">
                <a16:creationId xmlns:a16="http://schemas.microsoft.com/office/drawing/2014/main" id="{6E7890FD-5CC7-4A36-AAE9-033097D8B27F}"/>
              </a:ext>
            </a:extLst>
          </p:cNvPr>
          <p:cNvSpPr>
            <a:spLocks noGrp="1"/>
          </p:cNvSpPr>
          <p:nvPr>
            <p:ph type="pic" sz="quarter" idx="206" hasCustomPrompt="1"/>
          </p:nvPr>
        </p:nvSpPr>
        <p:spPr>
          <a:xfrm>
            <a:off x="491672" y="4641883"/>
            <a:ext cx="2598057" cy="2239702"/>
          </a:xfrm>
          <a:custGeom>
            <a:avLst/>
            <a:gdLst>
              <a:gd name="connsiteX0" fmla="*/ 559926 w 2598057"/>
              <a:gd name="connsiteY0" fmla="*/ 0 h 2239702"/>
              <a:gd name="connsiteX1" fmla="*/ 2038131 w 2598057"/>
              <a:gd name="connsiteY1" fmla="*/ 0 h 2239702"/>
              <a:gd name="connsiteX2" fmla="*/ 2598057 w 2598057"/>
              <a:gd name="connsiteY2" fmla="*/ 1119851 h 2239702"/>
              <a:gd name="connsiteX3" fmla="*/ 2038131 w 2598057"/>
              <a:gd name="connsiteY3" fmla="*/ 2239702 h 2239702"/>
              <a:gd name="connsiteX4" fmla="*/ 559926 w 2598057"/>
              <a:gd name="connsiteY4" fmla="*/ 2239702 h 2239702"/>
              <a:gd name="connsiteX5" fmla="*/ 0 w 2598057"/>
              <a:gd name="connsiteY5" fmla="*/ 1119851 h 22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8057" h="2239702">
                <a:moveTo>
                  <a:pt x="559926" y="0"/>
                </a:moveTo>
                <a:lnTo>
                  <a:pt x="2038131" y="0"/>
                </a:lnTo>
                <a:lnTo>
                  <a:pt x="2598057" y="1119851"/>
                </a:lnTo>
                <a:lnTo>
                  <a:pt x="2038131" y="2239702"/>
                </a:lnTo>
                <a:lnTo>
                  <a:pt x="559926" y="2239702"/>
                </a:lnTo>
                <a:lnTo>
                  <a:pt x="0" y="1119851"/>
                </a:lnTo>
                <a:close/>
              </a:path>
            </a:pathLst>
          </a:custGeom>
        </p:spPr>
        <p:txBody>
          <a:bodyPr wrap="square">
            <a:noAutofit/>
          </a:bodyPr>
          <a:lstStyle>
            <a:lvl1pPr>
              <a:defRPr sz="1200"/>
            </a:lvl1pPr>
          </a:lstStyle>
          <a:p>
            <a:r>
              <a:rPr lang="en-US" dirty="0"/>
              <a:t>Picture</a:t>
            </a:r>
          </a:p>
        </p:txBody>
      </p:sp>
      <p:sp>
        <p:nvSpPr>
          <p:cNvPr id="30" name="Picture Placeholder 29">
            <a:extLst>
              <a:ext uri="{FF2B5EF4-FFF2-40B4-BE49-F238E27FC236}">
                <a16:creationId xmlns:a16="http://schemas.microsoft.com/office/drawing/2014/main" id="{BCC71CF5-A4DD-4DF7-83E0-A2DC0634D7C4}"/>
              </a:ext>
            </a:extLst>
          </p:cNvPr>
          <p:cNvSpPr>
            <a:spLocks noGrp="1"/>
          </p:cNvSpPr>
          <p:nvPr>
            <p:ph type="pic" sz="quarter" idx="210" hasCustomPrompt="1"/>
          </p:nvPr>
        </p:nvSpPr>
        <p:spPr>
          <a:xfrm>
            <a:off x="9102272" y="2283085"/>
            <a:ext cx="2598057" cy="2239702"/>
          </a:xfrm>
          <a:custGeom>
            <a:avLst/>
            <a:gdLst>
              <a:gd name="connsiteX0" fmla="*/ 559926 w 2598057"/>
              <a:gd name="connsiteY0" fmla="*/ 0 h 2239702"/>
              <a:gd name="connsiteX1" fmla="*/ 2038131 w 2598057"/>
              <a:gd name="connsiteY1" fmla="*/ 0 h 2239702"/>
              <a:gd name="connsiteX2" fmla="*/ 2598057 w 2598057"/>
              <a:gd name="connsiteY2" fmla="*/ 1119851 h 2239702"/>
              <a:gd name="connsiteX3" fmla="*/ 2038131 w 2598057"/>
              <a:gd name="connsiteY3" fmla="*/ 2239702 h 2239702"/>
              <a:gd name="connsiteX4" fmla="*/ 559926 w 2598057"/>
              <a:gd name="connsiteY4" fmla="*/ 2239702 h 2239702"/>
              <a:gd name="connsiteX5" fmla="*/ 0 w 2598057"/>
              <a:gd name="connsiteY5" fmla="*/ 1119851 h 22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8057" h="2239702">
                <a:moveTo>
                  <a:pt x="559926" y="0"/>
                </a:moveTo>
                <a:lnTo>
                  <a:pt x="2038131" y="0"/>
                </a:lnTo>
                <a:lnTo>
                  <a:pt x="2598057" y="1119851"/>
                </a:lnTo>
                <a:lnTo>
                  <a:pt x="2038131" y="2239702"/>
                </a:lnTo>
                <a:lnTo>
                  <a:pt x="559926" y="2239702"/>
                </a:lnTo>
                <a:lnTo>
                  <a:pt x="0" y="1119851"/>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24" name="Picture Placeholder 23">
            <a:extLst>
              <a:ext uri="{FF2B5EF4-FFF2-40B4-BE49-F238E27FC236}">
                <a16:creationId xmlns:a16="http://schemas.microsoft.com/office/drawing/2014/main" id="{1B471699-AFF1-484C-80C7-8FC2C5786AF4}"/>
              </a:ext>
            </a:extLst>
          </p:cNvPr>
          <p:cNvSpPr>
            <a:spLocks noGrp="1"/>
          </p:cNvSpPr>
          <p:nvPr>
            <p:ph type="pic" sz="quarter" idx="207" hasCustomPrompt="1"/>
          </p:nvPr>
        </p:nvSpPr>
        <p:spPr>
          <a:xfrm>
            <a:off x="2639787" y="3462484"/>
            <a:ext cx="2598057" cy="2239702"/>
          </a:xfrm>
          <a:custGeom>
            <a:avLst/>
            <a:gdLst>
              <a:gd name="connsiteX0" fmla="*/ 559926 w 2598057"/>
              <a:gd name="connsiteY0" fmla="*/ 0 h 2239702"/>
              <a:gd name="connsiteX1" fmla="*/ 2038131 w 2598057"/>
              <a:gd name="connsiteY1" fmla="*/ 0 h 2239702"/>
              <a:gd name="connsiteX2" fmla="*/ 2598057 w 2598057"/>
              <a:gd name="connsiteY2" fmla="*/ 1119851 h 2239702"/>
              <a:gd name="connsiteX3" fmla="*/ 2038131 w 2598057"/>
              <a:gd name="connsiteY3" fmla="*/ 2239702 h 2239702"/>
              <a:gd name="connsiteX4" fmla="*/ 559926 w 2598057"/>
              <a:gd name="connsiteY4" fmla="*/ 2239702 h 2239702"/>
              <a:gd name="connsiteX5" fmla="*/ 0 w 2598057"/>
              <a:gd name="connsiteY5" fmla="*/ 1119851 h 22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8057" h="2239702">
                <a:moveTo>
                  <a:pt x="559926" y="0"/>
                </a:moveTo>
                <a:lnTo>
                  <a:pt x="2038131" y="0"/>
                </a:lnTo>
                <a:lnTo>
                  <a:pt x="2598057" y="1119851"/>
                </a:lnTo>
                <a:lnTo>
                  <a:pt x="2038131" y="2239702"/>
                </a:lnTo>
                <a:lnTo>
                  <a:pt x="559926" y="2239702"/>
                </a:lnTo>
                <a:lnTo>
                  <a:pt x="0" y="1119851"/>
                </a:lnTo>
                <a:close/>
              </a:path>
            </a:pathLst>
          </a:custGeom>
        </p:spPr>
        <p:txBody>
          <a:bodyPr wrap="square">
            <a:noAutofit/>
          </a:bodyPr>
          <a:lstStyle>
            <a:lvl1pPr>
              <a:defRPr sz="1200"/>
            </a:lvl1pPr>
          </a:lstStyle>
          <a:p>
            <a:r>
              <a:rPr lang="en-US" dirty="0"/>
              <a:t>Picture</a:t>
            </a:r>
          </a:p>
        </p:txBody>
      </p:sp>
      <p:sp>
        <p:nvSpPr>
          <p:cNvPr id="20" name="Picture Placeholder 19">
            <a:extLst>
              <a:ext uri="{FF2B5EF4-FFF2-40B4-BE49-F238E27FC236}">
                <a16:creationId xmlns:a16="http://schemas.microsoft.com/office/drawing/2014/main" id="{44D8EE7F-BB3A-40A2-9BD0-DB0FFA0C4B10}"/>
              </a:ext>
            </a:extLst>
          </p:cNvPr>
          <p:cNvSpPr>
            <a:spLocks noGrp="1"/>
          </p:cNvSpPr>
          <p:nvPr>
            <p:ph type="pic" sz="quarter" idx="204" hasCustomPrompt="1"/>
          </p:nvPr>
        </p:nvSpPr>
        <p:spPr>
          <a:xfrm>
            <a:off x="4787901" y="2283085"/>
            <a:ext cx="2598057" cy="2239702"/>
          </a:xfrm>
          <a:custGeom>
            <a:avLst/>
            <a:gdLst>
              <a:gd name="connsiteX0" fmla="*/ 559926 w 2598057"/>
              <a:gd name="connsiteY0" fmla="*/ 0 h 2239702"/>
              <a:gd name="connsiteX1" fmla="*/ 2038131 w 2598057"/>
              <a:gd name="connsiteY1" fmla="*/ 0 h 2239702"/>
              <a:gd name="connsiteX2" fmla="*/ 2598057 w 2598057"/>
              <a:gd name="connsiteY2" fmla="*/ 1119851 h 2239702"/>
              <a:gd name="connsiteX3" fmla="*/ 2038131 w 2598057"/>
              <a:gd name="connsiteY3" fmla="*/ 2239702 h 2239702"/>
              <a:gd name="connsiteX4" fmla="*/ 559926 w 2598057"/>
              <a:gd name="connsiteY4" fmla="*/ 2239702 h 2239702"/>
              <a:gd name="connsiteX5" fmla="*/ 0 w 2598057"/>
              <a:gd name="connsiteY5" fmla="*/ 1119851 h 22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8057" h="2239702">
                <a:moveTo>
                  <a:pt x="559926" y="0"/>
                </a:moveTo>
                <a:lnTo>
                  <a:pt x="2038131" y="0"/>
                </a:lnTo>
                <a:lnTo>
                  <a:pt x="2598057" y="1119851"/>
                </a:lnTo>
                <a:lnTo>
                  <a:pt x="2038131" y="2239702"/>
                </a:lnTo>
                <a:lnTo>
                  <a:pt x="559926" y="2239702"/>
                </a:lnTo>
                <a:lnTo>
                  <a:pt x="0" y="1119851"/>
                </a:lnTo>
                <a:close/>
              </a:path>
            </a:pathLst>
          </a:custGeom>
        </p:spPr>
        <p:txBody>
          <a:bodyPr wrap="square">
            <a:noAutofit/>
          </a:bodyPr>
          <a:lstStyle>
            <a:lvl1pPr>
              <a:defRPr sz="1200"/>
            </a:lvl1pPr>
          </a:lstStyle>
          <a:p>
            <a:r>
              <a:rPr lang="en-US" dirty="0"/>
              <a:t>Picture</a:t>
            </a:r>
          </a:p>
        </p:txBody>
      </p:sp>
      <p:sp>
        <p:nvSpPr>
          <p:cNvPr id="32" name="Picture Placeholder 31">
            <a:extLst>
              <a:ext uri="{FF2B5EF4-FFF2-40B4-BE49-F238E27FC236}">
                <a16:creationId xmlns:a16="http://schemas.microsoft.com/office/drawing/2014/main" id="{584D976A-2E04-420B-9C2F-7373897E9379}"/>
              </a:ext>
            </a:extLst>
          </p:cNvPr>
          <p:cNvSpPr>
            <a:spLocks noGrp="1"/>
          </p:cNvSpPr>
          <p:nvPr>
            <p:ph type="pic" sz="quarter" idx="211" hasCustomPrompt="1"/>
          </p:nvPr>
        </p:nvSpPr>
        <p:spPr>
          <a:xfrm>
            <a:off x="9102271" y="4641883"/>
            <a:ext cx="2598057" cy="2239702"/>
          </a:xfrm>
          <a:custGeom>
            <a:avLst/>
            <a:gdLst>
              <a:gd name="connsiteX0" fmla="*/ 559926 w 2598057"/>
              <a:gd name="connsiteY0" fmla="*/ 0 h 2239702"/>
              <a:gd name="connsiteX1" fmla="*/ 2038131 w 2598057"/>
              <a:gd name="connsiteY1" fmla="*/ 0 h 2239702"/>
              <a:gd name="connsiteX2" fmla="*/ 2598057 w 2598057"/>
              <a:gd name="connsiteY2" fmla="*/ 1119851 h 2239702"/>
              <a:gd name="connsiteX3" fmla="*/ 2038131 w 2598057"/>
              <a:gd name="connsiteY3" fmla="*/ 2239702 h 2239702"/>
              <a:gd name="connsiteX4" fmla="*/ 559926 w 2598057"/>
              <a:gd name="connsiteY4" fmla="*/ 2239702 h 2239702"/>
              <a:gd name="connsiteX5" fmla="*/ 0 w 2598057"/>
              <a:gd name="connsiteY5" fmla="*/ 1119851 h 2239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8057" h="2239702">
                <a:moveTo>
                  <a:pt x="559926" y="0"/>
                </a:moveTo>
                <a:lnTo>
                  <a:pt x="2038131" y="0"/>
                </a:lnTo>
                <a:lnTo>
                  <a:pt x="2598057" y="1119851"/>
                </a:lnTo>
                <a:lnTo>
                  <a:pt x="2038131" y="2239702"/>
                </a:lnTo>
                <a:lnTo>
                  <a:pt x="559926" y="2239702"/>
                </a:lnTo>
                <a:lnTo>
                  <a:pt x="0" y="1119851"/>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7880814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76_Title Slide">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23D3BE41-D7F1-434F-86C6-479473930E7E}"/>
              </a:ext>
            </a:extLst>
          </p:cNvPr>
          <p:cNvSpPr>
            <a:spLocks noGrp="1"/>
          </p:cNvSpPr>
          <p:nvPr>
            <p:ph type="pic" sz="quarter" idx="203" hasCustomPrompt="1"/>
          </p:nvPr>
        </p:nvSpPr>
        <p:spPr>
          <a:xfrm>
            <a:off x="2439950" y="2249259"/>
            <a:ext cx="2439949" cy="2110706"/>
          </a:xfrm>
          <a:custGeom>
            <a:avLst/>
            <a:gdLst>
              <a:gd name="connsiteX0" fmla="*/ 1219975 w 2439949"/>
              <a:gd name="connsiteY0" fmla="*/ 0 h 2110706"/>
              <a:gd name="connsiteX1" fmla="*/ 2439949 w 2439949"/>
              <a:gd name="connsiteY1" fmla="*/ 2110706 h 2110706"/>
              <a:gd name="connsiteX2" fmla="*/ 0 w 2439949"/>
              <a:gd name="connsiteY2" fmla="*/ 2110706 h 2110706"/>
            </a:gdLst>
            <a:ahLst/>
            <a:cxnLst>
              <a:cxn ang="0">
                <a:pos x="connsiteX0" y="connsiteY0"/>
              </a:cxn>
              <a:cxn ang="0">
                <a:pos x="connsiteX1" y="connsiteY1"/>
              </a:cxn>
              <a:cxn ang="0">
                <a:pos x="connsiteX2" y="connsiteY2"/>
              </a:cxn>
            </a:cxnLst>
            <a:rect l="l" t="t" r="r" b="b"/>
            <a:pathLst>
              <a:path w="2439949" h="2110706">
                <a:moveTo>
                  <a:pt x="1219975" y="0"/>
                </a:moveTo>
                <a:lnTo>
                  <a:pt x="2439949" y="2110706"/>
                </a:lnTo>
                <a:lnTo>
                  <a:pt x="0" y="2110706"/>
                </a:lnTo>
                <a:close/>
              </a:path>
            </a:pathLst>
          </a:custGeom>
        </p:spPr>
        <p:txBody>
          <a:bodyPr wrap="square">
            <a:noAutofit/>
          </a:bodyPr>
          <a:lstStyle>
            <a:lvl1pPr>
              <a:defRPr sz="1200"/>
            </a:lvl1pPr>
          </a:lstStyle>
          <a:p>
            <a:r>
              <a:rPr lang="en-US" dirty="0"/>
              <a:t>Picture</a:t>
            </a:r>
          </a:p>
        </p:txBody>
      </p:sp>
      <p:sp>
        <p:nvSpPr>
          <p:cNvPr id="33" name="Picture Placeholder 32">
            <a:extLst>
              <a:ext uri="{FF2B5EF4-FFF2-40B4-BE49-F238E27FC236}">
                <a16:creationId xmlns:a16="http://schemas.microsoft.com/office/drawing/2014/main" id="{17C8BAC4-B741-46E6-9EBA-EEFB0F524161}"/>
              </a:ext>
            </a:extLst>
          </p:cNvPr>
          <p:cNvSpPr>
            <a:spLocks noGrp="1"/>
          </p:cNvSpPr>
          <p:nvPr>
            <p:ph type="pic" sz="quarter" idx="206" hasCustomPrompt="1"/>
          </p:nvPr>
        </p:nvSpPr>
        <p:spPr>
          <a:xfrm>
            <a:off x="4879899" y="2249259"/>
            <a:ext cx="2439949" cy="2110706"/>
          </a:xfrm>
          <a:custGeom>
            <a:avLst/>
            <a:gdLst>
              <a:gd name="connsiteX0" fmla="*/ 1219975 w 2439949"/>
              <a:gd name="connsiteY0" fmla="*/ 0 h 2110706"/>
              <a:gd name="connsiteX1" fmla="*/ 2439949 w 2439949"/>
              <a:gd name="connsiteY1" fmla="*/ 2110706 h 2110706"/>
              <a:gd name="connsiteX2" fmla="*/ 0 w 2439949"/>
              <a:gd name="connsiteY2" fmla="*/ 2110706 h 2110706"/>
            </a:gdLst>
            <a:ahLst/>
            <a:cxnLst>
              <a:cxn ang="0">
                <a:pos x="connsiteX0" y="connsiteY0"/>
              </a:cxn>
              <a:cxn ang="0">
                <a:pos x="connsiteX1" y="connsiteY1"/>
              </a:cxn>
              <a:cxn ang="0">
                <a:pos x="connsiteX2" y="connsiteY2"/>
              </a:cxn>
            </a:cxnLst>
            <a:rect l="l" t="t" r="r" b="b"/>
            <a:pathLst>
              <a:path w="2439949" h="2110706">
                <a:moveTo>
                  <a:pt x="1219975" y="0"/>
                </a:moveTo>
                <a:lnTo>
                  <a:pt x="2439949" y="2110706"/>
                </a:lnTo>
                <a:lnTo>
                  <a:pt x="0" y="2110706"/>
                </a:lnTo>
                <a:close/>
              </a:path>
            </a:pathLst>
          </a:custGeom>
        </p:spPr>
        <p:txBody>
          <a:bodyPr wrap="square">
            <a:noAutofit/>
          </a:bodyPr>
          <a:lstStyle>
            <a:lvl1pPr>
              <a:defRPr sz="1200"/>
            </a:lvl1pPr>
          </a:lstStyle>
          <a:p>
            <a:r>
              <a:rPr lang="en-US" dirty="0"/>
              <a:t>Picture</a:t>
            </a:r>
          </a:p>
        </p:txBody>
      </p:sp>
      <p:sp>
        <p:nvSpPr>
          <p:cNvPr id="27" name="Picture Placeholder 26">
            <a:extLst>
              <a:ext uri="{FF2B5EF4-FFF2-40B4-BE49-F238E27FC236}">
                <a16:creationId xmlns:a16="http://schemas.microsoft.com/office/drawing/2014/main" id="{5497DAB9-1354-4C6E-A38F-CEC976CBAB98}"/>
              </a:ext>
            </a:extLst>
          </p:cNvPr>
          <p:cNvSpPr>
            <a:spLocks noGrp="1"/>
          </p:cNvSpPr>
          <p:nvPr>
            <p:ph type="pic" sz="quarter" idx="199" hasCustomPrompt="1"/>
          </p:nvPr>
        </p:nvSpPr>
        <p:spPr>
          <a:xfrm>
            <a:off x="0" y="4524744"/>
            <a:ext cx="12192000" cy="2333256"/>
          </a:xfrm>
          <a:custGeom>
            <a:avLst/>
            <a:gdLst>
              <a:gd name="connsiteX0" fmla="*/ 0 w 12192000"/>
              <a:gd name="connsiteY0" fmla="*/ 0 h 2333256"/>
              <a:gd name="connsiteX1" fmla="*/ 12192000 w 12192000"/>
              <a:gd name="connsiteY1" fmla="*/ 0 h 2333256"/>
              <a:gd name="connsiteX2" fmla="*/ 12192000 w 12192000"/>
              <a:gd name="connsiteY2" fmla="*/ 2333256 h 2333256"/>
              <a:gd name="connsiteX3" fmla="*/ 0 w 12192000"/>
              <a:gd name="connsiteY3" fmla="*/ 2333256 h 2333256"/>
            </a:gdLst>
            <a:ahLst/>
            <a:cxnLst>
              <a:cxn ang="0">
                <a:pos x="connsiteX0" y="connsiteY0"/>
              </a:cxn>
              <a:cxn ang="0">
                <a:pos x="connsiteX1" y="connsiteY1"/>
              </a:cxn>
              <a:cxn ang="0">
                <a:pos x="connsiteX2" y="connsiteY2"/>
              </a:cxn>
              <a:cxn ang="0">
                <a:pos x="connsiteX3" y="connsiteY3"/>
              </a:cxn>
            </a:cxnLst>
            <a:rect l="l" t="t" r="r" b="b"/>
            <a:pathLst>
              <a:path w="12192000" h="2333256">
                <a:moveTo>
                  <a:pt x="0" y="0"/>
                </a:moveTo>
                <a:lnTo>
                  <a:pt x="12192000" y="0"/>
                </a:lnTo>
                <a:lnTo>
                  <a:pt x="12192000" y="2333256"/>
                </a:lnTo>
                <a:lnTo>
                  <a:pt x="0" y="2333256"/>
                </a:lnTo>
                <a:close/>
              </a:path>
            </a:pathLst>
          </a:custGeom>
        </p:spPr>
        <p:txBody>
          <a:bodyPr wrap="square">
            <a:noAutofit/>
          </a:bodyPr>
          <a:lstStyle>
            <a:lvl1pPr>
              <a:defRPr sz="1200"/>
            </a:lvl1pPr>
          </a:lstStyle>
          <a:p>
            <a:r>
              <a:rPr lang="en-US" dirty="0"/>
              <a:t>Picture</a:t>
            </a:r>
          </a:p>
        </p:txBody>
      </p:sp>
      <p:sp>
        <p:nvSpPr>
          <p:cNvPr id="31" name="Picture Placeholder 30">
            <a:extLst>
              <a:ext uri="{FF2B5EF4-FFF2-40B4-BE49-F238E27FC236}">
                <a16:creationId xmlns:a16="http://schemas.microsoft.com/office/drawing/2014/main" id="{1C562FB1-3DA7-4F30-B6B3-D0A71459A3D1}"/>
              </a:ext>
            </a:extLst>
          </p:cNvPr>
          <p:cNvSpPr>
            <a:spLocks noGrp="1"/>
          </p:cNvSpPr>
          <p:nvPr>
            <p:ph type="pic" sz="quarter" idx="204" hasCustomPrompt="1"/>
          </p:nvPr>
        </p:nvSpPr>
        <p:spPr>
          <a:xfrm>
            <a:off x="3652179" y="1940823"/>
            <a:ext cx="2439949" cy="2110706"/>
          </a:xfrm>
          <a:custGeom>
            <a:avLst/>
            <a:gdLst>
              <a:gd name="connsiteX0" fmla="*/ 0 w 2439949"/>
              <a:gd name="connsiteY0" fmla="*/ 0 h 2110706"/>
              <a:gd name="connsiteX1" fmla="*/ 2439949 w 2439949"/>
              <a:gd name="connsiteY1" fmla="*/ 0 h 2110706"/>
              <a:gd name="connsiteX2" fmla="*/ 1219974 w 2439949"/>
              <a:gd name="connsiteY2" fmla="*/ 2110706 h 2110706"/>
            </a:gdLst>
            <a:ahLst/>
            <a:cxnLst>
              <a:cxn ang="0">
                <a:pos x="connsiteX0" y="connsiteY0"/>
              </a:cxn>
              <a:cxn ang="0">
                <a:pos x="connsiteX1" y="connsiteY1"/>
              </a:cxn>
              <a:cxn ang="0">
                <a:pos x="connsiteX2" y="connsiteY2"/>
              </a:cxn>
            </a:cxnLst>
            <a:rect l="l" t="t" r="r" b="b"/>
            <a:pathLst>
              <a:path w="2439949" h="2110706">
                <a:moveTo>
                  <a:pt x="0" y="0"/>
                </a:moveTo>
                <a:lnTo>
                  <a:pt x="2439949" y="0"/>
                </a:lnTo>
                <a:lnTo>
                  <a:pt x="1219974" y="2110706"/>
                </a:lnTo>
                <a:close/>
              </a:path>
            </a:pathLst>
          </a:custGeom>
        </p:spPr>
        <p:txBody>
          <a:bodyPr wrap="square">
            <a:noAutofit/>
          </a:bodyPr>
          <a:lstStyle>
            <a:lvl1pPr>
              <a:defRPr sz="1200"/>
            </a:lvl1pPr>
          </a:lstStyle>
          <a:p>
            <a:r>
              <a:rPr lang="en-US" dirty="0"/>
              <a:t>Picture</a:t>
            </a:r>
          </a:p>
        </p:txBody>
      </p:sp>
      <p:sp>
        <p:nvSpPr>
          <p:cNvPr id="35" name="Picture Placeholder 34">
            <a:extLst>
              <a:ext uri="{FF2B5EF4-FFF2-40B4-BE49-F238E27FC236}">
                <a16:creationId xmlns:a16="http://schemas.microsoft.com/office/drawing/2014/main" id="{96DB72E2-608E-448A-A5C7-AE427C1D2CAB}"/>
              </a:ext>
            </a:extLst>
          </p:cNvPr>
          <p:cNvSpPr>
            <a:spLocks noGrp="1"/>
          </p:cNvSpPr>
          <p:nvPr>
            <p:ph type="pic" sz="quarter" idx="207" hasCustomPrompt="1"/>
          </p:nvPr>
        </p:nvSpPr>
        <p:spPr>
          <a:xfrm>
            <a:off x="6107620" y="1940824"/>
            <a:ext cx="2439949" cy="2110706"/>
          </a:xfrm>
          <a:custGeom>
            <a:avLst/>
            <a:gdLst>
              <a:gd name="connsiteX0" fmla="*/ 0 w 2439949"/>
              <a:gd name="connsiteY0" fmla="*/ 0 h 2110706"/>
              <a:gd name="connsiteX1" fmla="*/ 2439949 w 2439949"/>
              <a:gd name="connsiteY1" fmla="*/ 0 h 2110706"/>
              <a:gd name="connsiteX2" fmla="*/ 1219974 w 2439949"/>
              <a:gd name="connsiteY2" fmla="*/ 2110706 h 2110706"/>
            </a:gdLst>
            <a:ahLst/>
            <a:cxnLst>
              <a:cxn ang="0">
                <a:pos x="connsiteX0" y="connsiteY0"/>
              </a:cxn>
              <a:cxn ang="0">
                <a:pos x="connsiteX1" y="connsiteY1"/>
              </a:cxn>
              <a:cxn ang="0">
                <a:pos x="connsiteX2" y="connsiteY2"/>
              </a:cxn>
            </a:cxnLst>
            <a:rect l="l" t="t" r="r" b="b"/>
            <a:pathLst>
              <a:path w="2439949" h="2110706">
                <a:moveTo>
                  <a:pt x="0" y="0"/>
                </a:moveTo>
                <a:lnTo>
                  <a:pt x="2439949" y="0"/>
                </a:lnTo>
                <a:lnTo>
                  <a:pt x="1219974" y="2110706"/>
                </a:lnTo>
                <a:close/>
              </a:path>
            </a:pathLst>
          </a:custGeom>
        </p:spPr>
        <p:txBody>
          <a:bodyPr wrap="square">
            <a:noAutofit/>
          </a:bodyPr>
          <a:lstStyle>
            <a:lvl1pPr>
              <a:defRPr sz="1200"/>
            </a:lvl1pPr>
          </a:lstStyle>
          <a:p>
            <a:r>
              <a:rPr lang="en-US" dirty="0"/>
              <a:t>Picture</a:t>
            </a:r>
          </a:p>
        </p:txBody>
      </p:sp>
      <p:sp>
        <p:nvSpPr>
          <p:cNvPr id="28" name="Picture Placeholder 27">
            <a:extLst>
              <a:ext uri="{FF2B5EF4-FFF2-40B4-BE49-F238E27FC236}">
                <a16:creationId xmlns:a16="http://schemas.microsoft.com/office/drawing/2014/main" id="{C0244176-BA2A-414A-A246-57653BDDE9FB}"/>
              </a:ext>
            </a:extLst>
          </p:cNvPr>
          <p:cNvSpPr>
            <a:spLocks noGrp="1"/>
          </p:cNvSpPr>
          <p:nvPr>
            <p:ph type="pic" sz="quarter" idx="200" hasCustomPrompt="1"/>
          </p:nvPr>
        </p:nvSpPr>
        <p:spPr>
          <a:xfrm>
            <a:off x="0" y="2249259"/>
            <a:ext cx="2439949" cy="2110706"/>
          </a:xfrm>
          <a:custGeom>
            <a:avLst/>
            <a:gdLst>
              <a:gd name="connsiteX0" fmla="*/ 1219975 w 2439949"/>
              <a:gd name="connsiteY0" fmla="*/ 0 h 2110706"/>
              <a:gd name="connsiteX1" fmla="*/ 2439949 w 2439949"/>
              <a:gd name="connsiteY1" fmla="*/ 2110706 h 2110706"/>
              <a:gd name="connsiteX2" fmla="*/ 0 w 2439949"/>
              <a:gd name="connsiteY2" fmla="*/ 2110706 h 2110706"/>
            </a:gdLst>
            <a:ahLst/>
            <a:cxnLst>
              <a:cxn ang="0">
                <a:pos x="connsiteX0" y="connsiteY0"/>
              </a:cxn>
              <a:cxn ang="0">
                <a:pos x="connsiteX1" y="connsiteY1"/>
              </a:cxn>
              <a:cxn ang="0">
                <a:pos x="connsiteX2" y="connsiteY2"/>
              </a:cxn>
            </a:cxnLst>
            <a:rect l="l" t="t" r="r" b="b"/>
            <a:pathLst>
              <a:path w="2439949" h="2110706">
                <a:moveTo>
                  <a:pt x="1219975" y="0"/>
                </a:moveTo>
                <a:lnTo>
                  <a:pt x="2439949" y="2110706"/>
                </a:lnTo>
                <a:lnTo>
                  <a:pt x="0" y="2110706"/>
                </a:lnTo>
                <a:close/>
              </a:path>
            </a:pathLst>
          </a:custGeom>
        </p:spPr>
        <p:txBody>
          <a:bodyPr wrap="square">
            <a:noAutofit/>
          </a:bodyPr>
          <a:lstStyle>
            <a:lvl1pPr>
              <a:defRPr sz="1200"/>
            </a:lvl1pPr>
          </a:lstStyle>
          <a:p>
            <a:r>
              <a:rPr lang="en-US" dirty="0"/>
              <a:t>Picture</a:t>
            </a:r>
          </a:p>
        </p:txBody>
      </p:sp>
      <p:sp>
        <p:nvSpPr>
          <p:cNvPr id="29" name="Picture Placeholder 28">
            <a:extLst>
              <a:ext uri="{FF2B5EF4-FFF2-40B4-BE49-F238E27FC236}">
                <a16:creationId xmlns:a16="http://schemas.microsoft.com/office/drawing/2014/main" id="{4A18FC7A-FE26-4E05-BD0F-9F4B1910608C}"/>
              </a:ext>
            </a:extLst>
          </p:cNvPr>
          <p:cNvSpPr>
            <a:spLocks noGrp="1"/>
          </p:cNvSpPr>
          <p:nvPr>
            <p:ph type="pic" sz="quarter" idx="202" hasCustomPrompt="1"/>
          </p:nvPr>
        </p:nvSpPr>
        <p:spPr>
          <a:xfrm>
            <a:off x="1219976" y="1940823"/>
            <a:ext cx="2439949" cy="2110706"/>
          </a:xfrm>
          <a:custGeom>
            <a:avLst/>
            <a:gdLst>
              <a:gd name="connsiteX0" fmla="*/ 0 w 2439949"/>
              <a:gd name="connsiteY0" fmla="*/ 0 h 2110706"/>
              <a:gd name="connsiteX1" fmla="*/ 2439949 w 2439949"/>
              <a:gd name="connsiteY1" fmla="*/ 0 h 2110706"/>
              <a:gd name="connsiteX2" fmla="*/ 1219974 w 2439949"/>
              <a:gd name="connsiteY2" fmla="*/ 2110706 h 2110706"/>
            </a:gdLst>
            <a:ahLst/>
            <a:cxnLst>
              <a:cxn ang="0">
                <a:pos x="connsiteX0" y="connsiteY0"/>
              </a:cxn>
              <a:cxn ang="0">
                <a:pos x="connsiteX1" y="connsiteY1"/>
              </a:cxn>
              <a:cxn ang="0">
                <a:pos x="connsiteX2" y="connsiteY2"/>
              </a:cxn>
            </a:cxnLst>
            <a:rect l="l" t="t" r="r" b="b"/>
            <a:pathLst>
              <a:path w="2439949" h="2110706">
                <a:moveTo>
                  <a:pt x="0" y="0"/>
                </a:moveTo>
                <a:lnTo>
                  <a:pt x="2439949" y="0"/>
                </a:lnTo>
                <a:lnTo>
                  <a:pt x="1219974" y="2110706"/>
                </a:lnTo>
                <a:close/>
              </a:path>
            </a:pathLst>
          </a:custGeom>
        </p:spPr>
        <p:txBody>
          <a:bodyPr wrap="square">
            <a:noAutofit/>
          </a:bodyPr>
          <a:lstStyle>
            <a:lvl1pPr>
              <a:defRPr sz="1200"/>
            </a:lvl1pPr>
          </a:lstStyle>
          <a:p>
            <a:r>
              <a:rPr lang="en-US" dirty="0"/>
              <a:t>Picture</a:t>
            </a:r>
          </a:p>
        </p:txBody>
      </p:sp>
      <p:sp>
        <p:nvSpPr>
          <p:cNvPr id="39" name="Picture Placeholder 38">
            <a:extLst>
              <a:ext uri="{FF2B5EF4-FFF2-40B4-BE49-F238E27FC236}">
                <a16:creationId xmlns:a16="http://schemas.microsoft.com/office/drawing/2014/main" id="{3877C9C2-C9A3-4A07-B2CF-D6BB67302B3E}"/>
              </a:ext>
            </a:extLst>
          </p:cNvPr>
          <p:cNvSpPr>
            <a:spLocks noGrp="1"/>
          </p:cNvSpPr>
          <p:nvPr>
            <p:ph type="pic" sz="quarter" idx="209" hasCustomPrompt="1"/>
          </p:nvPr>
        </p:nvSpPr>
        <p:spPr>
          <a:xfrm>
            <a:off x="7319848" y="2249259"/>
            <a:ext cx="2439949" cy="2110706"/>
          </a:xfrm>
          <a:custGeom>
            <a:avLst/>
            <a:gdLst>
              <a:gd name="connsiteX0" fmla="*/ 1219975 w 2439949"/>
              <a:gd name="connsiteY0" fmla="*/ 0 h 2110706"/>
              <a:gd name="connsiteX1" fmla="*/ 2439949 w 2439949"/>
              <a:gd name="connsiteY1" fmla="*/ 2110706 h 2110706"/>
              <a:gd name="connsiteX2" fmla="*/ 0 w 2439949"/>
              <a:gd name="connsiteY2" fmla="*/ 2110706 h 2110706"/>
            </a:gdLst>
            <a:ahLst/>
            <a:cxnLst>
              <a:cxn ang="0">
                <a:pos x="connsiteX0" y="connsiteY0"/>
              </a:cxn>
              <a:cxn ang="0">
                <a:pos x="connsiteX1" y="connsiteY1"/>
              </a:cxn>
              <a:cxn ang="0">
                <a:pos x="connsiteX2" y="connsiteY2"/>
              </a:cxn>
            </a:cxnLst>
            <a:rect l="l" t="t" r="r" b="b"/>
            <a:pathLst>
              <a:path w="2439949" h="2110706">
                <a:moveTo>
                  <a:pt x="1219975" y="0"/>
                </a:moveTo>
                <a:lnTo>
                  <a:pt x="2439949" y="2110706"/>
                </a:lnTo>
                <a:lnTo>
                  <a:pt x="0" y="2110706"/>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40" name="Picture Placeholder 39">
            <a:extLst>
              <a:ext uri="{FF2B5EF4-FFF2-40B4-BE49-F238E27FC236}">
                <a16:creationId xmlns:a16="http://schemas.microsoft.com/office/drawing/2014/main" id="{B3787F5F-B2F5-4EBE-A41B-702C3741353F}"/>
              </a:ext>
            </a:extLst>
          </p:cNvPr>
          <p:cNvSpPr>
            <a:spLocks noGrp="1"/>
          </p:cNvSpPr>
          <p:nvPr>
            <p:ph type="pic" sz="quarter" idx="205" hasCustomPrompt="1"/>
          </p:nvPr>
        </p:nvSpPr>
        <p:spPr>
          <a:xfrm>
            <a:off x="9752052" y="2249259"/>
            <a:ext cx="2439949" cy="2110706"/>
          </a:xfrm>
          <a:custGeom>
            <a:avLst/>
            <a:gdLst>
              <a:gd name="connsiteX0" fmla="*/ 1219975 w 2439949"/>
              <a:gd name="connsiteY0" fmla="*/ 0 h 2110706"/>
              <a:gd name="connsiteX1" fmla="*/ 2439949 w 2439949"/>
              <a:gd name="connsiteY1" fmla="*/ 2110706 h 2110706"/>
              <a:gd name="connsiteX2" fmla="*/ 0 w 2439949"/>
              <a:gd name="connsiteY2" fmla="*/ 2110706 h 2110706"/>
            </a:gdLst>
            <a:ahLst/>
            <a:cxnLst>
              <a:cxn ang="0">
                <a:pos x="connsiteX0" y="connsiteY0"/>
              </a:cxn>
              <a:cxn ang="0">
                <a:pos x="connsiteX1" y="connsiteY1"/>
              </a:cxn>
              <a:cxn ang="0">
                <a:pos x="connsiteX2" y="connsiteY2"/>
              </a:cxn>
            </a:cxnLst>
            <a:rect l="l" t="t" r="r" b="b"/>
            <a:pathLst>
              <a:path w="2439949" h="2110706">
                <a:moveTo>
                  <a:pt x="1219975" y="0"/>
                </a:moveTo>
                <a:lnTo>
                  <a:pt x="2439949" y="2110706"/>
                </a:lnTo>
                <a:lnTo>
                  <a:pt x="0" y="2110706"/>
                </a:lnTo>
                <a:close/>
              </a:path>
            </a:pathLst>
          </a:custGeom>
        </p:spPr>
        <p:txBody>
          <a:bodyPr wrap="square">
            <a:noAutofit/>
          </a:bodyPr>
          <a:lstStyle>
            <a:lvl1pPr>
              <a:defRPr sz="1200"/>
            </a:lvl1pPr>
          </a:lstStyle>
          <a:p>
            <a:r>
              <a:rPr lang="en-US" dirty="0"/>
              <a:t>Picture</a:t>
            </a:r>
          </a:p>
        </p:txBody>
      </p:sp>
      <p:sp>
        <p:nvSpPr>
          <p:cNvPr id="37" name="Picture Placeholder 36">
            <a:extLst>
              <a:ext uri="{FF2B5EF4-FFF2-40B4-BE49-F238E27FC236}">
                <a16:creationId xmlns:a16="http://schemas.microsoft.com/office/drawing/2014/main" id="{BB5CF331-6515-48BB-A858-BE601955F363}"/>
              </a:ext>
            </a:extLst>
          </p:cNvPr>
          <p:cNvSpPr>
            <a:spLocks noGrp="1"/>
          </p:cNvSpPr>
          <p:nvPr>
            <p:ph type="pic" sz="quarter" idx="208" hasCustomPrompt="1"/>
          </p:nvPr>
        </p:nvSpPr>
        <p:spPr>
          <a:xfrm>
            <a:off x="8547569" y="1940823"/>
            <a:ext cx="2439949" cy="2110706"/>
          </a:xfrm>
          <a:custGeom>
            <a:avLst/>
            <a:gdLst>
              <a:gd name="connsiteX0" fmla="*/ 0 w 2439949"/>
              <a:gd name="connsiteY0" fmla="*/ 0 h 2110706"/>
              <a:gd name="connsiteX1" fmla="*/ 2439949 w 2439949"/>
              <a:gd name="connsiteY1" fmla="*/ 0 h 2110706"/>
              <a:gd name="connsiteX2" fmla="*/ 1219974 w 2439949"/>
              <a:gd name="connsiteY2" fmla="*/ 2110706 h 2110706"/>
            </a:gdLst>
            <a:ahLst/>
            <a:cxnLst>
              <a:cxn ang="0">
                <a:pos x="connsiteX0" y="connsiteY0"/>
              </a:cxn>
              <a:cxn ang="0">
                <a:pos x="connsiteX1" y="connsiteY1"/>
              </a:cxn>
              <a:cxn ang="0">
                <a:pos x="connsiteX2" y="connsiteY2"/>
              </a:cxn>
            </a:cxnLst>
            <a:rect l="l" t="t" r="r" b="b"/>
            <a:pathLst>
              <a:path w="2439949" h="2110706">
                <a:moveTo>
                  <a:pt x="0" y="0"/>
                </a:moveTo>
                <a:lnTo>
                  <a:pt x="2439949" y="0"/>
                </a:lnTo>
                <a:lnTo>
                  <a:pt x="1219974" y="2110706"/>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7967004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88_Title Slid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356E4380-21FC-4774-9331-FD521EBCC415}"/>
              </a:ext>
            </a:extLst>
          </p:cNvPr>
          <p:cNvSpPr>
            <a:spLocks noGrp="1"/>
          </p:cNvSpPr>
          <p:nvPr>
            <p:ph type="pic" sz="quarter" idx="203" hasCustomPrompt="1"/>
          </p:nvPr>
        </p:nvSpPr>
        <p:spPr>
          <a:xfrm>
            <a:off x="1030512" y="5148264"/>
            <a:ext cx="2583544" cy="2583544"/>
          </a:xfrm>
          <a:custGeom>
            <a:avLst/>
            <a:gdLst>
              <a:gd name="connsiteX0" fmla="*/ 1291772 w 2583544"/>
              <a:gd name="connsiteY0" fmla="*/ 0 h 2583544"/>
              <a:gd name="connsiteX1" fmla="*/ 2583544 w 2583544"/>
              <a:gd name="connsiteY1" fmla="*/ 1291772 h 2583544"/>
              <a:gd name="connsiteX2" fmla="*/ 1291772 w 2583544"/>
              <a:gd name="connsiteY2" fmla="*/ 2583544 h 2583544"/>
              <a:gd name="connsiteX3" fmla="*/ 0 w 2583544"/>
              <a:gd name="connsiteY3" fmla="*/ 1291772 h 2583544"/>
            </a:gdLst>
            <a:ahLst/>
            <a:cxnLst>
              <a:cxn ang="0">
                <a:pos x="connsiteX0" y="connsiteY0"/>
              </a:cxn>
              <a:cxn ang="0">
                <a:pos x="connsiteX1" y="connsiteY1"/>
              </a:cxn>
              <a:cxn ang="0">
                <a:pos x="connsiteX2" y="connsiteY2"/>
              </a:cxn>
              <a:cxn ang="0">
                <a:pos x="connsiteX3" y="connsiteY3"/>
              </a:cxn>
            </a:cxnLst>
            <a:rect l="l" t="t" r="r" b="b"/>
            <a:pathLst>
              <a:path w="2583544" h="2583544">
                <a:moveTo>
                  <a:pt x="1291772" y="0"/>
                </a:moveTo>
                <a:lnTo>
                  <a:pt x="2583544" y="1291772"/>
                </a:lnTo>
                <a:lnTo>
                  <a:pt x="1291772" y="2583544"/>
                </a:lnTo>
                <a:lnTo>
                  <a:pt x="0" y="1291772"/>
                </a:lnTo>
                <a:close/>
              </a:path>
            </a:pathLst>
          </a:custGeom>
        </p:spPr>
        <p:txBody>
          <a:bodyPr wrap="square">
            <a:noAutofit/>
          </a:bodyPr>
          <a:lstStyle>
            <a:lvl1pPr>
              <a:defRPr sz="1200"/>
            </a:lvl1pPr>
          </a:lstStyle>
          <a:p>
            <a:r>
              <a:rPr lang="en-US" dirty="0"/>
              <a:t>Picture</a:t>
            </a:r>
          </a:p>
        </p:txBody>
      </p:sp>
      <p:sp>
        <p:nvSpPr>
          <p:cNvPr id="56" name="Picture Placeholder 55">
            <a:extLst>
              <a:ext uri="{FF2B5EF4-FFF2-40B4-BE49-F238E27FC236}">
                <a16:creationId xmlns:a16="http://schemas.microsoft.com/office/drawing/2014/main" id="{466154B6-F3F8-4B65-BF19-234627CFB3A6}"/>
              </a:ext>
            </a:extLst>
          </p:cNvPr>
          <p:cNvSpPr>
            <a:spLocks noGrp="1"/>
          </p:cNvSpPr>
          <p:nvPr>
            <p:ph type="pic" sz="quarter" idx="204" hasCustomPrompt="1"/>
          </p:nvPr>
        </p:nvSpPr>
        <p:spPr>
          <a:xfrm>
            <a:off x="3207659" y="1623816"/>
            <a:ext cx="6742203" cy="6713308"/>
          </a:xfrm>
          <a:custGeom>
            <a:avLst/>
            <a:gdLst>
              <a:gd name="connsiteX0" fmla="*/ 1291772 w 6742203"/>
              <a:gd name="connsiteY0" fmla="*/ 4129764 h 6713308"/>
              <a:gd name="connsiteX1" fmla="*/ 2583544 w 6742203"/>
              <a:gd name="connsiteY1" fmla="*/ 5421536 h 6713308"/>
              <a:gd name="connsiteX2" fmla="*/ 1291772 w 6742203"/>
              <a:gd name="connsiteY2" fmla="*/ 6713308 h 6713308"/>
              <a:gd name="connsiteX3" fmla="*/ 0 w 6742203"/>
              <a:gd name="connsiteY3" fmla="*/ 5421536 h 6713308"/>
              <a:gd name="connsiteX4" fmla="*/ 2685144 w 6742203"/>
              <a:gd name="connsiteY4" fmla="*/ 2753176 h 6713308"/>
              <a:gd name="connsiteX5" fmla="*/ 3976916 w 6742203"/>
              <a:gd name="connsiteY5" fmla="*/ 4044948 h 6713308"/>
              <a:gd name="connsiteX6" fmla="*/ 2685144 w 6742203"/>
              <a:gd name="connsiteY6" fmla="*/ 5336720 h 6713308"/>
              <a:gd name="connsiteX7" fmla="*/ 1393372 w 6742203"/>
              <a:gd name="connsiteY7" fmla="*/ 4044948 h 6713308"/>
              <a:gd name="connsiteX8" fmla="*/ 4057059 w 6742203"/>
              <a:gd name="connsiteY8" fmla="*/ 1376588 h 6713308"/>
              <a:gd name="connsiteX9" fmla="*/ 5348831 w 6742203"/>
              <a:gd name="connsiteY9" fmla="*/ 2668360 h 6713308"/>
              <a:gd name="connsiteX10" fmla="*/ 4057059 w 6742203"/>
              <a:gd name="connsiteY10" fmla="*/ 3960132 h 6713308"/>
              <a:gd name="connsiteX11" fmla="*/ 2765287 w 6742203"/>
              <a:gd name="connsiteY11" fmla="*/ 2668360 h 6713308"/>
              <a:gd name="connsiteX12" fmla="*/ 5450431 w 6742203"/>
              <a:gd name="connsiteY12" fmla="*/ 0 h 6713308"/>
              <a:gd name="connsiteX13" fmla="*/ 6742203 w 6742203"/>
              <a:gd name="connsiteY13" fmla="*/ 1291772 h 6713308"/>
              <a:gd name="connsiteX14" fmla="*/ 5450431 w 6742203"/>
              <a:gd name="connsiteY14" fmla="*/ 2583544 h 6713308"/>
              <a:gd name="connsiteX15" fmla="*/ 4158659 w 6742203"/>
              <a:gd name="connsiteY15" fmla="*/ 1291772 h 671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742203" h="6713308">
                <a:moveTo>
                  <a:pt x="1291772" y="4129764"/>
                </a:moveTo>
                <a:lnTo>
                  <a:pt x="2583544" y="5421536"/>
                </a:lnTo>
                <a:lnTo>
                  <a:pt x="1291772" y="6713308"/>
                </a:lnTo>
                <a:lnTo>
                  <a:pt x="0" y="5421536"/>
                </a:lnTo>
                <a:close/>
                <a:moveTo>
                  <a:pt x="2685144" y="2753176"/>
                </a:moveTo>
                <a:lnTo>
                  <a:pt x="3976916" y="4044948"/>
                </a:lnTo>
                <a:lnTo>
                  <a:pt x="2685144" y="5336720"/>
                </a:lnTo>
                <a:lnTo>
                  <a:pt x="1393372" y="4044948"/>
                </a:lnTo>
                <a:close/>
                <a:moveTo>
                  <a:pt x="4057059" y="1376588"/>
                </a:moveTo>
                <a:lnTo>
                  <a:pt x="5348831" y="2668360"/>
                </a:lnTo>
                <a:lnTo>
                  <a:pt x="4057059" y="3960132"/>
                </a:lnTo>
                <a:lnTo>
                  <a:pt x="2765287" y="2668360"/>
                </a:lnTo>
                <a:close/>
                <a:moveTo>
                  <a:pt x="5450431" y="0"/>
                </a:moveTo>
                <a:lnTo>
                  <a:pt x="6742203" y="1291772"/>
                </a:lnTo>
                <a:lnTo>
                  <a:pt x="5450431" y="2583544"/>
                </a:lnTo>
                <a:lnTo>
                  <a:pt x="4158659" y="1291772"/>
                </a:lnTo>
                <a:close/>
              </a:path>
            </a:pathLst>
          </a:custGeom>
        </p:spPr>
        <p:txBody>
          <a:bodyPr wrap="square">
            <a:noAutofit/>
          </a:bodyPr>
          <a:lstStyle>
            <a:lvl1pPr>
              <a:defRPr sz="1200"/>
            </a:lvl1pPr>
          </a:lstStyle>
          <a:p>
            <a:r>
              <a:rPr lang="en-US" dirty="0"/>
              <a:t>Picture</a:t>
            </a:r>
          </a:p>
        </p:txBody>
      </p:sp>
      <p:sp>
        <p:nvSpPr>
          <p:cNvPr id="46" name="Picture Placeholder 45">
            <a:extLst>
              <a:ext uri="{FF2B5EF4-FFF2-40B4-BE49-F238E27FC236}">
                <a16:creationId xmlns:a16="http://schemas.microsoft.com/office/drawing/2014/main" id="{10DF042C-7D6A-49DD-ACC8-3CF8EC3E4460}"/>
              </a:ext>
            </a:extLst>
          </p:cNvPr>
          <p:cNvSpPr>
            <a:spLocks noGrp="1"/>
          </p:cNvSpPr>
          <p:nvPr>
            <p:ph type="pic" sz="quarter" idx="202" hasCustomPrompt="1"/>
          </p:nvPr>
        </p:nvSpPr>
        <p:spPr>
          <a:xfrm>
            <a:off x="2423884" y="3750584"/>
            <a:ext cx="2583544" cy="2583544"/>
          </a:xfrm>
          <a:custGeom>
            <a:avLst/>
            <a:gdLst>
              <a:gd name="connsiteX0" fmla="*/ 1291772 w 2583544"/>
              <a:gd name="connsiteY0" fmla="*/ 0 h 2583544"/>
              <a:gd name="connsiteX1" fmla="*/ 2583544 w 2583544"/>
              <a:gd name="connsiteY1" fmla="*/ 1291772 h 2583544"/>
              <a:gd name="connsiteX2" fmla="*/ 1291772 w 2583544"/>
              <a:gd name="connsiteY2" fmla="*/ 2583544 h 2583544"/>
              <a:gd name="connsiteX3" fmla="*/ 0 w 2583544"/>
              <a:gd name="connsiteY3" fmla="*/ 1291772 h 2583544"/>
            </a:gdLst>
            <a:ahLst/>
            <a:cxnLst>
              <a:cxn ang="0">
                <a:pos x="connsiteX0" y="connsiteY0"/>
              </a:cxn>
              <a:cxn ang="0">
                <a:pos x="connsiteX1" y="connsiteY1"/>
              </a:cxn>
              <a:cxn ang="0">
                <a:pos x="connsiteX2" y="connsiteY2"/>
              </a:cxn>
              <a:cxn ang="0">
                <a:pos x="connsiteX3" y="connsiteY3"/>
              </a:cxn>
            </a:cxnLst>
            <a:rect l="l" t="t" r="r" b="b"/>
            <a:pathLst>
              <a:path w="2583544" h="2583544">
                <a:moveTo>
                  <a:pt x="1291772" y="0"/>
                </a:moveTo>
                <a:lnTo>
                  <a:pt x="2583544" y="1291772"/>
                </a:lnTo>
                <a:lnTo>
                  <a:pt x="1291772" y="2583544"/>
                </a:lnTo>
                <a:lnTo>
                  <a:pt x="0" y="1291772"/>
                </a:lnTo>
                <a:close/>
              </a:path>
            </a:pathLst>
          </a:custGeom>
        </p:spPr>
        <p:txBody>
          <a:bodyPr wrap="square">
            <a:noAutofit/>
          </a:bodyPr>
          <a:lstStyle>
            <a:lvl1pPr>
              <a:defRPr sz="1200"/>
            </a:lvl1pPr>
          </a:lstStyle>
          <a:p>
            <a:r>
              <a:rPr lang="en-US" dirty="0"/>
              <a:t>Picture</a:t>
            </a:r>
          </a:p>
        </p:txBody>
      </p:sp>
      <p:sp>
        <p:nvSpPr>
          <p:cNvPr id="42" name="Picture Placeholder 41">
            <a:extLst>
              <a:ext uri="{FF2B5EF4-FFF2-40B4-BE49-F238E27FC236}">
                <a16:creationId xmlns:a16="http://schemas.microsoft.com/office/drawing/2014/main" id="{9D8FDA15-1301-448D-908A-023377616D63}"/>
              </a:ext>
            </a:extLst>
          </p:cNvPr>
          <p:cNvSpPr>
            <a:spLocks noGrp="1"/>
          </p:cNvSpPr>
          <p:nvPr>
            <p:ph type="pic" sz="quarter" idx="199" hasCustomPrompt="1"/>
          </p:nvPr>
        </p:nvSpPr>
        <p:spPr>
          <a:xfrm>
            <a:off x="-856345" y="1503139"/>
            <a:ext cx="5370288" cy="5336720"/>
          </a:xfrm>
          <a:custGeom>
            <a:avLst/>
            <a:gdLst>
              <a:gd name="connsiteX0" fmla="*/ 1291772 w 5370288"/>
              <a:gd name="connsiteY0" fmla="*/ 2753176 h 5336720"/>
              <a:gd name="connsiteX1" fmla="*/ 2583544 w 5370288"/>
              <a:gd name="connsiteY1" fmla="*/ 4044948 h 5336720"/>
              <a:gd name="connsiteX2" fmla="*/ 1291772 w 5370288"/>
              <a:gd name="connsiteY2" fmla="*/ 5336720 h 5336720"/>
              <a:gd name="connsiteX3" fmla="*/ 0 w 5370288"/>
              <a:gd name="connsiteY3" fmla="*/ 4044948 h 5336720"/>
              <a:gd name="connsiteX4" fmla="*/ 2685144 w 5370288"/>
              <a:gd name="connsiteY4" fmla="*/ 1376588 h 5336720"/>
              <a:gd name="connsiteX5" fmla="*/ 3976916 w 5370288"/>
              <a:gd name="connsiteY5" fmla="*/ 2668360 h 5336720"/>
              <a:gd name="connsiteX6" fmla="*/ 2685144 w 5370288"/>
              <a:gd name="connsiteY6" fmla="*/ 3960132 h 5336720"/>
              <a:gd name="connsiteX7" fmla="*/ 1393372 w 5370288"/>
              <a:gd name="connsiteY7" fmla="*/ 2668360 h 5336720"/>
              <a:gd name="connsiteX8" fmla="*/ 4078516 w 5370288"/>
              <a:gd name="connsiteY8" fmla="*/ 0 h 5336720"/>
              <a:gd name="connsiteX9" fmla="*/ 5370288 w 5370288"/>
              <a:gd name="connsiteY9" fmla="*/ 1291772 h 5336720"/>
              <a:gd name="connsiteX10" fmla="*/ 4078516 w 5370288"/>
              <a:gd name="connsiteY10" fmla="*/ 2583544 h 5336720"/>
              <a:gd name="connsiteX11" fmla="*/ 2786744 w 5370288"/>
              <a:gd name="connsiteY11" fmla="*/ 1291772 h 533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370288" h="5336720">
                <a:moveTo>
                  <a:pt x="1291772" y="2753176"/>
                </a:moveTo>
                <a:lnTo>
                  <a:pt x="2583544" y="4044948"/>
                </a:lnTo>
                <a:lnTo>
                  <a:pt x="1291772" y="5336720"/>
                </a:lnTo>
                <a:lnTo>
                  <a:pt x="0" y="4044948"/>
                </a:lnTo>
                <a:close/>
                <a:moveTo>
                  <a:pt x="2685144" y="1376588"/>
                </a:moveTo>
                <a:lnTo>
                  <a:pt x="3976916" y="2668360"/>
                </a:lnTo>
                <a:lnTo>
                  <a:pt x="2685144" y="3960132"/>
                </a:lnTo>
                <a:lnTo>
                  <a:pt x="1393372" y="2668360"/>
                </a:lnTo>
                <a:close/>
                <a:moveTo>
                  <a:pt x="4078516" y="0"/>
                </a:moveTo>
                <a:lnTo>
                  <a:pt x="5370288" y="1291772"/>
                </a:lnTo>
                <a:lnTo>
                  <a:pt x="4078516" y="2583544"/>
                </a:lnTo>
                <a:lnTo>
                  <a:pt x="2786744" y="129177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62" name="Picture Placeholder 61">
            <a:extLst>
              <a:ext uri="{FF2B5EF4-FFF2-40B4-BE49-F238E27FC236}">
                <a16:creationId xmlns:a16="http://schemas.microsoft.com/office/drawing/2014/main" id="{53B1A296-0757-4FE1-A88E-EE76C3B931F7}"/>
              </a:ext>
            </a:extLst>
          </p:cNvPr>
          <p:cNvSpPr>
            <a:spLocks noGrp="1"/>
          </p:cNvSpPr>
          <p:nvPr>
            <p:ph type="pic" sz="quarter" idx="207" hasCustomPrompt="1"/>
          </p:nvPr>
        </p:nvSpPr>
        <p:spPr>
          <a:xfrm>
            <a:off x="7373261" y="4376992"/>
            <a:ext cx="2583544" cy="2583544"/>
          </a:xfrm>
          <a:custGeom>
            <a:avLst/>
            <a:gdLst>
              <a:gd name="connsiteX0" fmla="*/ 1291772 w 2583544"/>
              <a:gd name="connsiteY0" fmla="*/ 0 h 2583544"/>
              <a:gd name="connsiteX1" fmla="*/ 2583544 w 2583544"/>
              <a:gd name="connsiteY1" fmla="*/ 1291772 h 2583544"/>
              <a:gd name="connsiteX2" fmla="*/ 1291772 w 2583544"/>
              <a:gd name="connsiteY2" fmla="*/ 2583544 h 2583544"/>
              <a:gd name="connsiteX3" fmla="*/ 0 w 2583544"/>
              <a:gd name="connsiteY3" fmla="*/ 1291772 h 2583544"/>
            </a:gdLst>
            <a:ahLst/>
            <a:cxnLst>
              <a:cxn ang="0">
                <a:pos x="connsiteX0" y="connsiteY0"/>
              </a:cxn>
              <a:cxn ang="0">
                <a:pos x="connsiteX1" y="connsiteY1"/>
              </a:cxn>
              <a:cxn ang="0">
                <a:pos x="connsiteX2" y="connsiteY2"/>
              </a:cxn>
              <a:cxn ang="0">
                <a:pos x="connsiteX3" y="connsiteY3"/>
              </a:cxn>
            </a:cxnLst>
            <a:rect l="l" t="t" r="r" b="b"/>
            <a:pathLst>
              <a:path w="2583544" h="2583544">
                <a:moveTo>
                  <a:pt x="1291772" y="0"/>
                </a:moveTo>
                <a:lnTo>
                  <a:pt x="2583544" y="1291772"/>
                </a:lnTo>
                <a:lnTo>
                  <a:pt x="1291772" y="2583544"/>
                </a:lnTo>
                <a:lnTo>
                  <a:pt x="0" y="1291772"/>
                </a:lnTo>
                <a:close/>
              </a:path>
            </a:pathLst>
          </a:custGeom>
        </p:spPr>
        <p:txBody>
          <a:bodyPr wrap="square">
            <a:noAutofit/>
          </a:bodyPr>
          <a:lstStyle>
            <a:lvl1pPr>
              <a:defRPr sz="1200"/>
            </a:lvl1pPr>
          </a:lstStyle>
          <a:p>
            <a:r>
              <a:rPr lang="en-US" dirty="0"/>
              <a:t>Picture</a:t>
            </a:r>
          </a:p>
        </p:txBody>
      </p:sp>
      <p:sp>
        <p:nvSpPr>
          <p:cNvPr id="64" name="Picture Placeholder 63">
            <a:extLst>
              <a:ext uri="{FF2B5EF4-FFF2-40B4-BE49-F238E27FC236}">
                <a16:creationId xmlns:a16="http://schemas.microsoft.com/office/drawing/2014/main" id="{9215DFAA-8BCD-4234-91B6-F67748B923C4}"/>
              </a:ext>
            </a:extLst>
          </p:cNvPr>
          <p:cNvSpPr>
            <a:spLocks noGrp="1"/>
          </p:cNvSpPr>
          <p:nvPr>
            <p:ph type="pic" sz="quarter" idx="208" hasCustomPrompt="1"/>
          </p:nvPr>
        </p:nvSpPr>
        <p:spPr>
          <a:xfrm>
            <a:off x="5972945" y="5753580"/>
            <a:ext cx="2583544" cy="2583544"/>
          </a:xfrm>
          <a:custGeom>
            <a:avLst/>
            <a:gdLst>
              <a:gd name="connsiteX0" fmla="*/ 1291772 w 2583544"/>
              <a:gd name="connsiteY0" fmla="*/ 0 h 2583544"/>
              <a:gd name="connsiteX1" fmla="*/ 2583544 w 2583544"/>
              <a:gd name="connsiteY1" fmla="*/ 1291772 h 2583544"/>
              <a:gd name="connsiteX2" fmla="*/ 1291772 w 2583544"/>
              <a:gd name="connsiteY2" fmla="*/ 2583544 h 2583544"/>
              <a:gd name="connsiteX3" fmla="*/ 0 w 2583544"/>
              <a:gd name="connsiteY3" fmla="*/ 1291772 h 2583544"/>
            </a:gdLst>
            <a:ahLst/>
            <a:cxnLst>
              <a:cxn ang="0">
                <a:pos x="connsiteX0" y="connsiteY0"/>
              </a:cxn>
              <a:cxn ang="0">
                <a:pos x="connsiteX1" y="connsiteY1"/>
              </a:cxn>
              <a:cxn ang="0">
                <a:pos x="connsiteX2" y="connsiteY2"/>
              </a:cxn>
              <a:cxn ang="0">
                <a:pos x="connsiteX3" y="connsiteY3"/>
              </a:cxn>
            </a:cxnLst>
            <a:rect l="l" t="t" r="r" b="b"/>
            <a:pathLst>
              <a:path w="2583544" h="2583544">
                <a:moveTo>
                  <a:pt x="1291772" y="0"/>
                </a:moveTo>
                <a:lnTo>
                  <a:pt x="2583544" y="1291772"/>
                </a:lnTo>
                <a:lnTo>
                  <a:pt x="1291772" y="2583544"/>
                </a:lnTo>
                <a:lnTo>
                  <a:pt x="0" y="1291772"/>
                </a:lnTo>
                <a:close/>
              </a:path>
            </a:pathLst>
          </a:custGeom>
        </p:spPr>
        <p:txBody>
          <a:bodyPr wrap="square">
            <a:noAutofit/>
          </a:bodyPr>
          <a:lstStyle>
            <a:lvl1pPr>
              <a:defRPr sz="1200"/>
            </a:lvl1pPr>
          </a:lstStyle>
          <a:p>
            <a:r>
              <a:rPr lang="en-US" dirty="0"/>
              <a:t>Picture</a:t>
            </a:r>
          </a:p>
        </p:txBody>
      </p:sp>
      <p:sp>
        <p:nvSpPr>
          <p:cNvPr id="60" name="Picture Placeholder 59">
            <a:extLst>
              <a:ext uri="{FF2B5EF4-FFF2-40B4-BE49-F238E27FC236}">
                <a16:creationId xmlns:a16="http://schemas.microsoft.com/office/drawing/2014/main" id="{82C7424D-6CB9-477F-BD6D-12D392505DA5}"/>
              </a:ext>
            </a:extLst>
          </p:cNvPr>
          <p:cNvSpPr>
            <a:spLocks noGrp="1"/>
          </p:cNvSpPr>
          <p:nvPr>
            <p:ph type="pic" sz="quarter" idx="206" hasCustomPrompt="1"/>
          </p:nvPr>
        </p:nvSpPr>
        <p:spPr>
          <a:xfrm>
            <a:off x="8759689" y="2977674"/>
            <a:ext cx="2583544" cy="2583544"/>
          </a:xfrm>
          <a:custGeom>
            <a:avLst/>
            <a:gdLst>
              <a:gd name="connsiteX0" fmla="*/ 1291772 w 2583544"/>
              <a:gd name="connsiteY0" fmla="*/ 0 h 2583544"/>
              <a:gd name="connsiteX1" fmla="*/ 2583544 w 2583544"/>
              <a:gd name="connsiteY1" fmla="*/ 1291772 h 2583544"/>
              <a:gd name="connsiteX2" fmla="*/ 1291772 w 2583544"/>
              <a:gd name="connsiteY2" fmla="*/ 2583544 h 2583544"/>
              <a:gd name="connsiteX3" fmla="*/ 0 w 2583544"/>
              <a:gd name="connsiteY3" fmla="*/ 1291772 h 2583544"/>
            </a:gdLst>
            <a:ahLst/>
            <a:cxnLst>
              <a:cxn ang="0">
                <a:pos x="connsiteX0" y="connsiteY0"/>
              </a:cxn>
              <a:cxn ang="0">
                <a:pos x="connsiteX1" y="connsiteY1"/>
              </a:cxn>
              <a:cxn ang="0">
                <a:pos x="connsiteX2" y="connsiteY2"/>
              </a:cxn>
              <a:cxn ang="0">
                <a:pos x="connsiteX3" y="connsiteY3"/>
              </a:cxn>
            </a:cxnLst>
            <a:rect l="l" t="t" r="r" b="b"/>
            <a:pathLst>
              <a:path w="2583544" h="2583544">
                <a:moveTo>
                  <a:pt x="1291772" y="0"/>
                </a:moveTo>
                <a:lnTo>
                  <a:pt x="2583544" y="1291772"/>
                </a:lnTo>
                <a:lnTo>
                  <a:pt x="1291772" y="2583544"/>
                </a:lnTo>
                <a:lnTo>
                  <a:pt x="0" y="1291772"/>
                </a:lnTo>
                <a:close/>
              </a:path>
            </a:pathLst>
          </a:custGeom>
        </p:spPr>
        <p:txBody>
          <a:bodyPr wrap="square">
            <a:noAutofit/>
          </a:bodyPr>
          <a:lstStyle>
            <a:lvl1pPr>
              <a:defRPr sz="1200"/>
            </a:lvl1pPr>
          </a:lstStyle>
          <a:p>
            <a:r>
              <a:rPr lang="en-US" dirty="0"/>
              <a:t>Picture</a:t>
            </a:r>
          </a:p>
        </p:txBody>
      </p:sp>
      <p:sp>
        <p:nvSpPr>
          <p:cNvPr id="44" name="Picture Placeholder 43">
            <a:extLst>
              <a:ext uri="{FF2B5EF4-FFF2-40B4-BE49-F238E27FC236}">
                <a16:creationId xmlns:a16="http://schemas.microsoft.com/office/drawing/2014/main" id="{EED6077B-407F-490E-B71C-53FEB5C1E300}"/>
              </a:ext>
            </a:extLst>
          </p:cNvPr>
          <p:cNvSpPr>
            <a:spLocks noGrp="1"/>
          </p:cNvSpPr>
          <p:nvPr>
            <p:ph type="pic" sz="quarter" idx="201" hasCustomPrompt="1"/>
          </p:nvPr>
        </p:nvSpPr>
        <p:spPr>
          <a:xfrm>
            <a:off x="3817256" y="2373996"/>
            <a:ext cx="2583544" cy="2583544"/>
          </a:xfrm>
          <a:custGeom>
            <a:avLst/>
            <a:gdLst>
              <a:gd name="connsiteX0" fmla="*/ 1291772 w 2583544"/>
              <a:gd name="connsiteY0" fmla="*/ 0 h 2583544"/>
              <a:gd name="connsiteX1" fmla="*/ 2583544 w 2583544"/>
              <a:gd name="connsiteY1" fmla="*/ 1291772 h 2583544"/>
              <a:gd name="connsiteX2" fmla="*/ 1291772 w 2583544"/>
              <a:gd name="connsiteY2" fmla="*/ 2583544 h 2583544"/>
              <a:gd name="connsiteX3" fmla="*/ 0 w 2583544"/>
              <a:gd name="connsiteY3" fmla="*/ 1291772 h 2583544"/>
            </a:gdLst>
            <a:ahLst/>
            <a:cxnLst>
              <a:cxn ang="0">
                <a:pos x="connsiteX0" y="connsiteY0"/>
              </a:cxn>
              <a:cxn ang="0">
                <a:pos x="connsiteX1" y="connsiteY1"/>
              </a:cxn>
              <a:cxn ang="0">
                <a:pos x="connsiteX2" y="connsiteY2"/>
              </a:cxn>
              <a:cxn ang="0">
                <a:pos x="connsiteX3" y="connsiteY3"/>
              </a:cxn>
            </a:cxnLst>
            <a:rect l="l" t="t" r="r" b="b"/>
            <a:pathLst>
              <a:path w="2583544" h="2583544">
                <a:moveTo>
                  <a:pt x="1291772" y="0"/>
                </a:moveTo>
                <a:lnTo>
                  <a:pt x="2583544" y="1291772"/>
                </a:lnTo>
                <a:lnTo>
                  <a:pt x="1291772" y="2583544"/>
                </a:lnTo>
                <a:lnTo>
                  <a:pt x="0" y="1291772"/>
                </a:lnTo>
                <a:close/>
              </a:path>
            </a:pathLst>
          </a:custGeom>
        </p:spPr>
        <p:txBody>
          <a:bodyPr wrap="square">
            <a:noAutofit/>
          </a:bodyPr>
          <a:lstStyle>
            <a:lvl1pPr>
              <a:defRPr sz="1200"/>
            </a:lvl1pPr>
          </a:lstStyle>
          <a:p>
            <a:r>
              <a:rPr lang="en-US" dirty="0"/>
              <a:t>Picture</a:t>
            </a:r>
          </a:p>
        </p:txBody>
      </p:sp>
      <p:sp>
        <p:nvSpPr>
          <p:cNvPr id="65" name="Picture Placeholder 64">
            <a:extLst>
              <a:ext uri="{FF2B5EF4-FFF2-40B4-BE49-F238E27FC236}">
                <a16:creationId xmlns:a16="http://schemas.microsoft.com/office/drawing/2014/main" id="{B1A72791-90FC-4E19-B461-BEF735C99502}"/>
              </a:ext>
            </a:extLst>
          </p:cNvPr>
          <p:cNvSpPr>
            <a:spLocks noGrp="1"/>
          </p:cNvSpPr>
          <p:nvPr userDrawn="1">
            <p:ph type="pic" sz="quarter" idx="200" hasCustomPrompt="1"/>
          </p:nvPr>
        </p:nvSpPr>
        <p:spPr>
          <a:xfrm>
            <a:off x="9500552" y="3657153"/>
            <a:ext cx="4005314" cy="3945618"/>
          </a:xfrm>
          <a:custGeom>
            <a:avLst/>
            <a:gdLst>
              <a:gd name="connsiteX0" fmla="*/ 1291772 w 4005314"/>
              <a:gd name="connsiteY0" fmla="*/ 1362074 h 3945618"/>
              <a:gd name="connsiteX1" fmla="*/ 2583544 w 4005314"/>
              <a:gd name="connsiteY1" fmla="*/ 2653846 h 3945618"/>
              <a:gd name="connsiteX2" fmla="*/ 1291772 w 4005314"/>
              <a:gd name="connsiteY2" fmla="*/ 3945618 h 3945618"/>
              <a:gd name="connsiteX3" fmla="*/ 0 w 4005314"/>
              <a:gd name="connsiteY3" fmla="*/ 2653846 h 3945618"/>
              <a:gd name="connsiteX4" fmla="*/ 2713542 w 4005314"/>
              <a:gd name="connsiteY4" fmla="*/ 0 h 3945618"/>
              <a:gd name="connsiteX5" fmla="*/ 4005314 w 4005314"/>
              <a:gd name="connsiteY5" fmla="*/ 1291772 h 3945618"/>
              <a:gd name="connsiteX6" fmla="*/ 2713542 w 4005314"/>
              <a:gd name="connsiteY6" fmla="*/ 2583544 h 3945618"/>
              <a:gd name="connsiteX7" fmla="*/ 1421770 w 4005314"/>
              <a:gd name="connsiteY7" fmla="*/ 1291772 h 3945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05314" h="3945618">
                <a:moveTo>
                  <a:pt x="1291772" y="1362074"/>
                </a:moveTo>
                <a:lnTo>
                  <a:pt x="2583544" y="2653846"/>
                </a:lnTo>
                <a:lnTo>
                  <a:pt x="1291772" y="3945618"/>
                </a:lnTo>
                <a:lnTo>
                  <a:pt x="0" y="2653846"/>
                </a:lnTo>
                <a:close/>
                <a:moveTo>
                  <a:pt x="2713542" y="0"/>
                </a:moveTo>
                <a:lnTo>
                  <a:pt x="4005314" y="1291772"/>
                </a:lnTo>
                <a:lnTo>
                  <a:pt x="2713542" y="2583544"/>
                </a:lnTo>
                <a:lnTo>
                  <a:pt x="1421770" y="1291772"/>
                </a:lnTo>
                <a:close/>
              </a:path>
            </a:pathLst>
          </a:custGeom>
        </p:spPr>
        <p:txBody>
          <a:bodyPr wrap="square">
            <a:noAutofit/>
          </a:bodyPr>
          <a:lstStyle>
            <a:lvl1pPr>
              <a:defRPr sz="1200"/>
            </a:lvl1pPr>
          </a:lstStyle>
          <a:p>
            <a:r>
              <a:rPr lang="en-US" dirty="0"/>
              <a:t>Picture</a:t>
            </a:r>
          </a:p>
        </p:txBody>
      </p:sp>
      <p:sp>
        <p:nvSpPr>
          <p:cNvPr id="58" name="Picture Placeholder 57">
            <a:extLst>
              <a:ext uri="{FF2B5EF4-FFF2-40B4-BE49-F238E27FC236}">
                <a16:creationId xmlns:a16="http://schemas.microsoft.com/office/drawing/2014/main" id="{BB1048DD-48EF-4F11-871B-A63185E16FFB}"/>
              </a:ext>
            </a:extLst>
          </p:cNvPr>
          <p:cNvSpPr>
            <a:spLocks noGrp="1"/>
          </p:cNvSpPr>
          <p:nvPr>
            <p:ph type="pic" sz="quarter" idx="205" hasCustomPrompt="1"/>
          </p:nvPr>
        </p:nvSpPr>
        <p:spPr>
          <a:xfrm>
            <a:off x="10153061" y="1593853"/>
            <a:ext cx="2583544" cy="2583544"/>
          </a:xfrm>
          <a:custGeom>
            <a:avLst/>
            <a:gdLst>
              <a:gd name="connsiteX0" fmla="*/ 1291772 w 2583544"/>
              <a:gd name="connsiteY0" fmla="*/ 0 h 2583544"/>
              <a:gd name="connsiteX1" fmla="*/ 2583544 w 2583544"/>
              <a:gd name="connsiteY1" fmla="*/ 1291772 h 2583544"/>
              <a:gd name="connsiteX2" fmla="*/ 1291772 w 2583544"/>
              <a:gd name="connsiteY2" fmla="*/ 2583544 h 2583544"/>
              <a:gd name="connsiteX3" fmla="*/ 0 w 2583544"/>
              <a:gd name="connsiteY3" fmla="*/ 1291772 h 2583544"/>
            </a:gdLst>
            <a:ahLst/>
            <a:cxnLst>
              <a:cxn ang="0">
                <a:pos x="connsiteX0" y="connsiteY0"/>
              </a:cxn>
              <a:cxn ang="0">
                <a:pos x="connsiteX1" y="connsiteY1"/>
              </a:cxn>
              <a:cxn ang="0">
                <a:pos x="connsiteX2" y="connsiteY2"/>
              </a:cxn>
              <a:cxn ang="0">
                <a:pos x="connsiteX3" y="connsiteY3"/>
              </a:cxn>
            </a:cxnLst>
            <a:rect l="l" t="t" r="r" b="b"/>
            <a:pathLst>
              <a:path w="2583544" h="2583544">
                <a:moveTo>
                  <a:pt x="1291772" y="0"/>
                </a:moveTo>
                <a:lnTo>
                  <a:pt x="2583544" y="1291772"/>
                </a:lnTo>
                <a:lnTo>
                  <a:pt x="1291772" y="2583544"/>
                </a:lnTo>
                <a:lnTo>
                  <a:pt x="0" y="1291772"/>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849587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89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88877CC-E9DD-4CDC-9A8B-767B21E79432}"/>
              </a:ext>
            </a:extLst>
          </p:cNvPr>
          <p:cNvSpPr>
            <a:spLocks noGrp="1"/>
          </p:cNvSpPr>
          <p:nvPr>
            <p:ph type="pic" sz="quarter" idx="205" hasCustomPrompt="1"/>
          </p:nvPr>
        </p:nvSpPr>
        <p:spPr>
          <a:xfrm>
            <a:off x="1159355" y="2016049"/>
            <a:ext cx="1402080" cy="1626412"/>
          </a:xfrm>
          <a:custGeom>
            <a:avLst/>
            <a:gdLst>
              <a:gd name="connsiteX0" fmla="*/ 701040 w 1402080"/>
              <a:gd name="connsiteY0" fmla="*/ 0 h 1626412"/>
              <a:gd name="connsiteX1" fmla="*/ 1402080 w 1402080"/>
              <a:gd name="connsiteY1" fmla="*/ 350520 h 1626412"/>
              <a:gd name="connsiteX2" fmla="*/ 1402080 w 1402080"/>
              <a:gd name="connsiteY2" fmla="*/ 1275892 h 1626412"/>
              <a:gd name="connsiteX3" fmla="*/ 701040 w 1402080"/>
              <a:gd name="connsiteY3" fmla="*/ 1626412 h 1626412"/>
              <a:gd name="connsiteX4" fmla="*/ 0 w 1402080"/>
              <a:gd name="connsiteY4" fmla="*/ 1275892 h 1626412"/>
              <a:gd name="connsiteX5" fmla="*/ 0 w 1402080"/>
              <a:gd name="connsiteY5" fmla="*/ 350520 h 162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 h="1626412">
                <a:moveTo>
                  <a:pt x="701040" y="0"/>
                </a:moveTo>
                <a:lnTo>
                  <a:pt x="1402080" y="350520"/>
                </a:lnTo>
                <a:lnTo>
                  <a:pt x="1402080" y="1275892"/>
                </a:lnTo>
                <a:lnTo>
                  <a:pt x="701040" y="1626412"/>
                </a:lnTo>
                <a:lnTo>
                  <a:pt x="0" y="1275892"/>
                </a:lnTo>
                <a:lnTo>
                  <a:pt x="0" y="350520"/>
                </a:lnTo>
                <a:close/>
              </a:path>
            </a:pathLst>
          </a:custGeom>
        </p:spPr>
        <p:txBody>
          <a:bodyPr wrap="square">
            <a:noAutofit/>
          </a:bodyPr>
          <a:lstStyle>
            <a:lvl1pPr>
              <a:defRPr sz="1200"/>
            </a:lvl1pPr>
          </a:lstStyle>
          <a:p>
            <a:r>
              <a:rPr lang="en-US" dirty="0"/>
              <a:t>Picture</a:t>
            </a:r>
          </a:p>
        </p:txBody>
      </p:sp>
      <p:sp>
        <p:nvSpPr>
          <p:cNvPr id="13" name="Picture Placeholder 12">
            <a:extLst>
              <a:ext uri="{FF2B5EF4-FFF2-40B4-BE49-F238E27FC236}">
                <a16:creationId xmlns:a16="http://schemas.microsoft.com/office/drawing/2014/main" id="{7D27AF81-E9D2-4CF3-A846-6DAE76E05ACE}"/>
              </a:ext>
            </a:extLst>
          </p:cNvPr>
          <p:cNvSpPr>
            <a:spLocks noGrp="1"/>
          </p:cNvSpPr>
          <p:nvPr>
            <p:ph type="pic" sz="quarter" idx="203" hasCustomPrompt="1"/>
          </p:nvPr>
        </p:nvSpPr>
        <p:spPr>
          <a:xfrm>
            <a:off x="9686414" y="2016049"/>
            <a:ext cx="1402080" cy="1626412"/>
          </a:xfrm>
          <a:custGeom>
            <a:avLst/>
            <a:gdLst>
              <a:gd name="connsiteX0" fmla="*/ 701040 w 1402080"/>
              <a:gd name="connsiteY0" fmla="*/ 0 h 1626412"/>
              <a:gd name="connsiteX1" fmla="*/ 1402080 w 1402080"/>
              <a:gd name="connsiteY1" fmla="*/ 350520 h 1626412"/>
              <a:gd name="connsiteX2" fmla="*/ 1402080 w 1402080"/>
              <a:gd name="connsiteY2" fmla="*/ 1275892 h 1626412"/>
              <a:gd name="connsiteX3" fmla="*/ 701040 w 1402080"/>
              <a:gd name="connsiteY3" fmla="*/ 1626412 h 1626412"/>
              <a:gd name="connsiteX4" fmla="*/ 0 w 1402080"/>
              <a:gd name="connsiteY4" fmla="*/ 1275892 h 1626412"/>
              <a:gd name="connsiteX5" fmla="*/ 0 w 1402080"/>
              <a:gd name="connsiteY5" fmla="*/ 350520 h 162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 h="1626412">
                <a:moveTo>
                  <a:pt x="701040" y="0"/>
                </a:moveTo>
                <a:lnTo>
                  <a:pt x="1402080" y="350520"/>
                </a:lnTo>
                <a:lnTo>
                  <a:pt x="1402080" y="1275892"/>
                </a:lnTo>
                <a:lnTo>
                  <a:pt x="701040" y="1626412"/>
                </a:lnTo>
                <a:lnTo>
                  <a:pt x="0" y="1275892"/>
                </a:lnTo>
                <a:lnTo>
                  <a:pt x="0" y="35052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1" name="Picture Placeholder 10">
            <a:extLst>
              <a:ext uri="{FF2B5EF4-FFF2-40B4-BE49-F238E27FC236}">
                <a16:creationId xmlns:a16="http://schemas.microsoft.com/office/drawing/2014/main" id="{EB53D527-36C5-481A-95AB-37EB1A567B92}"/>
              </a:ext>
            </a:extLst>
          </p:cNvPr>
          <p:cNvSpPr>
            <a:spLocks noGrp="1"/>
          </p:cNvSpPr>
          <p:nvPr>
            <p:ph type="pic" sz="quarter" idx="204" hasCustomPrompt="1"/>
          </p:nvPr>
        </p:nvSpPr>
        <p:spPr>
          <a:xfrm>
            <a:off x="5394960" y="2016049"/>
            <a:ext cx="1402080" cy="1626412"/>
          </a:xfrm>
          <a:custGeom>
            <a:avLst/>
            <a:gdLst>
              <a:gd name="connsiteX0" fmla="*/ 701040 w 1402080"/>
              <a:gd name="connsiteY0" fmla="*/ 0 h 1626412"/>
              <a:gd name="connsiteX1" fmla="*/ 1402080 w 1402080"/>
              <a:gd name="connsiteY1" fmla="*/ 350520 h 1626412"/>
              <a:gd name="connsiteX2" fmla="*/ 1402080 w 1402080"/>
              <a:gd name="connsiteY2" fmla="*/ 1275892 h 1626412"/>
              <a:gd name="connsiteX3" fmla="*/ 701040 w 1402080"/>
              <a:gd name="connsiteY3" fmla="*/ 1626412 h 1626412"/>
              <a:gd name="connsiteX4" fmla="*/ 0 w 1402080"/>
              <a:gd name="connsiteY4" fmla="*/ 1275892 h 1626412"/>
              <a:gd name="connsiteX5" fmla="*/ 0 w 1402080"/>
              <a:gd name="connsiteY5" fmla="*/ 350520 h 1626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 h="1626412">
                <a:moveTo>
                  <a:pt x="701040" y="0"/>
                </a:moveTo>
                <a:lnTo>
                  <a:pt x="1402080" y="350520"/>
                </a:lnTo>
                <a:lnTo>
                  <a:pt x="1402080" y="1275892"/>
                </a:lnTo>
                <a:lnTo>
                  <a:pt x="701040" y="1626412"/>
                </a:lnTo>
                <a:lnTo>
                  <a:pt x="0" y="1275892"/>
                </a:lnTo>
                <a:lnTo>
                  <a:pt x="0" y="35052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529748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90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166680A7-8B7B-4F44-A8F4-853898F5CE2F}"/>
              </a:ext>
            </a:extLst>
          </p:cNvPr>
          <p:cNvSpPr>
            <a:spLocks noGrp="1"/>
          </p:cNvSpPr>
          <p:nvPr>
            <p:ph type="pic" sz="quarter" idx="205"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7FE68C7A-BBB1-4788-BE94-F972DE96DCAA}"/>
              </a:ext>
            </a:extLst>
          </p:cNvPr>
          <p:cNvSpPr>
            <a:spLocks noGrp="1"/>
          </p:cNvSpPr>
          <p:nvPr>
            <p:ph type="pic" sz="quarter" idx="204" hasCustomPrompt="1"/>
          </p:nvPr>
        </p:nvSpPr>
        <p:spPr>
          <a:xfrm>
            <a:off x="5009322" y="2244846"/>
            <a:ext cx="2173356" cy="1873582"/>
          </a:xfrm>
          <a:custGeom>
            <a:avLst/>
            <a:gdLst>
              <a:gd name="connsiteX0" fmla="*/ 468396 w 2173356"/>
              <a:gd name="connsiteY0" fmla="*/ 0 h 1873582"/>
              <a:gd name="connsiteX1" fmla="*/ 1704961 w 2173356"/>
              <a:gd name="connsiteY1" fmla="*/ 0 h 1873582"/>
              <a:gd name="connsiteX2" fmla="*/ 2173356 w 2173356"/>
              <a:gd name="connsiteY2" fmla="*/ 936791 h 1873582"/>
              <a:gd name="connsiteX3" fmla="*/ 1704961 w 2173356"/>
              <a:gd name="connsiteY3" fmla="*/ 1873582 h 1873582"/>
              <a:gd name="connsiteX4" fmla="*/ 468396 w 2173356"/>
              <a:gd name="connsiteY4" fmla="*/ 1873582 h 1873582"/>
              <a:gd name="connsiteX5" fmla="*/ 0 w 2173356"/>
              <a:gd name="connsiteY5" fmla="*/ 936791 h 187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73356" h="1873582">
                <a:moveTo>
                  <a:pt x="468396" y="0"/>
                </a:moveTo>
                <a:lnTo>
                  <a:pt x="1704961" y="0"/>
                </a:lnTo>
                <a:lnTo>
                  <a:pt x="2173356" y="936791"/>
                </a:lnTo>
                <a:lnTo>
                  <a:pt x="1704961" y="1873582"/>
                </a:lnTo>
                <a:lnTo>
                  <a:pt x="468396" y="1873582"/>
                </a:lnTo>
                <a:lnTo>
                  <a:pt x="0" y="936791"/>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3057726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91_Title Slide">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934AAB1-86B5-4F72-ADC3-885AA8735255}"/>
              </a:ext>
            </a:extLst>
          </p:cNvPr>
          <p:cNvSpPr>
            <a:spLocks noGrp="1"/>
          </p:cNvSpPr>
          <p:nvPr>
            <p:ph type="pic" sz="quarter" idx="205" hasCustomPrompt="1"/>
          </p:nvPr>
        </p:nvSpPr>
        <p:spPr>
          <a:xfrm>
            <a:off x="-10808" y="2033588"/>
            <a:ext cx="4307037" cy="4824412"/>
          </a:xfrm>
          <a:custGeom>
            <a:avLst/>
            <a:gdLst>
              <a:gd name="connsiteX0" fmla="*/ 0 w 4307037"/>
              <a:gd name="connsiteY0" fmla="*/ 0 h 4824412"/>
              <a:gd name="connsiteX1" fmla="*/ 4307037 w 4307037"/>
              <a:gd name="connsiteY1" fmla="*/ 0 h 4824412"/>
              <a:gd name="connsiteX2" fmla="*/ 4307037 w 4307037"/>
              <a:gd name="connsiteY2" fmla="*/ 4824412 h 4824412"/>
              <a:gd name="connsiteX3" fmla="*/ 0 w 4307037"/>
              <a:gd name="connsiteY3" fmla="*/ 4824412 h 4824412"/>
            </a:gdLst>
            <a:ahLst/>
            <a:cxnLst>
              <a:cxn ang="0">
                <a:pos x="connsiteX0" y="connsiteY0"/>
              </a:cxn>
              <a:cxn ang="0">
                <a:pos x="connsiteX1" y="connsiteY1"/>
              </a:cxn>
              <a:cxn ang="0">
                <a:pos x="connsiteX2" y="connsiteY2"/>
              </a:cxn>
              <a:cxn ang="0">
                <a:pos x="connsiteX3" y="connsiteY3"/>
              </a:cxn>
            </a:cxnLst>
            <a:rect l="l" t="t" r="r" b="b"/>
            <a:pathLst>
              <a:path w="4307037" h="4824412">
                <a:moveTo>
                  <a:pt x="0" y="0"/>
                </a:moveTo>
                <a:lnTo>
                  <a:pt x="4307037" y="0"/>
                </a:lnTo>
                <a:lnTo>
                  <a:pt x="4307037" y="4824412"/>
                </a:lnTo>
                <a:lnTo>
                  <a:pt x="0" y="482441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1" name="Picture Placeholder 10">
            <a:extLst>
              <a:ext uri="{FF2B5EF4-FFF2-40B4-BE49-F238E27FC236}">
                <a16:creationId xmlns:a16="http://schemas.microsoft.com/office/drawing/2014/main" id="{859BF53D-1309-496C-BFC3-16D5C7DD2C3C}"/>
              </a:ext>
            </a:extLst>
          </p:cNvPr>
          <p:cNvSpPr>
            <a:spLocks noGrp="1"/>
          </p:cNvSpPr>
          <p:nvPr>
            <p:ph type="pic" sz="quarter" idx="204" hasCustomPrompt="1"/>
          </p:nvPr>
        </p:nvSpPr>
        <p:spPr>
          <a:xfrm>
            <a:off x="4378601" y="3557586"/>
            <a:ext cx="7813399" cy="3300414"/>
          </a:xfrm>
          <a:custGeom>
            <a:avLst/>
            <a:gdLst>
              <a:gd name="connsiteX0" fmla="*/ 0 w 7813399"/>
              <a:gd name="connsiteY0" fmla="*/ 0 h 3300414"/>
              <a:gd name="connsiteX1" fmla="*/ 7813399 w 7813399"/>
              <a:gd name="connsiteY1" fmla="*/ 0 h 3300414"/>
              <a:gd name="connsiteX2" fmla="*/ 7813399 w 7813399"/>
              <a:gd name="connsiteY2" fmla="*/ 3300414 h 3300414"/>
              <a:gd name="connsiteX3" fmla="*/ 0 w 7813399"/>
              <a:gd name="connsiteY3" fmla="*/ 3300414 h 3300414"/>
            </a:gdLst>
            <a:ahLst/>
            <a:cxnLst>
              <a:cxn ang="0">
                <a:pos x="connsiteX0" y="connsiteY0"/>
              </a:cxn>
              <a:cxn ang="0">
                <a:pos x="connsiteX1" y="connsiteY1"/>
              </a:cxn>
              <a:cxn ang="0">
                <a:pos x="connsiteX2" y="connsiteY2"/>
              </a:cxn>
              <a:cxn ang="0">
                <a:pos x="connsiteX3" y="connsiteY3"/>
              </a:cxn>
            </a:cxnLst>
            <a:rect l="l" t="t" r="r" b="b"/>
            <a:pathLst>
              <a:path w="7813399" h="3300414">
                <a:moveTo>
                  <a:pt x="0" y="0"/>
                </a:moveTo>
                <a:lnTo>
                  <a:pt x="7813399" y="0"/>
                </a:lnTo>
                <a:lnTo>
                  <a:pt x="7813399" y="3300414"/>
                </a:lnTo>
                <a:lnTo>
                  <a:pt x="0" y="330041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5871019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p:txBody>
          <a:bodyPr/>
          <a:lstStyle/>
          <a:p>
            <a:fld id="{0FDCCA45-55DD-4B3F-8C12-CFB164C9A4F5}" type="slidenum">
              <a:rPr lang="en-US" smtClean="0"/>
              <a:pPr/>
              <a:t>‹#›</a:t>
            </a:fld>
            <a:endParaRPr lang="en-US"/>
          </a:p>
        </p:txBody>
      </p:sp>
      <p:sp>
        <p:nvSpPr>
          <p:cNvPr id="5" name="Picture Placeholder 2"/>
          <p:cNvSpPr>
            <a:spLocks noGrp="1"/>
          </p:cNvSpPr>
          <p:nvPr>
            <p:ph type="pic" sz="quarter" idx="12" hasCustomPrompt="1"/>
          </p:nvPr>
        </p:nvSpPr>
        <p:spPr>
          <a:xfrm>
            <a:off x="0" y="0"/>
            <a:ext cx="12192000" cy="6858000"/>
          </a:xfrm>
          <a:prstGeom prst="rect">
            <a:avLst/>
          </a:prstGeom>
        </p:spPr>
        <p:txBody>
          <a:bodyPr/>
          <a:lstStyle>
            <a:lvl1pPr>
              <a:defRPr sz="1200"/>
            </a:lvl1pPr>
          </a:lstStyle>
          <a:p>
            <a:r>
              <a:rPr lang="en-US" dirty="0"/>
              <a:t>Picture</a:t>
            </a:r>
          </a:p>
        </p:txBody>
      </p:sp>
    </p:spTree>
    <p:extLst>
      <p:ext uri="{BB962C8B-B14F-4D97-AF65-F5344CB8AC3E}">
        <p14:creationId xmlns:p14="http://schemas.microsoft.com/office/powerpoint/2010/main" val="27400629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92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A7825F2-69D6-4346-8FF4-B7F7664CF3EB}"/>
              </a:ext>
            </a:extLst>
          </p:cNvPr>
          <p:cNvSpPr>
            <a:spLocks noGrp="1"/>
          </p:cNvSpPr>
          <p:nvPr>
            <p:ph type="pic" sz="quarter" idx="205" hasCustomPrompt="1"/>
          </p:nvPr>
        </p:nvSpPr>
        <p:spPr>
          <a:xfrm>
            <a:off x="-3175" y="1589"/>
            <a:ext cx="8439150" cy="6854825"/>
          </a:xfrm>
          <a:custGeom>
            <a:avLst/>
            <a:gdLst>
              <a:gd name="connsiteX0" fmla="*/ 4338638 w 8439150"/>
              <a:gd name="connsiteY0" fmla="*/ 0 h 6854825"/>
              <a:gd name="connsiteX1" fmla="*/ 8439150 w 8439150"/>
              <a:gd name="connsiteY1" fmla="*/ 0 h 6854825"/>
              <a:gd name="connsiteX2" fmla="*/ 3389313 w 8439150"/>
              <a:gd name="connsiteY2" fmla="*/ 6854825 h 6854825"/>
              <a:gd name="connsiteX3" fmla="*/ 0 w 8439150"/>
              <a:gd name="connsiteY3" fmla="*/ 6854825 h 6854825"/>
              <a:gd name="connsiteX4" fmla="*/ 0 w 8439150"/>
              <a:gd name="connsiteY4" fmla="*/ 5891213 h 6854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39150" h="6854825">
                <a:moveTo>
                  <a:pt x="4338638" y="0"/>
                </a:moveTo>
                <a:lnTo>
                  <a:pt x="8439150" y="0"/>
                </a:lnTo>
                <a:lnTo>
                  <a:pt x="3389313" y="6854825"/>
                </a:lnTo>
                <a:lnTo>
                  <a:pt x="0" y="6854825"/>
                </a:lnTo>
                <a:lnTo>
                  <a:pt x="0" y="589121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808673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93_Title Slid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2971E1A2-2B1E-43C1-A4A0-CC0EFFB62ED4}"/>
              </a:ext>
            </a:extLst>
          </p:cNvPr>
          <p:cNvSpPr>
            <a:spLocks noGrp="1"/>
          </p:cNvSpPr>
          <p:nvPr>
            <p:ph type="pic" sz="quarter" idx="205" hasCustomPrompt="1"/>
          </p:nvPr>
        </p:nvSpPr>
        <p:spPr>
          <a:xfrm>
            <a:off x="-1" y="0"/>
            <a:ext cx="5210630" cy="6858000"/>
          </a:xfrm>
          <a:custGeom>
            <a:avLst/>
            <a:gdLst>
              <a:gd name="connsiteX0" fmla="*/ 0 w 5210630"/>
              <a:gd name="connsiteY0" fmla="*/ 0 h 6858000"/>
              <a:gd name="connsiteX1" fmla="*/ 5210630 w 5210630"/>
              <a:gd name="connsiteY1" fmla="*/ 0 h 6858000"/>
              <a:gd name="connsiteX2" fmla="*/ 5210630 w 5210630"/>
              <a:gd name="connsiteY2" fmla="*/ 6858000 h 6858000"/>
              <a:gd name="connsiteX3" fmla="*/ 0 w 521063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210630" h="6858000">
                <a:moveTo>
                  <a:pt x="0" y="0"/>
                </a:moveTo>
                <a:lnTo>
                  <a:pt x="5210630" y="0"/>
                </a:lnTo>
                <a:lnTo>
                  <a:pt x="5210630"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248156578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94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367AA2A8-3F3F-4889-9549-D58C25076BB8}"/>
              </a:ext>
            </a:extLst>
          </p:cNvPr>
          <p:cNvSpPr>
            <a:spLocks noGrp="1"/>
          </p:cNvSpPr>
          <p:nvPr>
            <p:ph type="pic" sz="quarter" idx="205" hasCustomPrompt="1"/>
          </p:nvPr>
        </p:nvSpPr>
        <p:spPr>
          <a:xfrm>
            <a:off x="1047329" y="1389744"/>
            <a:ext cx="4078512" cy="4078512"/>
          </a:xfrm>
          <a:custGeom>
            <a:avLst/>
            <a:gdLst>
              <a:gd name="connsiteX0" fmla="*/ 0 w 4078512"/>
              <a:gd name="connsiteY0" fmla="*/ 0 h 4078512"/>
              <a:gd name="connsiteX1" fmla="*/ 4078512 w 4078512"/>
              <a:gd name="connsiteY1" fmla="*/ 0 h 4078512"/>
              <a:gd name="connsiteX2" fmla="*/ 4078512 w 4078512"/>
              <a:gd name="connsiteY2" fmla="*/ 4078512 h 4078512"/>
              <a:gd name="connsiteX3" fmla="*/ 0 w 4078512"/>
              <a:gd name="connsiteY3" fmla="*/ 4078512 h 4078512"/>
            </a:gdLst>
            <a:ahLst/>
            <a:cxnLst>
              <a:cxn ang="0">
                <a:pos x="connsiteX0" y="connsiteY0"/>
              </a:cxn>
              <a:cxn ang="0">
                <a:pos x="connsiteX1" y="connsiteY1"/>
              </a:cxn>
              <a:cxn ang="0">
                <a:pos x="connsiteX2" y="connsiteY2"/>
              </a:cxn>
              <a:cxn ang="0">
                <a:pos x="connsiteX3" y="connsiteY3"/>
              </a:cxn>
            </a:cxnLst>
            <a:rect l="l" t="t" r="r" b="b"/>
            <a:pathLst>
              <a:path w="4078512" h="4078512">
                <a:moveTo>
                  <a:pt x="0" y="0"/>
                </a:moveTo>
                <a:lnTo>
                  <a:pt x="4078512" y="0"/>
                </a:lnTo>
                <a:lnTo>
                  <a:pt x="4078512" y="4078512"/>
                </a:lnTo>
                <a:lnTo>
                  <a:pt x="0" y="407851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5782250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95_Title Slid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5F08B342-C64F-40B7-9638-091885E0E776}"/>
              </a:ext>
            </a:extLst>
          </p:cNvPr>
          <p:cNvSpPr>
            <a:spLocks noGrp="1"/>
          </p:cNvSpPr>
          <p:nvPr>
            <p:ph type="pic" sz="quarter" idx="207" hasCustomPrompt="1"/>
          </p:nvPr>
        </p:nvSpPr>
        <p:spPr>
          <a:xfrm>
            <a:off x="4891314" y="2286000"/>
            <a:ext cx="2409372" cy="2286000"/>
          </a:xfrm>
          <a:custGeom>
            <a:avLst/>
            <a:gdLst>
              <a:gd name="connsiteX0" fmla="*/ 0 w 2409372"/>
              <a:gd name="connsiteY0" fmla="*/ 0 h 2286000"/>
              <a:gd name="connsiteX1" fmla="*/ 2409372 w 2409372"/>
              <a:gd name="connsiteY1" fmla="*/ 0 h 2286000"/>
              <a:gd name="connsiteX2" fmla="*/ 2409372 w 2409372"/>
              <a:gd name="connsiteY2" fmla="*/ 2286000 h 2286000"/>
              <a:gd name="connsiteX3" fmla="*/ 0 w 240937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09372" h="2286000">
                <a:moveTo>
                  <a:pt x="0" y="0"/>
                </a:moveTo>
                <a:lnTo>
                  <a:pt x="2409372" y="0"/>
                </a:lnTo>
                <a:lnTo>
                  <a:pt x="2409372" y="2286000"/>
                </a:lnTo>
                <a:lnTo>
                  <a:pt x="0" y="2286000"/>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ADFF6785-A15C-4E55-A928-172656C4AADC}"/>
              </a:ext>
            </a:extLst>
          </p:cNvPr>
          <p:cNvSpPr>
            <a:spLocks noGrp="1"/>
          </p:cNvSpPr>
          <p:nvPr>
            <p:ph type="pic" sz="quarter" idx="206" hasCustomPrompt="1"/>
          </p:nvPr>
        </p:nvSpPr>
        <p:spPr>
          <a:xfrm>
            <a:off x="4891314" y="0"/>
            <a:ext cx="2409372" cy="2286000"/>
          </a:xfrm>
          <a:custGeom>
            <a:avLst/>
            <a:gdLst>
              <a:gd name="connsiteX0" fmla="*/ 0 w 2409372"/>
              <a:gd name="connsiteY0" fmla="*/ 0 h 2286000"/>
              <a:gd name="connsiteX1" fmla="*/ 2409372 w 2409372"/>
              <a:gd name="connsiteY1" fmla="*/ 0 h 2286000"/>
              <a:gd name="connsiteX2" fmla="*/ 2409372 w 2409372"/>
              <a:gd name="connsiteY2" fmla="*/ 2286000 h 2286000"/>
              <a:gd name="connsiteX3" fmla="*/ 0 w 240937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09372" h="2286000">
                <a:moveTo>
                  <a:pt x="0" y="0"/>
                </a:moveTo>
                <a:lnTo>
                  <a:pt x="2409372" y="0"/>
                </a:lnTo>
                <a:lnTo>
                  <a:pt x="2409372" y="2286000"/>
                </a:lnTo>
                <a:lnTo>
                  <a:pt x="0" y="2286000"/>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093CF2BA-E55C-47AF-A4E0-524AC365788B}"/>
              </a:ext>
            </a:extLst>
          </p:cNvPr>
          <p:cNvSpPr>
            <a:spLocks noGrp="1"/>
          </p:cNvSpPr>
          <p:nvPr>
            <p:ph type="pic" sz="quarter" idx="205" hasCustomPrompt="1"/>
          </p:nvPr>
        </p:nvSpPr>
        <p:spPr>
          <a:xfrm>
            <a:off x="0" y="0"/>
            <a:ext cx="4891314" cy="6858000"/>
          </a:xfrm>
          <a:custGeom>
            <a:avLst/>
            <a:gdLst>
              <a:gd name="connsiteX0" fmla="*/ 0 w 4891314"/>
              <a:gd name="connsiteY0" fmla="*/ 0 h 6858000"/>
              <a:gd name="connsiteX1" fmla="*/ 4891314 w 4891314"/>
              <a:gd name="connsiteY1" fmla="*/ 0 h 6858000"/>
              <a:gd name="connsiteX2" fmla="*/ 4891314 w 4891314"/>
              <a:gd name="connsiteY2" fmla="*/ 6858000 h 6858000"/>
              <a:gd name="connsiteX3" fmla="*/ 0 w 489131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891314" h="6858000">
                <a:moveTo>
                  <a:pt x="0" y="0"/>
                </a:moveTo>
                <a:lnTo>
                  <a:pt x="4891314" y="0"/>
                </a:lnTo>
                <a:lnTo>
                  <a:pt x="4891314"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6" name="Picture Placeholder 15">
            <a:extLst>
              <a:ext uri="{FF2B5EF4-FFF2-40B4-BE49-F238E27FC236}">
                <a16:creationId xmlns:a16="http://schemas.microsoft.com/office/drawing/2014/main" id="{9B8E13B6-5203-46E0-8A0B-EC958A446624}"/>
              </a:ext>
            </a:extLst>
          </p:cNvPr>
          <p:cNvSpPr>
            <a:spLocks noGrp="1"/>
          </p:cNvSpPr>
          <p:nvPr>
            <p:ph type="pic" sz="quarter" idx="208" hasCustomPrompt="1"/>
          </p:nvPr>
        </p:nvSpPr>
        <p:spPr>
          <a:xfrm>
            <a:off x="4891314" y="4572000"/>
            <a:ext cx="2409372" cy="2286000"/>
          </a:xfrm>
          <a:custGeom>
            <a:avLst/>
            <a:gdLst>
              <a:gd name="connsiteX0" fmla="*/ 0 w 2409372"/>
              <a:gd name="connsiteY0" fmla="*/ 0 h 2286000"/>
              <a:gd name="connsiteX1" fmla="*/ 2409372 w 2409372"/>
              <a:gd name="connsiteY1" fmla="*/ 0 h 2286000"/>
              <a:gd name="connsiteX2" fmla="*/ 2409372 w 2409372"/>
              <a:gd name="connsiteY2" fmla="*/ 2286000 h 2286000"/>
              <a:gd name="connsiteX3" fmla="*/ 0 w 2409372"/>
              <a:gd name="connsiteY3" fmla="*/ 2286000 h 2286000"/>
            </a:gdLst>
            <a:ahLst/>
            <a:cxnLst>
              <a:cxn ang="0">
                <a:pos x="connsiteX0" y="connsiteY0"/>
              </a:cxn>
              <a:cxn ang="0">
                <a:pos x="connsiteX1" y="connsiteY1"/>
              </a:cxn>
              <a:cxn ang="0">
                <a:pos x="connsiteX2" y="connsiteY2"/>
              </a:cxn>
              <a:cxn ang="0">
                <a:pos x="connsiteX3" y="connsiteY3"/>
              </a:cxn>
            </a:cxnLst>
            <a:rect l="l" t="t" r="r" b="b"/>
            <a:pathLst>
              <a:path w="2409372" h="2286000">
                <a:moveTo>
                  <a:pt x="0" y="0"/>
                </a:moveTo>
                <a:lnTo>
                  <a:pt x="2409372" y="0"/>
                </a:lnTo>
                <a:lnTo>
                  <a:pt x="2409372" y="2286000"/>
                </a:lnTo>
                <a:lnTo>
                  <a:pt x="0" y="228600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2022363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96_Title Slid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62191A71-923D-4B80-A628-8CA930C781B8}"/>
              </a:ext>
            </a:extLst>
          </p:cNvPr>
          <p:cNvSpPr>
            <a:spLocks noGrp="1"/>
          </p:cNvSpPr>
          <p:nvPr>
            <p:ph type="pic" sz="quarter" idx="206" hasCustomPrompt="1"/>
          </p:nvPr>
        </p:nvSpPr>
        <p:spPr>
          <a:xfrm>
            <a:off x="3346172" y="1"/>
            <a:ext cx="3054628" cy="3021495"/>
          </a:xfrm>
          <a:custGeom>
            <a:avLst/>
            <a:gdLst>
              <a:gd name="connsiteX0" fmla="*/ 0 w 3054628"/>
              <a:gd name="connsiteY0" fmla="*/ 0 h 3021495"/>
              <a:gd name="connsiteX1" fmla="*/ 3054628 w 3054628"/>
              <a:gd name="connsiteY1" fmla="*/ 0 h 3021495"/>
              <a:gd name="connsiteX2" fmla="*/ 3054628 w 3054628"/>
              <a:gd name="connsiteY2" fmla="*/ 3021495 h 3021495"/>
              <a:gd name="connsiteX3" fmla="*/ 0 w 3054628"/>
              <a:gd name="connsiteY3" fmla="*/ 3021495 h 3021495"/>
            </a:gdLst>
            <a:ahLst/>
            <a:cxnLst>
              <a:cxn ang="0">
                <a:pos x="connsiteX0" y="connsiteY0"/>
              </a:cxn>
              <a:cxn ang="0">
                <a:pos x="connsiteX1" y="connsiteY1"/>
              </a:cxn>
              <a:cxn ang="0">
                <a:pos x="connsiteX2" y="connsiteY2"/>
              </a:cxn>
              <a:cxn ang="0">
                <a:pos x="connsiteX3" y="connsiteY3"/>
              </a:cxn>
            </a:cxnLst>
            <a:rect l="l" t="t" r="r" b="b"/>
            <a:pathLst>
              <a:path w="3054628" h="3021495">
                <a:moveTo>
                  <a:pt x="0" y="0"/>
                </a:moveTo>
                <a:lnTo>
                  <a:pt x="3054628" y="0"/>
                </a:lnTo>
                <a:lnTo>
                  <a:pt x="3054628" y="3021495"/>
                </a:lnTo>
                <a:lnTo>
                  <a:pt x="0" y="3021495"/>
                </a:lnTo>
                <a:close/>
              </a:path>
            </a:pathLst>
          </a:custGeom>
        </p:spPr>
        <p:txBody>
          <a:bodyPr wrap="square">
            <a:noAutofit/>
          </a:bodyPr>
          <a:lstStyle>
            <a:lvl1pPr>
              <a:defRPr sz="1200"/>
            </a:lvl1pPr>
          </a:lstStyle>
          <a:p>
            <a:r>
              <a:rPr lang="en-US" dirty="0"/>
              <a:t>Picture</a:t>
            </a:r>
          </a:p>
        </p:txBody>
      </p:sp>
      <p:sp>
        <p:nvSpPr>
          <p:cNvPr id="9" name="Picture Placeholder 8">
            <a:extLst>
              <a:ext uri="{FF2B5EF4-FFF2-40B4-BE49-F238E27FC236}">
                <a16:creationId xmlns:a16="http://schemas.microsoft.com/office/drawing/2014/main" id="{D87F7670-BE59-4AC8-969F-82854FE004AF}"/>
              </a:ext>
            </a:extLst>
          </p:cNvPr>
          <p:cNvSpPr>
            <a:spLocks noGrp="1"/>
          </p:cNvSpPr>
          <p:nvPr>
            <p:ph type="pic" sz="quarter" idx="205" hasCustomPrompt="1"/>
          </p:nvPr>
        </p:nvSpPr>
        <p:spPr>
          <a:xfrm>
            <a:off x="372322" y="1368890"/>
            <a:ext cx="2796210" cy="3942522"/>
          </a:xfrm>
          <a:custGeom>
            <a:avLst/>
            <a:gdLst>
              <a:gd name="connsiteX0" fmla="*/ 0 w 2796210"/>
              <a:gd name="connsiteY0" fmla="*/ 0 h 3942522"/>
              <a:gd name="connsiteX1" fmla="*/ 2796210 w 2796210"/>
              <a:gd name="connsiteY1" fmla="*/ 0 h 3942522"/>
              <a:gd name="connsiteX2" fmla="*/ 2796210 w 2796210"/>
              <a:gd name="connsiteY2" fmla="*/ 3942522 h 3942522"/>
              <a:gd name="connsiteX3" fmla="*/ 0 w 2796210"/>
              <a:gd name="connsiteY3" fmla="*/ 3942522 h 3942522"/>
            </a:gdLst>
            <a:ahLst/>
            <a:cxnLst>
              <a:cxn ang="0">
                <a:pos x="connsiteX0" y="connsiteY0"/>
              </a:cxn>
              <a:cxn ang="0">
                <a:pos x="connsiteX1" y="connsiteY1"/>
              </a:cxn>
              <a:cxn ang="0">
                <a:pos x="connsiteX2" y="connsiteY2"/>
              </a:cxn>
              <a:cxn ang="0">
                <a:pos x="connsiteX3" y="connsiteY3"/>
              </a:cxn>
            </a:cxnLst>
            <a:rect l="l" t="t" r="r" b="b"/>
            <a:pathLst>
              <a:path w="2796210" h="3942522">
                <a:moveTo>
                  <a:pt x="0" y="0"/>
                </a:moveTo>
                <a:lnTo>
                  <a:pt x="2796210" y="0"/>
                </a:lnTo>
                <a:lnTo>
                  <a:pt x="2796210" y="3942522"/>
                </a:lnTo>
                <a:lnTo>
                  <a:pt x="0" y="394252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3" name="Picture Placeholder 12">
            <a:extLst>
              <a:ext uri="{FF2B5EF4-FFF2-40B4-BE49-F238E27FC236}">
                <a16:creationId xmlns:a16="http://schemas.microsoft.com/office/drawing/2014/main" id="{CFA00134-5AD8-4184-9AFC-77DC039286D2}"/>
              </a:ext>
            </a:extLst>
          </p:cNvPr>
          <p:cNvSpPr>
            <a:spLocks noGrp="1"/>
          </p:cNvSpPr>
          <p:nvPr>
            <p:ph type="pic" sz="quarter" idx="207" hasCustomPrompt="1"/>
          </p:nvPr>
        </p:nvSpPr>
        <p:spPr>
          <a:xfrm>
            <a:off x="3346172" y="3207026"/>
            <a:ext cx="3054628" cy="3650974"/>
          </a:xfrm>
          <a:custGeom>
            <a:avLst/>
            <a:gdLst>
              <a:gd name="connsiteX0" fmla="*/ 0 w 3054628"/>
              <a:gd name="connsiteY0" fmla="*/ 0 h 3650974"/>
              <a:gd name="connsiteX1" fmla="*/ 3054628 w 3054628"/>
              <a:gd name="connsiteY1" fmla="*/ 0 h 3650974"/>
              <a:gd name="connsiteX2" fmla="*/ 3054628 w 3054628"/>
              <a:gd name="connsiteY2" fmla="*/ 3650974 h 3650974"/>
              <a:gd name="connsiteX3" fmla="*/ 0 w 3054628"/>
              <a:gd name="connsiteY3" fmla="*/ 3650974 h 3650974"/>
            </a:gdLst>
            <a:ahLst/>
            <a:cxnLst>
              <a:cxn ang="0">
                <a:pos x="connsiteX0" y="connsiteY0"/>
              </a:cxn>
              <a:cxn ang="0">
                <a:pos x="connsiteX1" y="connsiteY1"/>
              </a:cxn>
              <a:cxn ang="0">
                <a:pos x="connsiteX2" y="connsiteY2"/>
              </a:cxn>
              <a:cxn ang="0">
                <a:pos x="connsiteX3" y="connsiteY3"/>
              </a:cxn>
            </a:cxnLst>
            <a:rect l="l" t="t" r="r" b="b"/>
            <a:pathLst>
              <a:path w="3054628" h="3650974">
                <a:moveTo>
                  <a:pt x="0" y="0"/>
                </a:moveTo>
                <a:lnTo>
                  <a:pt x="3054628" y="0"/>
                </a:lnTo>
                <a:lnTo>
                  <a:pt x="3054628" y="3650974"/>
                </a:lnTo>
                <a:lnTo>
                  <a:pt x="0" y="3650974"/>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5323850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697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3EF185D-4182-4586-B85F-0F3B7BF35589}"/>
              </a:ext>
            </a:extLst>
          </p:cNvPr>
          <p:cNvSpPr>
            <a:spLocks noGrp="1"/>
          </p:cNvSpPr>
          <p:nvPr>
            <p:ph type="pic" sz="quarter" idx="206" hasCustomPrompt="1"/>
          </p:nvPr>
        </p:nvSpPr>
        <p:spPr>
          <a:xfrm>
            <a:off x="6029127" y="130528"/>
            <a:ext cx="5963202" cy="5540640"/>
          </a:xfrm>
          <a:custGeom>
            <a:avLst/>
            <a:gdLst>
              <a:gd name="connsiteX0" fmla="*/ 1365012 w 5963202"/>
              <a:gd name="connsiteY0" fmla="*/ 0 h 5540640"/>
              <a:gd name="connsiteX1" fmla="*/ 5963202 w 5963202"/>
              <a:gd name="connsiteY1" fmla="*/ 0 h 5540640"/>
              <a:gd name="connsiteX2" fmla="*/ 5963202 w 5963202"/>
              <a:gd name="connsiteY2" fmla="*/ 5540640 h 5540640"/>
              <a:gd name="connsiteX3" fmla="*/ 1207279 w 5963202"/>
              <a:gd name="connsiteY3" fmla="*/ 2842344 h 5540640"/>
              <a:gd name="connsiteX4" fmla="*/ 0 w 5963202"/>
              <a:gd name="connsiteY4" fmla="*/ 2157388 h 5540640"/>
              <a:gd name="connsiteX5" fmla="*/ 1207279 w 5963202"/>
              <a:gd name="connsiteY5" fmla="*/ 249295 h 55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63202" h="5540640">
                <a:moveTo>
                  <a:pt x="1365012" y="0"/>
                </a:moveTo>
                <a:lnTo>
                  <a:pt x="5963202" y="0"/>
                </a:lnTo>
                <a:lnTo>
                  <a:pt x="5963202" y="5540640"/>
                </a:lnTo>
                <a:lnTo>
                  <a:pt x="1207279" y="2842344"/>
                </a:lnTo>
                <a:lnTo>
                  <a:pt x="0" y="2157388"/>
                </a:lnTo>
                <a:lnTo>
                  <a:pt x="1207279" y="249295"/>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2203031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698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9B62783-44F0-4E70-81F5-B79FFB386C64}"/>
              </a:ext>
            </a:extLst>
          </p:cNvPr>
          <p:cNvSpPr>
            <a:spLocks noGrp="1"/>
          </p:cNvSpPr>
          <p:nvPr>
            <p:ph type="pic" sz="quarter" idx="206" hasCustomPrompt="1"/>
          </p:nvPr>
        </p:nvSpPr>
        <p:spPr>
          <a:xfrm>
            <a:off x="6143051" y="1804194"/>
            <a:ext cx="5455285" cy="3249612"/>
          </a:xfrm>
          <a:custGeom>
            <a:avLst/>
            <a:gdLst>
              <a:gd name="connsiteX0" fmla="*/ 0 w 5455285"/>
              <a:gd name="connsiteY0" fmla="*/ 0 h 3249612"/>
              <a:gd name="connsiteX1" fmla="*/ 5455285 w 5455285"/>
              <a:gd name="connsiteY1" fmla="*/ 0 h 3249612"/>
              <a:gd name="connsiteX2" fmla="*/ 5455285 w 5455285"/>
              <a:gd name="connsiteY2" fmla="*/ 3249612 h 3249612"/>
              <a:gd name="connsiteX3" fmla="*/ 0 w 5455285"/>
              <a:gd name="connsiteY3" fmla="*/ 3249612 h 3249612"/>
            </a:gdLst>
            <a:ahLst/>
            <a:cxnLst>
              <a:cxn ang="0">
                <a:pos x="connsiteX0" y="connsiteY0"/>
              </a:cxn>
              <a:cxn ang="0">
                <a:pos x="connsiteX1" y="connsiteY1"/>
              </a:cxn>
              <a:cxn ang="0">
                <a:pos x="connsiteX2" y="connsiteY2"/>
              </a:cxn>
              <a:cxn ang="0">
                <a:pos x="connsiteX3" y="connsiteY3"/>
              </a:cxn>
            </a:cxnLst>
            <a:rect l="l" t="t" r="r" b="b"/>
            <a:pathLst>
              <a:path w="5455285" h="3249612">
                <a:moveTo>
                  <a:pt x="0" y="0"/>
                </a:moveTo>
                <a:lnTo>
                  <a:pt x="5455285" y="0"/>
                </a:lnTo>
                <a:lnTo>
                  <a:pt x="5455285" y="3249612"/>
                </a:lnTo>
                <a:lnTo>
                  <a:pt x="0" y="3249612"/>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0936528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99_Title Slide">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93A2C0DB-7049-4E6F-B40B-BBEB8C195B93}"/>
              </a:ext>
            </a:extLst>
          </p:cNvPr>
          <p:cNvSpPr>
            <a:spLocks noGrp="1"/>
          </p:cNvSpPr>
          <p:nvPr>
            <p:ph type="pic" sz="quarter" idx="210" hasCustomPrompt="1"/>
          </p:nvPr>
        </p:nvSpPr>
        <p:spPr>
          <a:xfrm>
            <a:off x="1" y="4501599"/>
            <a:ext cx="8706681" cy="2356402"/>
          </a:xfrm>
          <a:custGeom>
            <a:avLst/>
            <a:gdLst>
              <a:gd name="connsiteX0" fmla="*/ 0 w 8706681"/>
              <a:gd name="connsiteY0" fmla="*/ 0 h 2356402"/>
              <a:gd name="connsiteX1" fmla="*/ 8706681 w 8706681"/>
              <a:gd name="connsiteY1" fmla="*/ 0 h 2356402"/>
              <a:gd name="connsiteX2" fmla="*/ 8706681 w 8706681"/>
              <a:gd name="connsiteY2" fmla="*/ 2356402 h 2356402"/>
              <a:gd name="connsiteX3" fmla="*/ 0 w 8706681"/>
              <a:gd name="connsiteY3" fmla="*/ 2356402 h 2356402"/>
            </a:gdLst>
            <a:ahLst/>
            <a:cxnLst>
              <a:cxn ang="0">
                <a:pos x="connsiteX0" y="connsiteY0"/>
              </a:cxn>
              <a:cxn ang="0">
                <a:pos x="connsiteX1" y="connsiteY1"/>
              </a:cxn>
              <a:cxn ang="0">
                <a:pos x="connsiteX2" y="connsiteY2"/>
              </a:cxn>
              <a:cxn ang="0">
                <a:pos x="connsiteX3" y="connsiteY3"/>
              </a:cxn>
            </a:cxnLst>
            <a:rect l="l" t="t" r="r" b="b"/>
            <a:pathLst>
              <a:path w="8706681" h="2356402">
                <a:moveTo>
                  <a:pt x="0" y="0"/>
                </a:moveTo>
                <a:lnTo>
                  <a:pt x="8706681" y="0"/>
                </a:lnTo>
                <a:lnTo>
                  <a:pt x="8706681" y="2356402"/>
                </a:lnTo>
                <a:lnTo>
                  <a:pt x="0" y="2356402"/>
                </a:lnTo>
                <a:close/>
              </a:path>
            </a:pathLst>
          </a:custGeom>
        </p:spPr>
        <p:txBody>
          <a:bodyPr wrap="square">
            <a:noAutofit/>
          </a:bodyPr>
          <a:lstStyle>
            <a:lvl1pPr>
              <a:defRPr sz="100"/>
            </a:lvl1pPr>
          </a:lstStyle>
          <a:p>
            <a:r>
              <a:rPr lang="en-US" dirty="0"/>
              <a:t>Picture</a:t>
            </a:r>
          </a:p>
        </p:txBody>
      </p:sp>
      <p:sp>
        <p:nvSpPr>
          <p:cNvPr id="21" name="Picture Placeholder 20">
            <a:extLst>
              <a:ext uri="{FF2B5EF4-FFF2-40B4-BE49-F238E27FC236}">
                <a16:creationId xmlns:a16="http://schemas.microsoft.com/office/drawing/2014/main" id="{A807423C-FE2D-40BE-80E2-9D682502EEE9}"/>
              </a:ext>
            </a:extLst>
          </p:cNvPr>
          <p:cNvSpPr>
            <a:spLocks noGrp="1"/>
          </p:cNvSpPr>
          <p:nvPr>
            <p:ph type="pic" sz="quarter" idx="209" hasCustomPrompt="1"/>
          </p:nvPr>
        </p:nvSpPr>
        <p:spPr>
          <a:xfrm>
            <a:off x="8706681" y="1814513"/>
            <a:ext cx="3489826" cy="2623930"/>
          </a:xfrm>
          <a:custGeom>
            <a:avLst/>
            <a:gdLst>
              <a:gd name="connsiteX0" fmla="*/ 655983 w 3489826"/>
              <a:gd name="connsiteY0" fmla="*/ 0 h 2623930"/>
              <a:gd name="connsiteX1" fmla="*/ 3489826 w 3489826"/>
              <a:gd name="connsiteY1" fmla="*/ 0 h 2623930"/>
              <a:gd name="connsiteX2" fmla="*/ 2833844 w 3489826"/>
              <a:gd name="connsiteY2" fmla="*/ 2623930 h 2623930"/>
              <a:gd name="connsiteX3" fmla="*/ 0 w 3489826"/>
              <a:gd name="connsiteY3" fmla="*/ 2623930 h 2623930"/>
            </a:gdLst>
            <a:ahLst/>
            <a:cxnLst>
              <a:cxn ang="0">
                <a:pos x="connsiteX0" y="connsiteY0"/>
              </a:cxn>
              <a:cxn ang="0">
                <a:pos x="connsiteX1" y="connsiteY1"/>
              </a:cxn>
              <a:cxn ang="0">
                <a:pos x="connsiteX2" y="connsiteY2"/>
              </a:cxn>
              <a:cxn ang="0">
                <a:pos x="connsiteX3" y="connsiteY3"/>
              </a:cxn>
            </a:cxnLst>
            <a:rect l="l" t="t" r="r" b="b"/>
            <a:pathLst>
              <a:path w="3489826" h="2623930">
                <a:moveTo>
                  <a:pt x="655983" y="0"/>
                </a:moveTo>
                <a:lnTo>
                  <a:pt x="3489826" y="0"/>
                </a:lnTo>
                <a:lnTo>
                  <a:pt x="2833844" y="2623930"/>
                </a:lnTo>
                <a:lnTo>
                  <a:pt x="0" y="2623930"/>
                </a:lnTo>
                <a:close/>
              </a:path>
            </a:pathLst>
          </a:custGeom>
        </p:spPr>
        <p:txBody>
          <a:bodyPr wrap="square">
            <a:noAutofit/>
          </a:bodyPr>
          <a:lstStyle>
            <a:lvl1pPr>
              <a:defRPr sz="1200"/>
            </a:lvl1pPr>
          </a:lstStyle>
          <a:p>
            <a:r>
              <a:rPr lang="en-US" dirty="0"/>
              <a:t>Picture</a:t>
            </a:r>
          </a:p>
        </p:txBody>
      </p:sp>
      <p:sp>
        <p:nvSpPr>
          <p:cNvPr id="19" name="Picture Placeholder 18">
            <a:extLst>
              <a:ext uri="{FF2B5EF4-FFF2-40B4-BE49-F238E27FC236}">
                <a16:creationId xmlns:a16="http://schemas.microsoft.com/office/drawing/2014/main" id="{8C319154-3F4C-4769-BB7A-B4AD78BEC9E5}"/>
              </a:ext>
            </a:extLst>
          </p:cNvPr>
          <p:cNvSpPr>
            <a:spLocks noGrp="1"/>
          </p:cNvSpPr>
          <p:nvPr>
            <p:ph type="pic" sz="quarter" idx="208" hasCustomPrompt="1"/>
          </p:nvPr>
        </p:nvSpPr>
        <p:spPr>
          <a:xfrm>
            <a:off x="5804454" y="1814513"/>
            <a:ext cx="3489826" cy="2623930"/>
          </a:xfrm>
          <a:custGeom>
            <a:avLst/>
            <a:gdLst>
              <a:gd name="connsiteX0" fmla="*/ 655983 w 3489826"/>
              <a:gd name="connsiteY0" fmla="*/ 0 h 2623930"/>
              <a:gd name="connsiteX1" fmla="*/ 3489826 w 3489826"/>
              <a:gd name="connsiteY1" fmla="*/ 0 h 2623930"/>
              <a:gd name="connsiteX2" fmla="*/ 2833844 w 3489826"/>
              <a:gd name="connsiteY2" fmla="*/ 2623930 h 2623930"/>
              <a:gd name="connsiteX3" fmla="*/ 0 w 3489826"/>
              <a:gd name="connsiteY3" fmla="*/ 2623930 h 2623930"/>
            </a:gdLst>
            <a:ahLst/>
            <a:cxnLst>
              <a:cxn ang="0">
                <a:pos x="connsiteX0" y="connsiteY0"/>
              </a:cxn>
              <a:cxn ang="0">
                <a:pos x="connsiteX1" y="connsiteY1"/>
              </a:cxn>
              <a:cxn ang="0">
                <a:pos x="connsiteX2" y="connsiteY2"/>
              </a:cxn>
              <a:cxn ang="0">
                <a:pos x="connsiteX3" y="connsiteY3"/>
              </a:cxn>
            </a:cxnLst>
            <a:rect l="l" t="t" r="r" b="b"/>
            <a:pathLst>
              <a:path w="3489826" h="2623930">
                <a:moveTo>
                  <a:pt x="655983" y="0"/>
                </a:moveTo>
                <a:lnTo>
                  <a:pt x="3489826" y="0"/>
                </a:lnTo>
                <a:lnTo>
                  <a:pt x="2833844" y="2623930"/>
                </a:lnTo>
                <a:lnTo>
                  <a:pt x="0" y="2623930"/>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5FC6EE90-1A88-488C-A04F-9D33C238B081}"/>
              </a:ext>
            </a:extLst>
          </p:cNvPr>
          <p:cNvSpPr>
            <a:spLocks noGrp="1"/>
          </p:cNvSpPr>
          <p:nvPr>
            <p:ph type="pic" sz="quarter" idx="206" hasCustomPrompt="1"/>
          </p:nvPr>
        </p:nvSpPr>
        <p:spPr>
          <a:xfrm>
            <a:off x="0" y="1814513"/>
            <a:ext cx="3489826" cy="2623930"/>
          </a:xfrm>
          <a:custGeom>
            <a:avLst/>
            <a:gdLst>
              <a:gd name="connsiteX0" fmla="*/ 655983 w 3489826"/>
              <a:gd name="connsiteY0" fmla="*/ 0 h 2623930"/>
              <a:gd name="connsiteX1" fmla="*/ 3489826 w 3489826"/>
              <a:gd name="connsiteY1" fmla="*/ 0 h 2623930"/>
              <a:gd name="connsiteX2" fmla="*/ 2833844 w 3489826"/>
              <a:gd name="connsiteY2" fmla="*/ 2623930 h 2623930"/>
              <a:gd name="connsiteX3" fmla="*/ 0 w 3489826"/>
              <a:gd name="connsiteY3" fmla="*/ 2623930 h 2623930"/>
            </a:gdLst>
            <a:ahLst/>
            <a:cxnLst>
              <a:cxn ang="0">
                <a:pos x="connsiteX0" y="connsiteY0"/>
              </a:cxn>
              <a:cxn ang="0">
                <a:pos x="connsiteX1" y="connsiteY1"/>
              </a:cxn>
              <a:cxn ang="0">
                <a:pos x="connsiteX2" y="connsiteY2"/>
              </a:cxn>
              <a:cxn ang="0">
                <a:pos x="connsiteX3" y="connsiteY3"/>
              </a:cxn>
            </a:cxnLst>
            <a:rect l="l" t="t" r="r" b="b"/>
            <a:pathLst>
              <a:path w="3489826" h="2623930">
                <a:moveTo>
                  <a:pt x="655983" y="0"/>
                </a:moveTo>
                <a:lnTo>
                  <a:pt x="3489826" y="0"/>
                </a:lnTo>
                <a:lnTo>
                  <a:pt x="2833844" y="2623930"/>
                </a:lnTo>
                <a:lnTo>
                  <a:pt x="0" y="262393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8" name="Picture Placeholder 17">
            <a:extLst>
              <a:ext uri="{FF2B5EF4-FFF2-40B4-BE49-F238E27FC236}">
                <a16:creationId xmlns:a16="http://schemas.microsoft.com/office/drawing/2014/main" id="{C5C9DC6F-84B2-464F-BEBD-2D90DE4D2F1B}"/>
              </a:ext>
            </a:extLst>
          </p:cNvPr>
          <p:cNvSpPr>
            <a:spLocks noGrp="1"/>
          </p:cNvSpPr>
          <p:nvPr>
            <p:ph type="pic" sz="quarter" idx="207" hasCustomPrompt="1"/>
          </p:nvPr>
        </p:nvSpPr>
        <p:spPr>
          <a:xfrm>
            <a:off x="2902227" y="1814513"/>
            <a:ext cx="3489826" cy="2623930"/>
          </a:xfrm>
          <a:custGeom>
            <a:avLst/>
            <a:gdLst>
              <a:gd name="connsiteX0" fmla="*/ 655983 w 3489826"/>
              <a:gd name="connsiteY0" fmla="*/ 0 h 2623930"/>
              <a:gd name="connsiteX1" fmla="*/ 3489826 w 3489826"/>
              <a:gd name="connsiteY1" fmla="*/ 0 h 2623930"/>
              <a:gd name="connsiteX2" fmla="*/ 2833844 w 3489826"/>
              <a:gd name="connsiteY2" fmla="*/ 2623930 h 2623930"/>
              <a:gd name="connsiteX3" fmla="*/ 0 w 3489826"/>
              <a:gd name="connsiteY3" fmla="*/ 2623930 h 2623930"/>
            </a:gdLst>
            <a:ahLst/>
            <a:cxnLst>
              <a:cxn ang="0">
                <a:pos x="connsiteX0" y="connsiteY0"/>
              </a:cxn>
              <a:cxn ang="0">
                <a:pos x="connsiteX1" y="connsiteY1"/>
              </a:cxn>
              <a:cxn ang="0">
                <a:pos x="connsiteX2" y="connsiteY2"/>
              </a:cxn>
              <a:cxn ang="0">
                <a:pos x="connsiteX3" y="connsiteY3"/>
              </a:cxn>
            </a:cxnLst>
            <a:rect l="l" t="t" r="r" b="b"/>
            <a:pathLst>
              <a:path w="3489826" h="2623930">
                <a:moveTo>
                  <a:pt x="655983" y="0"/>
                </a:moveTo>
                <a:lnTo>
                  <a:pt x="3489826" y="0"/>
                </a:lnTo>
                <a:lnTo>
                  <a:pt x="2833844" y="2623930"/>
                </a:lnTo>
                <a:lnTo>
                  <a:pt x="0" y="2623930"/>
                </a:lnTo>
                <a:close/>
              </a:path>
            </a:pathLst>
          </a:custGeom>
        </p:spPr>
        <p:txBody>
          <a:bodyPr wrap="square">
            <a:noAutofit/>
          </a:bodyPr>
          <a:lstStyle>
            <a:lvl1pPr>
              <a:defRPr sz="1200"/>
            </a:lvl1pPr>
          </a:lstStyle>
          <a:p>
            <a:r>
              <a:rPr lang="en-US" dirty="0"/>
              <a:t>Picture</a:t>
            </a:r>
          </a:p>
        </p:txBody>
      </p:sp>
      <p:sp>
        <p:nvSpPr>
          <p:cNvPr id="24" name="Picture Placeholder 23">
            <a:extLst>
              <a:ext uri="{FF2B5EF4-FFF2-40B4-BE49-F238E27FC236}">
                <a16:creationId xmlns:a16="http://schemas.microsoft.com/office/drawing/2014/main" id="{24558C0A-55F1-4BF9-BA82-6CC292DDC1C4}"/>
              </a:ext>
            </a:extLst>
          </p:cNvPr>
          <p:cNvSpPr>
            <a:spLocks noGrp="1"/>
          </p:cNvSpPr>
          <p:nvPr>
            <p:ph type="pic" sz="quarter" idx="211" hasCustomPrompt="1"/>
          </p:nvPr>
        </p:nvSpPr>
        <p:spPr>
          <a:xfrm>
            <a:off x="8033791" y="4501598"/>
            <a:ext cx="3489826" cy="2356402"/>
          </a:xfrm>
          <a:custGeom>
            <a:avLst/>
            <a:gdLst>
              <a:gd name="connsiteX0" fmla="*/ 589101 w 3489826"/>
              <a:gd name="connsiteY0" fmla="*/ 0 h 2356402"/>
              <a:gd name="connsiteX1" fmla="*/ 3489826 w 3489826"/>
              <a:gd name="connsiteY1" fmla="*/ 0 h 2356402"/>
              <a:gd name="connsiteX2" fmla="*/ 2900726 w 3489826"/>
              <a:gd name="connsiteY2" fmla="*/ 2356402 h 2356402"/>
              <a:gd name="connsiteX3" fmla="*/ 0 w 3489826"/>
              <a:gd name="connsiteY3" fmla="*/ 2356402 h 2356402"/>
            </a:gdLst>
            <a:ahLst/>
            <a:cxnLst>
              <a:cxn ang="0">
                <a:pos x="connsiteX0" y="connsiteY0"/>
              </a:cxn>
              <a:cxn ang="0">
                <a:pos x="connsiteX1" y="connsiteY1"/>
              </a:cxn>
              <a:cxn ang="0">
                <a:pos x="connsiteX2" y="connsiteY2"/>
              </a:cxn>
              <a:cxn ang="0">
                <a:pos x="connsiteX3" y="connsiteY3"/>
              </a:cxn>
            </a:cxnLst>
            <a:rect l="l" t="t" r="r" b="b"/>
            <a:pathLst>
              <a:path w="3489826" h="2356402">
                <a:moveTo>
                  <a:pt x="589101" y="0"/>
                </a:moveTo>
                <a:lnTo>
                  <a:pt x="3489826" y="0"/>
                </a:lnTo>
                <a:lnTo>
                  <a:pt x="2900726" y="2356402"/>
                </a:lnTo>
                <a:lnTo>
                  <a:pt x="0" y="2356402"/>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70285927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00_Title Slide">
    <p:spTree>
      <p:nvGrpSpPr>
        <p:cNvPr id="1" name=""/>
        <p:cNvGrpSpPr/>
        <p:nvPr/>
      </p:nvGrpSpPr>
      <p:grpSpPr>
        <a:xfrm>
          <a:off x="0" y="0"/>
          <a:ext cx="0" cy="0"/>
          <a:chOff x="0" y="0"/>
          <a:chExt cx="0" cy="0"/>
        </a:xfrm>
      </p:grpSpPr>
      <p:sp>
        <p:nvSpPr>
          <p:cNvPr id="28" name="Picture Placeholder 27">
            <a:extLst>
              <a:ext uri="{FF2B5EF4-FFF2-40B4-BE49-F238E27FC236}">
                <a16:creationId xmlns:a16="http://schemas.microsoft.com/office/drawing/2014/main" id="{B736AF97-FFB1-4B58-914C-40D22343786C}"/>
              </a:ext>
            </a:extLst>
          </p:cNvPr>
          <p:cNvSpPr>
            <a:spLocks noGrp="1"/>
          </p:cNvSpPr>
          <p:nvPr>
            <p:ph type="pic" sz="quarter" idx="213" hasCustomPrompt="1"/>
          </p:nvPr>
        </p:nvSpPr>
        <p:spPr>
          <a:xfrm>
            <a:off x="7198747" y="3544842"/>
            <a:ext cx="2496458" cy="2496458"/>
          </a:xfrm>
          <a:custGeom>
            <a:avLst/>
            <a:gdLst>
              <a:gd name="connsiteX0" fmla="*/ 1248229 w 2496458"/>
              <a:gd name="connsiteY0" fmla="*/ 0 h 2496458"/>
              <a:gd name="connsiteX1" fmla="*/ 2496458 w 2496458"/>
              <a:gd name="connsiteY1" fmla="*/ 1248229 h 2496458"/>
              <a:gd name="connsiteX2" fmla="*/ 1248229 w 2496458"/>
              <a:gd name="connsiteY2" fmla="*/ 2496458 h 2496458"/>
              <a:gd name="connsiteX3" fmla="*/ 0 w 2496458"/>
              <a:gd name="connsiteY3" fmla="*/ 1248229 h 2496458"/>
            </a:gdLst>
            <a:ahLst/>
            <a:cxnLst>
              <a:cxn ang="0">
                <a:pos x="connsiteX0" y="connsiteY0"/>
              </a:cxn>
              <a:cxn ang="0">
                <a:pos x="connsiteX1" y="connsiteY1"/>
              </a:cxn>
              <a:cxn ang="0">
                <a:pos x="connsiteX2" y="connsiteY2"/>
              </a:cxn>
              <a:cxn ang="0">
                <a:pos x="connsiteX3" y="connsiteY3"/>
              </a:cxn>
            </a:cxnLst>
            <a:rect l="l" t="t" r="r" b="b"/>
            <a:pathLst>
              <a:path w="2496458" h="2496458">
                <a:moveTo>
                  <a:pt x="1248229" y="0"/>
                </a:moveTo>
                <a:lnTo>
                  <a:pt x="2496458" y="1248229"/>
                </a:lnTo>
                <a:lnTo>
                  <a:pt x="1248229" y="2496458"/>
                </a:lnTo>
                <a:lnTo>
                  <a:pt x="0" y="1248229"/>
                </a:lnTo>
                <a:close/>
              </a:path>
            </a:pathLst>
          </a:custGeom>
        </p:spPr>
        <p:txBody>
          <a:bodyPr wrap="square">
            <a:noAutofit/>
          </a:bodyPr>
          <a:lstStyle>
            <a:lvl1pPr>
              <a:defRPr sz="1200"/>
            </a:lvl1pPr>
          </a:lstStyle>
          <a:p>
            <a:r>
              <a:rPr lang="en-US" dirty="0"/>
              <a:t>Picture</a:t>
            </a:r>
          </a:p>
        </p:txBody>
      </p:sp>
      <p:sp>
        <p:nvSpPr>
          <p:cNvPr id="26" name="Picture Placeholder 25">
            <a:extLst>
              <a:ext uri="{FF2B5EF4-FFF2-40B4-BE49-F238E27FC236}">
                <a16:creationId xmlns:a16="http://schemas.microsoft.com/office/drawing/2014/main" id="{3FF6FBFF-52E7-4B9E-8530-91F5A1CA2B92}"/>
              </a:ext>
            </a:extLst>
          </p:cNvPr>
          <p:cNvSpPr>
            <a:spLocks noGrp="1"/>
          </p:cNvSpPr>
          <p:nvPr>
            <p:ph type="pic" sz="quarter" idx="212" hasCustomPrompt="1"/>
          </p:nvPr>
        </p:nvSpPr>
        <p:spPr>
          <a:xfrm>
            <a:off x="5108757" y="4082100"/>
            <a:ext cx="2496458" cy="2496458"/>
          </a:xfrm>
          <a:custGeom>
            <a:avLst/>
            <a:gdLst>
              <a:gd name="connsiteX0" fmla="*/ 1248229 w 2496458"/>
              <a:gd name="connsiteY0" fmla="*/ 0 h 2496458"/>
              <a:gd name="connsiteX1" fmla="*/ 2496458 w 2496458"/>
              <a:gd name="connsiteY1" fmla="*/ 1248229 h 2496458"/>
              <a:gd name="connsiteX2" fmla="*/ 1248229 w 2496458"/>
              <a:gd name="connsiteY2" fmla="*/ 2496458 h 2496458"/>
              <a:gd name="connsiteX3" fmla="*/ 0 w 2496458"/>
              <a:gd name="connsiteY3" fmla="*/ 1248229 h 2496458"/>
            </a:gdLst>
            <a:ahLst/>
            <a:cxnLst>
              <a:cxn ang="0">
                <a:pos x="connsiteX0" y="connsiteY0"/>
              </a:cxn>
              <a:cxn ang="0">
                <a:pos x="connsiteX1" y="connsiteY1"/>
              </a:cxn>
              <a:cxn ang="0">
                <a:pos x="connsiteX2" y="connsiteY2"/>
              </a:cxn>
              <a:cxn ang="0">
                <a:pos x="connsiteX3" y="connsiteY3"/>
              </a:cxn>
            </a:cxnLst>
            <a:rect l="l" t="t" r="r" b="b"/>
            <a:pathLst>
              <a:path w="2496458" h="2496458">
                <a:moveTo>
                  <a:pt x="1248229" y="0"/>
                </a:moveTo>
                <a:lnTo>
                  <a:pt x="2496458" y="1248229"/>
                </a:lnTo>
                <a:lnTo>
                  <a:pt x="1248229" y="2496458"/>
                </a:lnTo>
                <a:lnTo>
                  <a:pt x="0" y="1248229"/>
                </a:lnTo>
                <a:close/>
              </a:path>
            </a:pathLst>
          </a:custGeom>
        </p:spPr>
        <p:txBody>
          <a:bodyPr wrap="square">
            <a:noAutofit/>
          </a:bodyPr>
          <a:lstStyle>
            <a:lvl1pPr>
              <a:defRPr sz="1200"/>
            </a:lvl1pPr>
          </a:lstStyle>
          <a:p>
            <a:r>
              <a:rPr lang="en-US" dirty="0"/>
              <a:t>Picture</a:t>
            </a:r>
          </a:p>
        </p:txBody>
      </p:sp>
      <p:sp>
        <p:nvSpPr>
          <p:cNvPr id="24" name="Picture Placeholder 23">
            <a:extLst>
              <a:ext uri="{FF2B5EF4-FFF2-40B4-BE49-F238E27FC236}">
                <a16:creationId xmlns:a16="http://schemas.microsoft.com/office/drawing/2014/main" id="{80CB16F9-FFCE-4578-BBA5-91AFD65C20E7}"/>
              </a:ext>
            </a:extLst>
          </p:cNvPr>
          <p:cNvSpPr>
            <a:spLocks noGrp="1"/>
          </p:cNvSpPr>
          <p:nvPr>
            <p:ph type="pic" sz="quarter" idx="211" hasCustomPrompt="1"/>
          </p:nvPr>
        </p:nvSpPr>
        <p:spPr>
          <a:xfrm>
            <a:off x="5889353" y="2258513"/>
            <a:ext cx="2496458" cy="2496458"/>
          </a:xfrm>
          <a:custGeom>
            <a:avLst/>
            <a:gdLst>
              <a:gd name="connsiteX0" fmla="*/ 1248229 w 2496458"/>
              <a:gd name="connsiteY0" fmla="*/ 0 h 2496458"/>
              <a:gd name="connsiteX1" fmla="*/ 2496458 w 2496458"/>
              <a:gd name="connsiteY1" fmla="*/ 1248229 h 2496458"/>
              <a:gd name="connsiteX2" fmla="*/ 1248229 w 2496458"/>
              <a:gd name="connsiteY2" fmla="*/ 2496458 h 2496458"/>
              <a:gd name="connsiteX3" fmla="*/ 0 w 2496458"/>
              <a:gd name="connsiteY3" fmla="*/ 1248229 h 2496458"/>
            </a:gdLst>
            <a:ahLst/>
            <a:cxnLst>
              <a:cxn ang="0">
                <a:pos x="connsiteX0" y="connsiteY0"/>
              </a:cxn>
              <a:cxn ang="0">
                <a:pos x="connsiteX1" y="connsiteY1"/>
              </a:cxn>
              <a:cxn ang="0">
                <a:pos x="connsiteX2" y="connsiteY2"/>
              </a:cxn>
              <a:cxn ang="0">
                <a:pos x="connsiteX3" y="connsiteY3"/>
              </a:cxn>
            </a:cxnLst>
            <a:rect l="l" t="t" r="r" b="b"/>
            <a:pathLst>
              <a:path w="2496458" h="2496458">
                <a:moveTo>
                  <a:pt x="1248229" y="0"/>
                </a:moveTo>
                <a:lnTo>
                  <a:pt x="2496458" y="1248229"/>
                </a:lnTo>
                <a:lnTo>
                  <a:pt x="1248229" y="2496458"/>
                </a:lnTo>
                <a:lnTo>
                  <a:pt x="0" y="1248229"/>
                </a:lnTo>
                <a:close/>
              </a:path>
            </a:pathLst>
          </a:custGeom>
        </p:spPr>
        <p:txBody>
          <a:bodyPr wrap="square">
            <a:noAutofit/>
          </a:bodyPr>
          <a:lstStyle>
            <a:lvl1pPr>
              <a:defRPr sz="1200"/>
            </a:lvl1pPr>
          </a:lstStyle>
          <a:p>
            <a:r>
              <a:rPr lang="en-US" dirty="0"/>
              <a:t>Picture</a:t>
            </a:r>
          </a:p>
        </p:txBody>
      </p:sp>
      <p:sp>
        <p:nvSpPr>
          <p:cNvPr id="18" name="Picture Placeholder 17">
            <a:extLst>
              <a:ext uri="{FF2B5EF4-FFF2-40B4-BE49-F238E27FC236}">
                <a16:creationId xmlns:a16="http://schemas.microsoft.com/office/drawing/2014/main" id="{F6BFECCD-A8B7-4604-A182-D86B975FBEC5}"/>
              </a:ext>
            </a:extLst>
          </p:cNvPr>
          <p:cNvSpPr>
            <a:spLocks noGrp="1"/>
          </p:cNvSpPr>
          <p:nvPr>
            <p:ph type="pic" sz="quarter" idx="208" hasCustomPrompt="1"/>
          </p:nvPr>
        </p:nvSpPr>
        <p:spPr>
          <a:xfrm>
            <a:off x="2496796" y="1503139"/>
            <a:ext cx="2496458" cy="2496458"/>
          </a:xfrm>
          <a:custGeom>
            <a:avLst/>
            <a:gdLst>
              <a:gd name="connsiteX0" fmla="*/ 1248229 w 2496458"/>
              <a:gd name="connsiteY0" fmla="*/ 0 h 2496458"/>
              <a:gd name="connsiteX1" fmla="*/ 2496458 w 2496458"/>
              <a:gd name="connsiteY1" fmla="*/ 1248229 h 2496458"/>
              <a:gd name="connsiteX2" fmla="*/ 1248229 w 2496458"/>
              <a:gd name="connsiteY2" fmla="*/ 2496458 h 2496458"/>
              <a:gd name="connsiteX3" fmla="*/ 0 w 2496458"/>
              <a:gd name="connsiteY3" fmla="*/ 1248229 h 2496458"/>
            </a:gdLst>
            <a:ahLst/>
            <a:cxnLst>
              <a:cxn ang="0">
                <a:pos x="connsiteX0" y="connsiteY0"/>
              </a:cxn>
              <a:cxn ang="0">
                <a:pos x="connsiteX1" y="connsiteY1"/>
              </a:cxn>
              <a:cxn ang="0">
                <a:pos x="connsiteX2" y="connsiteY2"/>
              </a:cxn>
              <a:cxn ang="0">
                <a:pos x="connsiteX3" y="connsiteY3"/>
              </a:cxn>
            </a:cxnLst>
            <a:rect l="l" t="t" r="r" b="b"/>
            <a:pathLst>
              <a:path w="2496458" h="2496458">
                <a:moveTo>
                  <a:pt x="1248229" y="0"/>
                </a:moveTo>
                <a:lnTo>
                  <a:pt x="2496458" y="1248229"/>
                </a:lnTo>
                <a:lnTo>
                  <a:pt x="1248229" y="2496458"/>
                </a:lnTo>
                <a:lnTo>
                  <a:pt x="0" y="1248229"/>
                </a:lnTo>
                <a:close/>
              </a:path>
            </a:pathLst>
          </a:custGeom>
        </p:spPr>
        <p:txBody>
          <a:bodyPr wrap="square">
            <a:noAutofit/>
          </a:bodyPr>
          <a:lstStyle>
            <a:lvl1pPr>
              <a:defRPr sz="1200"/>
            </a:lvl1pPr>
          </a:lstStyle>
          <a:p>
            <a:r>
              <a:rPr lang="en-US" dirty="0"/>
              <a:t>Picture</a:t>
            </a:r>
          </a:p>
        </p:txBody>
      </p:sp>
      <p:sp>
        <p:nvSpPr>
          <p:cNvPr id="31" name="Picture Placeholder 30">
            <a:extLst>
              <a:ext uri="{FF2B5EF4-FFF2-40B4-BE49-F238E27FC236}">
                <a16:creationId xmlns:a16="http://schemas.microsoft.com/office/drawing/2014/main" id="{F7F6BBE0-099A-46D3-B7DC-CFE2D590430D}"/>
              </a:ext>
            </a:extLst>
          </p:cNvPr>
          <p:cNvSpPr>
            <a:spLocks noGrp="1"/>
          </p:cNvSpPr>
          <p:nvPr>
            <p:ph type="pic" sz="quarter" idx="206" hasCustomPrompt="1"/>
          </p:nvPr>
        </p:nvSpPr>
        <p:spPr>
          <a:xfrm>
            <a:off x="9274290" y="3016885"/>
            <a:ext cx="2496458" cy="2496458"/>
          </a:xfrm>
          <a:custGeom>
            <a:avLst/>
            <a:gdLst>
              <a:gd name="connsiteX0" fmla="*/ 1248229 w 2496458"/>
              <a:gd name="connsiteY0" fmla="*/ 0 h 2496458"/>
              <a:gd name="connsiteX1" fmla="*/ 2496458 w 2496458"/>
              <a:gd name="connsiteY1" fmla="*/ 1248229 h 2496458"/>
              <a:gd name="connsiteX2" fmla="*/ 1248229 w 2496458"/>
              <a:gd name="connsiteY2" fmla="*/ 2496458 h 2496458"/>
              <a:gd name="connsiteX3" fmla="*/ 0 w 2496458"/>
              <a:gd name="connsiteY3" fmla="*/ 1248229 h 2496458"/>
            </a:gdLst>
            <a:ahLst/>
            <a:cxnLst>
              <a:cxn ang="0">
                <a:pos x="connsiteX0" y="connsiteY0"/>
              </a:cxn>
              <a:cxn ang="0">
                <a:pos x="connsiteX1" y="connsiteY1"/>
              </a:cxn>
              <a:cxn ang="0">
                <a:pos x="connsiteX2" y="connsiteY2"/>
              </a:cxn>
              <a:cxn ang="0">
                <a:pos x="connsiteX3" y="connsiteY3"/>
              </a:cxn>
            </a:cxnLst>
            <a:rect l="l" t="t" r="r" b="b"/>
            <a:pathLst>
              <a:path w="2496458" h="2496458">
                <a:moveTo>
                  <a:pt x="1248229" y="0"/>
                </a:moveTo>
                <a:lnTo>
                  <a:pt x="2496458" y="1248229"/>
                </a:lnTo>
                <a:lnTo>
                  <a:pt x="1248229" y="2496458"/>
                </a:lnTo>
                <a:lnTo>
                  <a:pt x="0" y="1248229"/>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6" name="Picture Placeholder 15">
            <a:extLst>
              <a:ext uri="{FF2B5EF4-FFF2-40B4-BE49-F238E27FC236}">
                <a16:creationId xmlns:a16="http://schemas.microsoft.com/office/drawing/2014/main" id="{978035BC-5A9E-4F4B-8734-13CFBC83236D}"/>
              </a:ext>
            </a:extLst>
          </p:cNvPr>
          <p:cNvSpPr>
            <a:spLocks noGrp="1"/>
          </p:cNvSpPr>
          <p:nvPr>
            <p:ph type="pic" sz="quarter" idx="207" hasCustomPrompt="1"/>
          </p:nvPr>
        </p:nvSpPr>
        <p:spPr>
          <a:xfrm>
            <a:off x="421253" y="2031096"/>
            <a:ext cx="2496458" cy="2496458"/>
          </a:xfrm>
          <a:custGeom>
            <a:avLst/>
            <a:gdLst>
              <a:gd name="connsiteX0" fmla="*/ 1248229 w 2496458"/>
              <a:gd name="connsiteY0" fmla="*/ 0 h 2496458"/>
              <a:gd name="connsiteX1" fmla="*/ 2496458 w 2496458"/>
              <a:gd name="connsiteY1" fmla="*/ 1248229 h 2496458"/>
              <a:gd name="connsiteX2" fmla="*/ 1248229 w 2496458"/>
              <a:gd name="connsiteY2" fmla="*/ 2496458 h 2496458"/>
              <a:gd name="connsiteX3" fmla="*/ 0 w 2496458"/>
              <a:gd name="connsiteY3" fmla="*/ 1248229 h 2496458"/>
            </a:gdLst>
            <a:ahLst/>
            <a:cxnLst>
              <a:cxn ang="0">
                <a:pos x="connsiteX0" y="connsiteY0"/>
              </a:cxn>
              <a:cxn ang="0">
                <a:pos x="connsiteX1" y="connsiteY1"/>
              </a:cxn>
              <a:cxn ang="0">
                <a:pos x="connsiteX2" y="connsiteY2"/>
              </a:cxn>
              <a:cxn ang="0">
                <a:pos x="connsiteX3" y="connsiteY3"/>
              </a:cxn>
            </a:cxnLst>
            <a:rect l="l" t="t" r="r" b="b"/>
            <a:pathLst>
              <a:path w="2496458" h="2496458">
                <a:moveTo>
                  <a:pt x="1248229" y="0"/>
                </a:moveTo>
                <a:lnTo>
                  <a:pt x="2496458" y="1248229"/>
                </a:lnTo>
                <a:lnTo>
                  <a:pt x="1248229" y="2496458"/>
                </a:lnTo>
                <a:lnTo>
                  <a:pt x="0" y="1248229"/>
                </a:lnTo>
                <a:close/>
              </a:path>
            </a:pathLst>
          </a:custGeom>
        </p:spPr>
        <p:txBody>
          <a:bodyPr wrap="square">
            <a:noAutofit/>
          </a:bodyPr>
          <a:lstStyle>
            <a:lvl1pPr>
              <a:defRPr sz="1200"/>
            </a:lvl1pPr>
          </a:lstStyle>
          <a:p>
            <a:r>
              <a:rPr lang="en-US" dirty="0"/>
              <a:t>Picture</a:t>
            </a:r>
          </a:p>
        </p:txBody>
      </p:sp>
      <p:sp>
        <p:nvSpPr>
          <p:cNvPr id="20" name="Picture Placeholder 19">
            <a:extLst>
              <a:ext uri="{FF2B5EF4-FFF2-40B4-BE49-F238E27FC236}">
                <a16:creationId xmlns:a16="http://schemas.microsoft.com/office/drawing/2014/main" id="{F36DB9ED-725D-428E-888F-61BA15488282}"/>
              </a:ext>
            </a:extLst>
          </p:cNvPr>
          <p:cNvSpPr>
            <a:spLocks noGrp="1"/>
          </p:cNvSpPr>
          <p:nvPr>
            <p:ph type="pic" sz="quarter" idx="209" hasCustomPrompt="1"/>
          </p:nvPr>
        </p:nvSpPr>
        <p:spPr>
          <a:xfrm>
            <a:off x="1716200" y="3326726"/>
            <a:ext cx="2496458" cy="2496458"/>
          </a:xfrm>
          <a:custGeom>
            <a:avLst/>
            <a:gdLst>
              <a:gd name="connsiteX0" fmla="*/ 1248229 w 2496458"/>
              <a:gd name="connsiteY0" fmla="*/ 0 h 2496458"/>
              <a:gd name="connsiteX1" fmla="*/ 2496458 w 2496458"/>
              <a:gd name="connsiteY1" fmla="*/ 1248229 h 2496458"/>
              <a:gd name="connsiteX2" fmla="*/ 1248229 w 2496458"/>
              <a:gd name="connsiteY2" fmla="*/ 2496458 h 2496458"/>
              <a:gd name="connsiteX3" fmla="*/ 0 w 2496458"/>
              <a:gd name="connsiteY3" fmla="*/ 1248229 h 2496458"/>
            </a:gdLst>
            <a:ahLst/>
            <a:cxnLst>
              <a:cxn ang="0">
                <a:pos x="connsiteX0" y="connsiteY0"/>
              </a:cxn>
              <a:cxn ang="0">
                <a:pos x="connsiteX1" y="connsiteY1"/>
              </a:cxn>
              <a:cxn ang="0">
                <a:pos x="connsiteX2" y="connsiteY2"/>
              </a:cxn>
              <a:cxn ang="0">
                <a:pos x="connsiteX3" y="connsiteY3"/>
              </a:cxn>
            </a:cxnLst>
            <a:rect l="l" t="t" r="r" b="b"/>
            <a:pathLst>
              <a:path w="2496458" h="2496458">
                <a:moveTo>
                  <a:pt x="1248229" y="0"/>
                </a:moveTo>
                <a:lnTo>
                  <a:pt x="2496458" y="1248229"/>
                </a:lnTo>
                <a:lnTo>
                  <a:pt x="1248229" y="2496458"/>
                </a:lnTo>
                <a:lnTo>
                  <a:pt x="0" y="1248229"/>
                </a:lnTo>
                <a:close/>
              </a:path>
            </a:pathLst>
          </a:custGeom>
        </p:spPr>
        <p:txBody>
          <a:bodyPr wrap="square">
            <a:noAutofit/>
          </a:bodyPr>
          <a:lstStyle>
            <a:lvl1pPr>
              <a:defRPr sz="1200"/>
            </a:lvl1pPr>
          </a:lstStyle>
          <a:p>
            <a:r>
              <a:rPr lang="en-US" dirty="0"/>
              <a:t>Picture</a:t>
            </a:r>
          </a:p>
        </p:txBody>
      </p:sp>
      <p:sp>
        <p:nvSpPr>
          <p:cNvPr id="22" name="Picture Placeholder 21">
            <a:extLst>
              <a:ext uri="{FF2B5EF4-FFF2-40B4-BE49-F238E27FC236}">
                <a16:creationId xmlns:a16="http://schemas.microsoft.com/office/drawing/2014/main" id="{3F92E065-73FF-4E56-B0B5-AA95210A9859}"/>
              </a:ext>
            </a:extLst>
          </p:cNvPr>
          <p:cNvSpPr>
            <a:spLocks noGrp="1"/>
          </p:cNvSpPr>
          <p:nvPr>
            <p:ph type="pic" sz="quarter" idx="210" hasCustomPrompt="1"/>
          </p:nvPr>
        </p:nvSpPr>
        <p:spPr>
          <a:xfrm>
            <a:off x="3813810" y="2786470"/>
            <a:ext cx="2496458" cy="2496458"/>
          </a:xfrm>
          <a:custGeom>
            <a:avLst/>
            <a:gdLst>
              <a:gd name="connsiteX0" fmla="*/ 1248229 w 2496458"/>
              <a:gd name="connsiteY0" fmla="*/ 0 h 2496458"/>
              <a:gd name="connsiteX1" fmla="*/ 2496458 w 2496458"/>
              <a:gd name="connsiteY1" fmla="*/ 1248229 h 2496458"/>
              <a:gd name="connsiteX2" fmla="*/ 1248229 w 2496458"/>
              <a:gd name="connsiteY2" fmla="*/ 2496458 h 2496458"/>
              <a:gd name="connsiteX3" fmla="*/ 0 w 2496458"/>
              <a:gd name="connsiteY3" fmla="*/ 1248229 h 2496458"/>
            </a:gdLst>
            <a:ahLst/>
            <a:cxnLst>
              <a:cxn ang="0">
                <a:pos x="connsiteX0" y="connsiteY0"/>
              </a:cxn>
              <a:cxn ang="0">
                <a:pos x="connsiteX1" y="connsiteY1"/>
              </a:cxn>
              <a:cxn ang="0">
                <a:pos x="connsiteX2" y="connsiteY2"/>
              </a:cxn>
              <a:cxn ang="0">
                <a:pos x="connsiteX3" y="connsiteY3"/>
              </a:cxn>
            </a:cxnLst>
            <a:rect l="l" t="t" r="r" b="b"/>
            <a:pathLst>
              <a:path w="2496458" h="2496458">
                <a:moveTo>
                  <a:pt x="1248229" y="0"/>
                </a:moveTo>
                <a:lnTo>
                  <a:pt x="2496458" y="1248229"/>
                </a:lnTo>
                <a:lnTo>
                  <a:pt x="1248229" y="2496458"/>
                </a:lnTo>
                <a:lnTo>
                  <a:pt x="0" y="1248229"/>
                </a:lnTo>
                <a:close/>
              </a:path>
            </a:pathLst>
          </a:custGeom>
        </p:spPr>
        <p:txBody>
          <a:bodyPr wrap="square">
            <a:noAutofit/>
          </a:bodyPr>
          <a:lstStyle>
            <a:lvl1pPr>
              <a:defRPr sz="1200"/>
            </a:lvl1pPr>
          </a:lstStyle>
          <a:p>
            <a:r>
              <a:rPr lang="en-US" dirty="0"/>
              <a:t>Picture</a:t>
            </a:r>
          </a:p>
        </p:txBody>
      </p:sp>
      <p:sp>
        <p:nvSpPr>
          <p:cNvPr id="30" name="Picture Placeholder 29">
            <a:extLst>
              <a:ext uri="{FF2B5EF4-FFF2-40B4-BE49-F238E27FC236}">
                <a16:creationId xmlns:a16="http://schemas.microsoft.com/office/drawing/2014/main" id="{EDCE1BFD-59CA-4759-87C3-469E9E52F50D}"/>
              </a:ext>
            </a:extLst>
          </p:cNvPr>
          <p:cNvSpPr>
            <a:spLocks noGrp="1"/>
          </p:cNvSpPr>
          <p:nvPr>
            <p:ph type="pic" sz="quarter" idx="214" hasCustomPrompt="1"/>
          </p:nvPr>
        </p:nvSpPr>
        <p:spPr>
          <a:xfrm>
            <a:off x="8493694" y="4840472"/>
            <a:ext cx="2496458" cy="2496458"/>
          </a:xfrm>
          <a:custGeom>
            <a:avLst/>
            <a:gdLst>
              <a:gd name="connsiteX0" fmla="*/ 1248229 w 2496458"/>
              <a:gd name="connsiteY0" fmla="*/ 0 h 2496458"/>
              <a:gd name="connsiteX1" fmla="*/ 2496458 w 2496458"/>
              <a:gd name="connsiteY1" fmla="*/ 1248229 h 2496458"/>
              <a:gd name="connsiteX2" fmla="*/ 1248229 w 2496458"/>
              <a:gd name="connsiteY2" fmla="*/ 2496458 h 2496458"/>
              <a:gd name="connsiteX3" fmla="*/ 0 w 2496458"/>
              <a:gd name="connsiteY3" fmla="*/ 1248229 h 2496458"/>
            </a:gdLst>
            <a:ahLst/>
            <a:cxnLst>
              <a:cxn ang="0">
                <a:pos x="connsiteX0" y="connsiteY0"/>
              </a:cxn>
              <a:cxn ang="0">
                <a:pos x="connsiteX1" y="connsiteY1"/>
              </a:cxn>
              <a:cxn ang="0">
                <a:pos x="connsiteX2" y="connsiteY2"/>
              </a:cxn>
              <a:cxn ang="0">
                <a:pos x="connsiteX3" y="connsiteY3"/>
              </a:cxn>
            </a:cxnLst>
            <a:rect l="l" t="t" r="r" b="b"/>
            <a:pathLst>
              <a:path w="2496458" h="2496458">
                <a:moveTo>
                  <a:pt x="1248229" y="0"/>
                </a:moveTo>
                <a:lnTo>
                  <a:pt x="2496458" y="1248229"/>
                </a:lnTo>
                <a:lnTo>
                  <a:pt x="1248229" y="2496458"/>
                </a:lnTo>
                <a:lnTo>
                  <a:pt x="0" y="1248229"/>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99273650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01_Title Slide">
    <p:spTree>
      <p:nvGrpSpPr>
        <p:cNvPr id="1" name=""/>
        <p:cNvGrpSpPr/>
        <p:nvPr/>
      </p:nvGrpSpPr>
      <p:grpSpPr>
        <a:xfrm>
          <a:off x="0" y="0"/>
          <a:ext cx="0" cy="0"/>
          <a:chOff x="0" y="0"/>
          <a:chExt cx="0" cy="0"/>
        </a:xfrm>
      </p:grpSpPr>
      <p:sp>
        <p:nvSpPr>
          <p:cNvPr id="22" name="Picture Placeholder 21">
            <a:extLst>
              <a:ext uri="{FF2B5EF4-FFF2-40B4-BE49-F238E27FC236}">
                <a16:creationId xmlns:a16="http://schemas.microsoft.com/office/drawing/2014/main" id="{64526C9F-2F43-49B1-9B12-F0DF6621C756}"/>
              </a:ext>
            </a:extLst>
          </p:cNvPr>
          <p:cNvSpPr>
            <a:spLocks noGrp="1"/>
          </p:cNvSpPr>
          <p:nvPr>
            <p:ph type="pic" sz="quarter" idx="211" hasCustomPrompt="1"/>
          </p:nvPr>
        </p:nvSpPr>
        <p:spPr>
          <a:xfrm>
            <a:off x="9644751" y="4196086"/>
            <a:ext cx="2039260" cy="2111102"/>
          </a:xfrm>
          <a:custGeom>
            <a:avLst/>
            <a:gdLst>
              <a:gd name="connsiteX0" fmla="*/ 0 w 2039260"/>
              <a:gd name="connsiteY0" fmla="*/ 0 h 2111102"/>
              <a:gd name="connsiteX1" fmla="*/ 2039260 w 2039260"/>
              <a:gd name="connsiteY1" fmla="*/ 0 h 2111102"/>
              <a:gd name="connsiteX2" fmla="*/ 2039260 w 2039260"/>
              <a:gd name="connsiteY2" fmla="*/ 2111102 h 2111102"/>
              <a:gd name="connsiteX3" fmla="*/ 0 w 2039260"/>
              <a:gd name="connsiteY3" fmla="*/ 2111102 h 2111102"/>
            </a:gdLst>
            <a:ahLst/>
            <a:cxnLst>
              <a:cxn ang="0">
                <a:pos x="connsiteX0" y="connsiteY0"/>
              </a:cxn>
              <a:cxn ang="0">
                <a:pos x="connsiteX1" y="connsiteY1"/>
              </a:cxn>
              <a:cxn ang="0">
                <a:pos x="connsiteX2" y="connsiteY2"/>
              </a:cxn>
              <a:cxn ang="0">
                <a:pos x="connsiteX3" y="connsiteY3"/>
              </a:cxn>
            </a:cxnLst>
            <a:rect l="l" t="t" r="r" b="b"/>
            <a:pathLst>
              <a:path w="2039260" h="2111102">
                <a:moveTo>
                  <a:pt x="0" y="0"/>
                </a:moveTo>
                <a:lnTo>
                  <a:pt x="2039260" y="0"/>
                </a:lnTo>
                <a:lnTo>
                  <a:pt x="2039260" y="2111102"/>
                </a:lnTo>
                <a:lnTo>
                  <a:pt x="0" y="2111102"/>
                </a:lnTo>
                <a:close/>
              </a:path>
            </a:pathLst>
          </a:custGeom>
        </p:spPr>
        <p:txBody>
          <a:bodyPr wrap="square">
            <a:noAutofit/>
          </a:bodyPr>
          <a:lstStyle>
            <a:lvl1pPr>
              <a:defRPr sz="1200"/>
            </a:lvl1pPr>
          </a:lstStyle>
          <a:p>
            <a:r>
              <a:rPr lang="en-US" dirty="0"/>
              <a:t>Picture</a:t>
            </a:r>
          </a:p>
        </p:txBody>
      </p:sp>
      <p:sp>
        <p:nvSpPr>
          <p:cNvPr id="20" name="Picture Placeholder 19">
            <a:extLst>
              <a:ext uri="{FF2B5EF4-FFF2-40B4-BE49-F238E27FC236}">
                <a16:creationId xmlns:a16="http://schemas.microsoft.com/office/drawing/2014/main" id="{00B3D54C-C35C-414D-B16D-627C2099C172}"/>
              </a:ext>
            </a:extLst>
          </p:cNvPr>
          <p:cNvSpPr>
            <a:spLocks noGrp="1"/>
          </p:cNvSpPr>
          <p:nvPr>
            <p:ph type="pic" sz="quarter" idx="210" hasCustomPrompt="1"/>
          </p:nvPr>
        </p:nvSpPr>
        <p:spPr>
          <a:xfrm>
            <a:off x="7474860" y="4196086"/>
            <a:ext cx="2039260" cy="2111102"/>
          </a:xfrm>
          <a:custGeom>
            <a:avLst/>
            <a:gdLst>
              <a:gd name="connsiteX0" fmla="*/ 0 w 2039260"/>
              <a:gd name="connsiteY0" fmla="*/ 0 h 2111102"/>
              <a:gd name="connsiteX1" fmla="*/ 2039260 w 2039260"/>
              <a:gd name="connsiteY1" fmla="*/ 0 h 2111102"/>
              <a:gd name="connsiteX2" fmla="*/ 2039260 w 2039260"/>
              <a:gd name="connsiteY2" fmla="*/ 2111102 h 2111102"/>
              <a:gd name="connsiteX3" fmla="*/ 0 w 2039260"/>
              <a:gd name="connsiteY3" fmla="*/ 2111102 h 2111102"/>
            </a:gdLst>
            <a:ahLst/>
            <a:cxnLst>
              <a:cxn ang="0">
                <a:pos x="connsiteX0" y="connsiteY0"/>
              </a:cxn>
              <a:cxn ang="0">
                <a:pos x="connsiteX1" y="connsiteY1"/>
              </a:cxn>
              <a:cxn ang="0">
                <a:pos x="connsiteX2" y="connsiteY2"/>
              </a:cxn>
              <a:cxn ang="0">
                <a:pos x="connsiteX3" y="connsiteY3"/>
              </a:cxn>
            </a:cxnLst>
            <a:rect l="l" t="t" r="r" b="b"/>
            <a:pathLst>
              <a:path w="2039260" h="2111102">
                <a:moveTo>
                  <a:pt x="0" y="0"/>
                </a:moveTo>
                <a:lnTo>
                  <a:pt x="2039260" y="0"/>
                </a:lnTo>
                <a:lnTo>
                  <a:pt x="2039260" y="2111102"/>
                </a:lnTo>
                <a:lnTo>
                  <a:pt x="0" y="2111102"/>
                </a:lnTo>
                <a:close/>
              </a:path>
            </a:pathLst>
          </a:custGeom>
        </p:spPr>
        <p:txBody>
          <a:bodyPr wrap="square">
            <a:noAutofit/>
          </a:bodyPr>
          <a:lstStyle>
            <a:lvl1pPr>
              <a:defRPr sz="1200"/>
            </a:lvl1pPr>
          </a:lstStyle>
          <a:p>
            <a:r>
              <a:rPr lang="en-US" dirty="0"/>
              <a:t>Picture</a:t>
            </a:r>
          </a:p>
        </p:txBody>
      </p:sp>
      <p:sp>
        <p:nvSpPr>
          <p:cNvPr id="16" name="Picture Placeholder 15">
            <a:extLst>
              <a:ext uri="{FF2B5EF4-FFF2-40B4-BE49-F238E27FC236}">
                <a16:creationId xmlns:a16="http://schemas.microsoft.com/office/drawing/2014/main" id="{FC627045-117C-4D15-B14A-406DFA705C59}"/>
              </a:ext>
            </a:extLst>
          </p:cNvPr>
          <p:cNvSpPr>
            <a:spLocks noGrp="1"/>
          </p:cNvSpPr>
          <p:nvPr>
            <p:ph type="pic" sz="quarter" idx="208" hasCustomPrompt="1"/>
          </p:nvPr>
        </p:nvSpPr>
        <p:spPr>
          <a:xfrm>
            <a:off x="3135078" y="4196086"/>
            <a:ext cx="2039260" cy="2111102"/>
          </a:xfrm>
          <a:custGeom>
            <a:avLst/>
            <a:gdLst>
              <a:gd name="connsiteX0" fmla="*/ 0 w 2039260"/>
              <a:gd name="connsiteY0" fmla="*/ 0 h 2111102"/>
              <a:gd name="connsiteX1" fmla="*/ 2039260 w 2039260"/>
              <a:gd name="connsiteY1" fmla="*/ 0 h 2111102"/>
              <a:gd name="connsiteX2" fmla="*/ 2039260 w 2039260"/>
              <a:gd name="connsiteY2" fmla="*/ 2111102 h 2111102"/>
              <a:gd name="connsiteX3" fmla="*/ 0 w 2039260"/>
              <a:gd name="connsiteY3" fmla="*/ 2111102 h 2111102"/>
            </a:gdLst>
            <a:ahLst/>
            <a:cxnLst>
              <a:cxn ang="0">
                <a:pos x="connsiteX0" y="connsiteY0"/>
              </a:cxn>
              <a:cxn ang="0">
                <a:pos x="connsiteX1" y="connsiteY1"/>
              </a:cxn>
              <a:cxn ang="0">
                <a:pos x="connsiteX2" y="connsiteY2"/>
              </a:cxn>
              <a:cxn ang="0">
                <a:pos x="connsiteX3" y="connsiteY3"/>
              </a:cxn>
            </a:cxnLst>
            <a:rect l="l" t="t" r="r" b="b"/>
            <a:pathLst>
              <a:path w="2039260" h="2111102">
                <a:moveTo>
                  <a:pt x="0" y="0"/>
                </a:moveTo>
                <a:lnTo>
                  <a:pt x="2039260" y="0"/>
                </a:lnTo>
                <a:lnTo>
                  <a:pt x="2039260" y="2111102"/>
                </a:lnTo>
                <a:lnTo>
                  <a:pt x="0" y="2111102"/>
                </a:lnTo>
                <a:close/>
              </a:path>
            </a:pathLst>
          </a:custGeom>
        </p:spPr>
        <p:txBody>
          <a:bodyPr wrap="square">
            <a:noAutofit/>
          </a:bodyPr>
          <a:lstStyle>
            <a:lvl1pPr>
              <a:defRPr sz="1200"/>
            </a:lvl1pPr>
          </a:lstStyle>
          <a:p>
            <a:r>
              <a:rPr lang="en-US" dirty="0"/>
              <a:t>Picture</a:t>
            </a:r>
          </a:p>
        </p:txBody>
      </p:sp>
      <p:sp>
        <p:nvSpPr>
          <p:cNvPr id="18" name="Picture Placeholder 17">
            <a:extLst>
              <a:ext uri="{FF2B5EF4-FFF2-40B4-BE49-F238E27FC236}">
                <a16:creationId xmlns:a16="http://schemas.microsoft.com/office/drawing/2014/main" id="{97F55CC6-BAB9-478D-B1A6-63DA9A8CD8C8}"/>
              </a:ext>
            </a:extLst>
          </p:cNvPr>
          <p:cNvSpPr>
            <a:spLocks noGrp="1"/>
          </p:cNvSpPr>
          <p:nvPr>
            <p:ph type="pic" sz="quarter" idx="209" hasCustomPrompt="1"/>
          </p:nvPr>
        </p:nvSpPr>
        <p:spPr>
          <a:xfrm>
            <a:off x="5304969" y="4196086"/>
            <a:ext cx="2039260" cy="2111102"/>
          </a:xfrm>
          <a:custGeom>
            <a:avLst/>
            <a:gdLst>
              <a:gd name="connsiteX0" fmla="*/ 0 w 2039260"/>
              <a:gd name="connsiteY0" fmla="*/ 0 h 2111102"/>
              <a:gd name="connsiteX1" fmla="*/ 2039260 w 2039260"/>
              <a:gd name="connsiteY1" fmla="*/ 0 h 2111102"/>
              <a:gd name="connsiteX2" fmla="*/ 2039260 w 2039260"/>
              <a:gd name="connsiteY2" fmla="*/ 2111102 h 2111102"/>
              <a:gd name="connsiteX3" fmla="*/ 0 w 2039260"/>
              <a:gd name="connsiteY3" fmla="*/ 2111102 h 2111102"/>
            </a:gdLst>
            <a:ahLst/>
            <a:cxnLst>
              <a:cxn ang="0">
                <a:pos x="connsiteX0" y="connsiteY0"/>
              </a:cxn>
              <a:cxn ang="0">
                <a:pos x="connsiteX1" y="connsiteY1"/>
              </a:cxn>
              <a:cxn ang="0">
                <a:pos x="connsiteX2" y="connsiteY2"/>
              </a:cxn>
              <a:cxn ang="0">
                <a:pos x="connsiteX3" y="connsiteY3"/>
              </a:cxn>
            </a:cxnLst>
            <a:rect l="l" t="t" r="r" b="b"/>
            <a:pathLst>
              <a:path w="2039260" h="2111102">
                <a:moveTo>
                  <a:pt x="0" y="0"/>
                </a:moveTo>
                <a:lnTo>
                  <a:pt x="2039260" y="0"/>
                </a:lnTo>
                <a:lnTo>
                  <a:pt x="2039260" y="2111102"/>
                </a:lnTo>
                <a:lnTo>
                  <a:pt x="0" y="2111102"/>
                </a:lnTo>
                <a:close/>
              </a:path>
            </a:pathLst>
          </a:custGeom>
        </p:spPr>
        <p:txBody>
          <a:bodyPr wrap="square">
            <a:noAutofit/>
          </a:bodyPr>
          <a:lstStyle>
            <a:lvl1pPr>
              <a:defRPr sz="1200"/>
            </a:lvl1pPr>
          </a:lstStyle>
          <a:p>
            <a:r>
              <a:rPr lang="en-US" dirty="0"/>
              <a:t>Picture</a:t>
            </a:r>
          </a:p>
        </p:txBody>
      </p:sp>
      <p:sp>
        <p:nvSpPr>
          <p:cNvPr id="14" name="Picture Placeholder 13">
            <a:extLst>
              <a:ext uri="{FF2B5EF4-FFF2-40B4-BE49-F238E27FC236}">
                <a16:creationId xmlns:a16="http://schemas.microsoft.com/office/drawing/2014/main" id="{1DB003A2-7A7C-4274-AA4B-2C6CCAEF758E}"/>
              </a:ext>
            </a:extLst>
          </p:cNvPr>
          <p:cNvSpPr>
            <a:spLocks noGrp="1"/>
          </p:cNvSpPr>
          <p:nvPr>
            <p:ph type="pic" sz="quarter" idx="207" hasCustomPrompt="1"/>
          </p:nvPr>
        </p:nvSpPr>
        <p:spPr>
          <a:xfrm>
            <a:off x="507990" y="2315760"/>
            <a:ext cx="2496457" cy="3991429"/>
          </a:xfrm>
          <a:custGeom>
            <a:avLst/>
            <a:gdLst>
              <a:gd name="connsiteX0" fmla="*/ 0 w 2496457"/>
              <a:gd name="connsiteY0" fmla="*/ 0 h 3991429"/>
              <a:gd name="connsiteX1" fmla="*/ 2496457 w 2496457"/>
              <a:gd name="connsiteY1" fmla="*/ 0 h 3991429"/>
              <a:gd name="connsiteX2" fmla="*/ 2496457 w 2496457"/>
              <a:gd name="connsiteY2" fmla="*/ 3991429 h 3991429"/>
              <a:gd name="connsiteX3" fmla="*/ 0 w 2496457"/>
              <a:gd name="connsiteY3" fmla="*/ 3991429 h 3991429"/>
            </a:gdLst>
            <a:ahLst/>
            <a:cxnLst>
              <a:cxn ang="0">
                <a:pos x="connsiteX0" y="connsiteY0"/>
              </a:cxn>
              <a:cxn ang="0">
                <a:pos x="connsiteX1" y="connsiteY1"/>
              </a:cxn>
              <a:cxn ang="0">
                <a:pos x="connsiteX2" y="connsiteY2"/>
              </a:cxn>
              <a:cxn ang="0">
                <a:pos x="connsiteX3" y="connsiteY3"/>
              </a:cxn>
            </a:cxnLst>
            <a:rect l="l" t="t" r="r" b="b"/>
            <a:pathLst>
              <a:path w="2496457" h="3991429">
                <a:moveTo>
                  <a:pt x="0" y="0"/>
                </a:moveTo>
                <a:lnTo>
                  <a:pt x="2496457" y="0"/>
                </a:lnTo>
                <a:lnTo>
                  <a:pt x="2496457" y="3991429"/>
                </a:lnTo>
                <a:lnTo>
                  <a:pt x="0" y="3991429"/>
                </a:lnTo>
                <a:close/>
              </a:path>
            </a:pathLst>
          </a:custGeom>
        </p:spPr>
        <p:txBody>
          <a:bodyPr wrap="square">
            <a:noAutofit/>
          </a:bodyPr>
          <a:lstStyle>
            <a:lvl1pPr>
              <a:defRPr sz="1200"/>
            </a:lvl1pPr>
          </a:lstStyle>
          <a:p>
            <a:r>
              <a:rPr lang="en-US" dirty="0"/>
              <a:t>Picture</a:t>
            </a:r>
          </a:p>
        </p:txBody>
      </p:sp>
      <p:sp>
        <p:nvSpPr>
          <p:cNvPr id="12" name="Picture Placeholder 11">
            <a:extLst>
              <a:ext uri="{FF2B5EF4-FFF2-40B4-BE49-F238E27FC236}">
                <a16:creationId xmlns:a16="http://schemas.microsoft.com/office/drawing/2014/main" id="{4BAFE82D-E23C-4609-A06A-D153467518F7}"/>
              </a:ext>
            </a:extLst>
          </p:cNvPr>
          <p:cNvSpPr>
            <a:spLocks noGrp="1"/>
          </p:cNvSpPr>
          <p:nvPr>
            <p:ph type="pic" sz="quarter" idx="206" hasCustomPrompt="1"/>
          </p:nvPr>
        </p:nvSpPr>
        <p:spPr>
          <a:xfrm>
            <a:off x="3135077" y="2315761"/>
            <a:ext cx="8548933" cy="1770743"/>
          </a:xfrm>
          <a:custGeom>
            <a:avLst/>
            <a:gdLst>
              <a:gd name="connsiteX0" fmla="*/ 0 w 8548933"/>
              <a:gd name="connsiteY0" fmla="*/ 0 h 1770743"/>
              <a:gd name="connsiteX1" fmla="*/ 8548933 w 8548933"/>
              <a:gd name="connsiteY1" fmla="*/ 0 h 1770743"/>
              <a:gd name="connsiteX2" fmla="*/ 8548933 w 8548933"/>
              <a:gd name="connsiteY2" fmla="*/ 1770743 h 1770743"/>
              <a:gd name="connsiteX3" fmla="*/ 0 w 8548933"/>
              <a:gd name="connsiteY3" fmla="*/ 1770743 h 1770743"/>
            </a:gdLst>
            <a:ahLst/>
            <a:cxnLst>
              <a:cxn ang="0">
                <a:pos x="connsiteX0" y="connsiteY0"/>
              </a:cxn>
              <a:cxn ang="0">
                <a:pos x="connsiteX1" y="connsiteY1"/>
              </a:cxn>
              <a:cxn ang="0">
                <a:pos x="connsiteX2" y="connsiteY2"/>
              </a:cxn>
              <a:cxn ang="0">
                <a:pos x="connsiteX3" y="connsiteY3"/>
              </a:cxn>
            </a:cxnLst>
            <a:rect l="l" t="t" r="r" b="b"/>
            <a:pathLst>
              <a:path w="8548933" h="1770743">
                <a:moveTo>
                  <a:pt x="0" y="0"/>
                </a:moveTo>
                <a:lnTo>
                  <a:pt x="8548933" y="0"/>
                </a:lnTo>
                <a:lnTo>
                  <a:pt x="8548933" y="1770743"/>
                </a:lnTo>
                <a:lnTo>
                  <a:pt x="0" y="177074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0715079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838200" y="1134613"/>
            <a:ext cx="10515600" cy="244244"/>
          </a:xfrm>
          <a:prstGeom prst="rect">
            <a:avLst/>
          </a:prstGeom>
        </p:spPr>
        <p:txBody>
          <a:bodyPr/>
          <a:lstStyle>
            <a:lvl1pPr marL="0" indent="0" algn="ctr">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0" name="Title 9"/>
          <p:cNvSpPr>
            <a:spLocks noGrp="1"/>
          </p:cNvSpPr>
          <p:nvPr>
            <p:ph type="title"/>
          </p:nvPr>
        </p:nvSpPr>
        <p:spPr/>
        <p:txBody>
          <a:bodyPr/>
          <a:lstStyle/>
          <a:p>
            <a:r>
              <a:rPr lang="en-US"/>
              <a:t>Click to edit Master title style</a:t>
            </a:r>
          </a:p>
        </p:txBody>
      </p:sp>
      <p:sp>
        <p:nvSpPr>
          <p:cNvPr id="12" name="Slide Number Placeholder 11"/>
          <p:cNvSpPr>
            <a:spLocks noGrp="1"/>
          </p:cNvSpPr>
          <p:nvPr>
            <p:ph type="sldNum" sz="quarter" idx="10"/>
          </p:nvPr>
        </p:nvSpPr>
        <p:spPr/>
        <p:txBody>
          <a:bodyPr/>
          <a:lstStyle/>
          <a:p>
            <a:fld id="{0FDCCA45-55DD-4B3F-8C12-CFB164C9A4F5}" type="slidenum">
              <a:rPr lang="en-US" smtClean="0"/>
              <a:pPr/>
              <a:t>‹#›</a:t>
            </a:fld>
            <a:endParaRPr lang="en-US"/>
          </a:p>
        </p:txBody>
      </p:sp>
      <p:sp>
        <p:nvSpPr>
          <p:cNvPr id="5" name="Picture Placeholder 2"/>
          <p:cNvSpPr>
            <a:spLocks noGrp="1"/>
          </p:cNvSpPr>
          <p:nvPr>
            <p:ph type="pic" sz="quarter" idx="12" hasCustomPrompt="1"/>
          </p:nvPr>
        </p:nvSpPr>
        <p:spPr>
          <a:xfrm>
            <a:off x="0" y="2032233"/>
            <a:ext cx="12192000" cy="2467196"/>
          </a:xfrm>
          <a:prstGeom prst="rect">
            <a:avLst/>
          </a:prstGeom>
        </p:spPr>
        <p:txBody>
          <a:bodyPr/>
          <a:lstStyle>
            <a:lvl1pPr>
              <a:defRPr sz="1200"/>
            </a:lvl1pPr>
          </a:lstStyle>
          <a:p>
            <a:r>
              <a:rPr lang="en-US" dirty="0"/>
              <a:t>Picture</a:t>
            </a:r>
          </a:p>
        </p:txBody>
      </p:sp>
    </p:spTree>
    <p:extLst>
      <p:ext uri="{BB962C8B-B14F-4D97-AF65-F5344CB8AC3E}">
        <p14:creationId xmlns:p14="http://schemas.microsoft.com/office/powerpoint/2010/main" val="11586724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702_Title Slide">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F961BB23-B88D-4B7A-B1E1-04C80F7AF4D2}"/>
              </a:ext>
            </a:extLst>
          </p:cNvPr>
          <p:cNvSpPr>
            <a:spLocks noGrp="1"/>
          </p:cNvSpPr>
          <p:nvPr>
            <p:ph type="pic" sz="quarter" idx="206" hasCustomPrompt="1"/>
          </p:nvPr>
        </p:nvSpPr>
        <p:spPr>
          <a:xfrm>
            <a:off x="0" y="4576349"/>
            <a:ext cx="12192000" cy="2281651"/>
          </a:xfrm>
          <a:custGeom>
            <a:avLst/>
            <a:gdLst>
              <a:gd name="connsiteX0" fmla="*/ 0 w 12192000"/>
              <a:gd name="connsiteY0" fmla="*/ 0 h 2281651"/>
              <a:gd name="connsiteX1" fmla="*/ 12192000 w 12192000"/>
              <a:gd name="connsiteY1" fmla="*/ 0 h 2281651"/>
              <a:gd name="connsiteX2" fmla="*/ 12192000 w 12192000"/>
              <a:gd name="connsiteY2" fmla="*/ 2281651 h 2281651"/>
              <a:gd name="connsiteX3" fmla="*/ 0 w 12192000"/>
              <a:gd name="connsiteY3" fmla="*/ 2281651 h 2281651"/>
            </a:gdLst>
            <a:ahLst/>
            <a:cxnLst>
              <a:cxn ang="0">
                <a:pos x="connsiteX0" y="connsiteY0"/>
              </a:cxn>
              <a:cxn ang="0">
                <a:pos x="connsiteX1" y="connsiteY1"/>
              </a:cxn>
              <a:cxn ang="0">
                <a:pos x="connsiteX2" y="connsiteY2"/>
              </a:cxn>
              <a:cxn ang="0">
                <a:pos x="connsiteX3" y="connsiteY3"/>
              </a:cxn>
            </a:cxnLst>
            <a:rect l="l" t="t" r="r" b="b"/>
            <a:pathLst>
              <a:path w="12192000" h="2281651">
                <a:moveTo>
                  <a:pt x="0" y="0"/>
                </a:moveTo>
                <a:lnTo>
                  <a:pt x="12192000" y="0"/>
                </a:lnTo>
                <a:lnTo>
                  <a:pt x="12192000" y="2281651"/>
                </a:lnTo>
                <a:lnTo>
                  <a:pt x="0" y="2281651"/>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6004473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03_Title Slide">
    <p:spTree>
      <p:nvGrpSpPr>
        <p:cNvPr id="1" name=""/>
        <p:cNvGrpSpPr/>
        <p:nvPr/>
      </p:nvGrpSpPr>
      <p:grpSpPr>
        <a:xfrm>
          <a:off x="0" y="0"/>
          <a:ext cx="0" cy="0"/>
          <a:chOff x="0" y="0"/>
          <a:chExt cx="0" cy="0"/>
        </a:xfrm>
      </p:grpSpPr>
      <p:sp>
        <p:nvSpPr>
          <p:cNvPr id="7" name="Freeform: Shape 6">
            <a:extLst>
              <a:ext uri="{FF2B5EF4-FFF2-40B4-BE49-F238E27FC236}">
                <a16:creationId xmlns:a16="http://schemas.microsoft.com/office/drawing/2014/main" id="{B674335D-21F3-4FC8-9698-5AAB5E0A2F3F}"/>
              </a:ext>
            </a:extLst>
          </p:cNvPr>
          <p:cNvSpPr>
            <a:spLocks noGrp="1"/>
          </p:cNvSpPr>
          <p:nvPr>
            <p:ph type="pic" sz="quarter" idx="206" hasCustomPrompt="1"/>
          </p:nvPr>
        </p:nvSpPr>
        <p:spPr>
          <a:xfrm>
            <a:off x="3809684" y="1919631"/>
            <a:ext cx="7881891" cy="3018738"/>
          </a:xfrm>
          <a:custGeom>
            <a:avLst/>
            <a:gdLst>
              <a:gd name="connsiteX0" fmla="*/ 0 w 7881891"/>
              <a:gd name="connsiteY0" fmla="*/ 0 h 3018738"/>
              <a:gd name="connsiteX1" fmla="*/ 7881891 w 7881891"/>
              <a:gd name="connsiteY1" fmla="*/ 0 h 3018738"/>
              <a:gd name="connsiteX2" fmla="*/ 7881891 w 7881891"/>
              <a:gd name="connsiteY2" fmla="*/ 3018738 h 3018738"/>
              <a:gd name="connsiteX3" fmla="*/ 0 w 7881891"/>
              <a:gd name="connsiteY3" fmla="*/ 3018738 h 3018738"/>
            </a:gdLst>
            <a:ahLst/>
            <a:cxnLst>
              <a:cxn ang="0">
                <a:pos x="connsiteX0" y="connsiteY0"/>
              </a:cxn>
              <a:cxn ang="0">
                <a:pos x="connsiteX1" y="connsiteY1"/>
              </a:cxn>
              <a:cxn ang="0">
                <a:pos x="connsiteX2" y="connsiteY2"/>
              </a:cxn>
              <a:cxn ang="0">
                <a:pos x="connsiteX3" y="connsiteY3"/>
              </a:cxn>
            </a:cxnLst>
            <a:rect l="l" t="t" r="r" b="b"/>
            <a:pathLst>
              <a:path w="7881891" h="3018738">
                <a:moveTo>
                  <a:pt x="0" y="0"/>
                </a:moveTo>
                <a:lnTo>
                  <a:pt x="7881891" y="0"/>
                </a:lnTo>
                <a:lnTo>
                  <a:pt x="7881891" y="3018738"/>
                </a:lnTo>
                <a:lnTo>
                  <a:pt x="0" y="3018738"/>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9" name="Freeform: Shape 8">
            <a:extLst>
              <a:ext uri="{FF2B5EF4-FFF2-40B4-BE49-F238E27FC236}">
                <a16:creationId xmlns:a16="http://schemas.microsoft.com/office/drawing/2014/main" id="{C66869D0-9CBC-4052-8B10-7826A7C0EA11}"/>
              </a:ext>
            </a:extLst>
          </p:cNvPr>
          <p:cNvSpPr>
            <a:spLocks noGrp="1"/>
          </p:cNvSpPr>
          <p:nvPr>
            <p:ph type="pic" sz="quarter" idx="207" hasCustomPrompt="1"/>
          </p:nvPr>
        </p:nvSpPr>
        <p:spPr>
          <a:xfrm>
            <a:off x="500427" y="1919631"/>
            <a:ext cx="3186204" cy="3018738"/>
          </a:xfrm>
          <a:custGeom>
            <a:avLst/>
            <a:gdLst>
              <a:gd name="connsiteX0" fmla="*/ 0 w 3186204"/>
              <a:gd name="connsiteY0" fmla="*/ 0 h 3018738"/>
              <a:gd name="connsiteX1" fmla="*/ 3186204 w 3186204"/>
              <a:gd name="connsiteY1" fmla="*/ 0 h 3018738"/>
              <a:gd name="connsiteX2" fmla="*/ 3186204 w 3186204"/>
              <a:gd name="connsiteY2" fmla="*/ 3018738 h 3018738"/>
              <a:gd name="connsiteX3" fmla="*/ 0 w 3186204"/>
              <a:gd name="connsiteY3" fmla="*/ 3018738 h 3018738"/>
            </a:gdLst>
            <a:ahLst/>
            <a:cxnLst>
              <a:cxn ang="0">
                <a:pos x="connsiteX0" y="connsiteY0"/>
              </a:cxn>
              <a:cxn ang="0">
                <a:pos x="connsiteX1" y="connsiteY1"/>
              </a:cxn>
              <a:cxn ang="0">
                <a:pos x="connsiteX2" y="connsiteY2"/>
              </a:cxn>
              <a:cxn ang="0">
                <a:pos x="connsiteX3" y="connsiteY3"/>
              </a:cxn>
            </a:cxnLst>
            <a:rect l="l" t="t" r="r" b="b"/>
            <a:pathLst>
              <a:path w="3186204" h="3018738">
                <a:moveTo>
                  <a:pt x="0" y="0"/>
                </a:moveTo>
                <a:lnTo>
                  <a:pt x="3186204" y="0"/>
                </a:lnTo>
                <a:lnTo>
                  <a:pt x="3186204" y="3018738"/>
                </a:lnTo>
                <a:lnTo>
                  <a:pt x="0" y="3018738"/>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6469934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04_Title Slide">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016D2415-57BE-4DF4-B26F-BF6990355DFF}"/>
              </a:ext>
            </a:extLst>
          </p:cNvPr>
          <p:cNvSpPr>
            <a:spLocks noGrp="1"/>
          </p:cNvSpPr>
          <p:nvPr>
            <p:ph type="pic" sz="quarter" idx="206" hasCustomPrompt="1"/>
          </p:nvPr>
        </p:nvSpPr>
        <p:spPr>
          <a:xfrm>
            <a:off x="6651689" y="2837463"/>
            <a:ext cx="2602140" cy="2602140"/>
          </a:xfrm>
          <a:custGeom>
            <a:avLst/>
            <a:gdLst>
              <a:gd name="connsiteX0" fmla="*/ 1301070 w 2602140"/>
              <a:gd name="connsiteY0" fmla="*/ 0 h 2602140"/>
              <a:gd name="connsiteX1" fmla="*/ 2602140 w 2602140"/>
              <a:gd name="connsiteY1" fmla="*/ 1301070 h 2602140"/>
              <a:gd name="connsiteX2" fmla="*/ 1301070 w 2602140"/>
              <a:gd name="connsiteY2" fmla="*/ 2602140 h 2602140"/>
              <a:gd name="connsiteX3" fmla="*/ 0 w 2602140"/>
              <a:gd name="connsiteY3" fmla="*/ 1301070 h 2602140"/>
              <a:gd name="connsiteX4" fmla="*/ 1301070 w 2602140"/>
              <a:gd name="connsiteY4" fmla="*/ 0 h 26021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2140" h="2602140">
                <a:moveTo>
                  <a:pt x="1301070" y="0"/>
                </a:moveTo>
                <a:cubicBezTo>
                  <a:pt x="2019631" y="0"/>
                  <a:pt x="2602140" y="582509"/>
                  <a:pt x="2602140" y="1301070"/>
                </a:cubicBezTo>
                <a:cubicBezTo>
                  <a:pt x="2602140" y="2019631"/>
                  <a:pt x="2019631" y="2602140"/>
                  <a:pt x="1301070" y="2602140"/>
                </a:cubicBezTo>
                <a:cubicBezTo>
                  <a:pt x="582509" y="2602140"/>
                  <a:pt x="0" y="2019631"/>
                  <a:pt x="0" y="1301070"/>
                </a:cubicBezTo>
                <a:cubicBezTo>
                  <a:pt x="0" y="582509"/>
                  <a:pt x="582509" y="0"/>
                  <a:pt x="1301070" y="0"/>
                </a:cubicBez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10" name="Freeform: Shape 9">
            <a:extLst>
              <a:ext uri="{FF2B5EF4-FFF2-40B4-BE49-F238E27FC236}">
                <a16:creationId xmlns:a16="http://schemas.microsoft.com/office/drawing/2014/main" id="{E5249FA2-B265-4B60-B3D5-D69BA083C563}"/>
              </a:ext>
            </a:extLst>
          </p:cNvPr>
          <p:cNvSpPr>
            <a:spLocks noGrp="1"/>
          </p:cNvSpPr>
          <p:nvPr>
            <p:ph type="pic" sz="quarter" idx="207" hasCustomPrompt="1"/>
          </p:nvPr>
        </p:nvSpPr>
        <p:spPr>
          <a:xfrm>
            <a:off x="2822195" y="1814513"/>
            <a:ext cx="4615542" cy="4615542"/>
          </a:xfrm>
          <a:custGeom>
            <a:avLst/>
            <a:gdLst>
              <a:gd name="connsiteX0" fmla="*/ 2307771 w 4615542"/>
              <a:gd name="connsiteY0" fmla="*/ 0 h 4615542"/>
              <a:gd name="connsiteX1" fmla="*/ 4615542 w 4615542"/>
              <a:gd name="connsiteY1" fmla="*/ 2307771 h 4615542"/>
              <a:gd name="connsiteX2" fmla="*/ 2307771 w 4615542"/>
              <a:gd name="connsiteY2" fmla="*/ 4615542 h 4615542"/>
              <a:gd name="connsiteX3" fmla="*/ 0 w 4615542"/>
              <a:gd name="connsiteY3" fmla="*/ 2307771 h 4615542"/>
              <a:gd name="connsiteX4" fmla="*/ 2307771 w 4615542"/>
              <a:gd name="connsiteY4" fmla="*/ 0 h 4615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5542" h="4615542">
                <a:moveTo>
                  <a:pt x="2307771" y="0"/>
                </a:moveTo>
                <a:cubicBezTo>
                  <a:pt x="3582318" y="0"/>
                  <a:pt x="4615542" y="1033224"/>
                  <a:pt x="4615542" y="2307771"/>
                </a:cubicBezTo>
                <a:cubicBezTo>
                  <a:pt x="4615542" y="3582318"/>
                  <a:pt x="3582318" y="4615542"/>
                  <a:pt x="2307771" y="4615542"/>
                </a:cubicBezTo>
                <a:cubicBezTo>
                  <a:pt x="1033224" y="4615542"/>
                  <a:pt x="0" y="3582318"/>
                  <a:pt x="0" y="2307771"/>
                </a:cubicBezTo>
                <a:cubicBezTo>
                  <a:pt x="0" y="1033224"/>
                  <a:pt x="1033224" y="0"/>
                  <a:pt x="2307771"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301834597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705_Title Slide">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93838016-84B5-46AA-A117-9F39AC881E9A}"/>
              </a:ext>
            </a:extLst>
          </p:cNvPr>
          <p:cNvSpPr>
            <a:spLocks noGrp="1"/>
          </p:cNvSpPr>
          <p:nvPr>
            <p:ph type="pic" sz="quarter" idx="206" hasCustomPrompt="1"/>
          </p:nvPr>
        </p:nvSpPr>
        <p:spPr>
          <a:xfrm>
            <a:off x="0" y="0"/>
            <a:ext cx="6096000" cy="6858000"/>
          </a:xfrm>
          <a:custGeom>
            <a:avLst/>
            <a:gdLst>
              <a:gd name="connsiteX0" fmla="*/ 0 w 6096000"/>
              <a:gd name="connsiteY0" fmla="*/ 0 h 6858000"/>
              <a:gd name="connsiteX1" fmla="*/ 6096000 w 6096000"/>
              <a:gd name="connsiteY1" fmla="*/ 0 h 6858000"/>
              <a:gd name="connsiteX2" fmla="*/ 6096000 w 6096000"/>
              <a:gd name="connsiteY2" fmla="*/ 6858000 h 6858000"/>
              <a:gd name="connsiteX3" fmla="*/ 0 w 6096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96000" h="6858000">
                <a:moveTo>
                  <a:pt x="0" y="0"/>
                </a:moveTo>
                <a:lnTo>
                  <a:pt x="6096000" y="0"/>
                </a:lnTo>
                <a:lnTo>
                  <a:pt x="6096000" y="6858000"/>
                </a:lnTo>
                <a:lnTo>
                  <a:pt x="0" y="68580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4061405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6_Title Slide">
    <p:spTree>
      <p:nvGrpSpPr>
        <p:cNvPr id="1" name=""/>
        <p:cNvGrpSpPr/>
        <p:nvPr/>
      </p:nvGrpSpPr>
      <p:grpSpPr>
        <a:xfrm>
          <a:off x="0" y="0"/>
          <a:ext cx="0" cy="0"/>
          <a:chOff x="0" y="0"/>
          <a:chExt cx="0" cy="0"/>
        </a:xfrm>
      </p:grpSpPr>
      <p:sp>
        <p:nvSpPr>
          <p:cNvPr id="37" name="Picture Placeholder 36">
            <a:extLst>
              <a:ext uri="{FF2B5EF4-FFF2-40B4-BE49-F238E27FC236}">
                <a16:creationId xmlns:a16="http://schemas.microsoft.com/office/drawing/2014/main" id="{87E68C09-97B2-4278-B072-A76A53908850}"/>
              </a:ext>
            </a:extLst>
          </p:cNvPr>
          <p:cNvSpPr>
            <a:spLocks noGrp="1"/>
          </p:cNvSpPr>
          <p:nvPr>
            <p:ph type="pic" sz="quarter" idx="25" hasCustomPrompt="1"/>
          </p:nvPr>
        </p:nvSpPr>
        <p:spPr>
          <a:xfrm>
            <a:off x="0" y="0"/>
            <a:ext cx="12192000" cy="6858000"/>
          </a:xfrm>
          <a:custGeom>
            <a:avLst/>
            <a:gdLst>
              <a:gd name="connsiteX0" fmla="*/ 0 w 12192000"/>
              <a:gd name="connsiteY0" fmla="*/ 0 h 2146300"/>
              <a:gd name="connsiteX1" fmla="*/ 12192000 w 12192000"/>
              <a:gd name="connsiteY1" fmla="*/ 0 h 2146300"/>
              <a:gd name="connsiteX2" fmla="*/ 12192000 w 12192000"/>
              <a:gd name="connsiteY2" fmla="*/ 2146300 h 2146300"/>
              <a:gd name="connsiteX3" fmla="*/ 0 w 12192000"/>
              <a:gd name="connsiteY3" fmla="*/ 2146300 h 2146300"/>
            </a:gdLst>
            <a:ahLst/>
            <a:cxnLst>
              <a:cxn ang="0">
                <a:pos x="connsiteX0" y="connsiteY0"/>
              </a:cxn>
              <a:cxn ang="0">
                <a:pos x="connsiteX1" y="connsiteY1"/>
              </a:cxn>
              <a:cxn ang="0">
                <a:pos x="connsiteX2" y="connsiteY2"/>
              </a:cxn>
              <a:cxn ang="0">
                <a:pos x="connsiteX3" y="connsiteY3"/>
              </a:cxn>
            </a:cxnLst>
            <a:rect l="l" t="t" r="r" b="b"/>
            <a:pathLst>
              <a:path w="12192000" h="2146300">
                <a:moveTo>
                  <a:pt x="0" y="0"/>
                </a:moveTo>
                <a:lnTo>
                  <a:pt x="12192000" y="0"/>
                </a:lnTo>
                <a:lnTo>
                  <a:pt x="12192000" y="2146300"/>
                </a:lnTo>
                <a:lnTo>
                  <a:pt x="0" y="2146300"/>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a:xfrm>
            <a:off x="11304542" y="481237"/>
            <a:ext cx="438150" cy="311150"/>
          </a:xfrm>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140013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6_Title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8FF5079-F006-4B86-B729-27791B935533}"/>
              </a:ext>
            </a:extLst>
          </p:cNvPr>
          <p:cNvSpPr>
            <a:spLocks noGrp="1"/>
          </p:cNvSpPr>
          <p:nvPr>
            <p:ph type="pic" sz="quarter" idx="26" hasCustomPrompt="1"/>
          </p:nvPr>
        </p:nvSpPr>
        <p:spPr>
          <a:xfrm>
            <a:off x="0" y="3489"/>
            <a:ext cx="12192000" cy="6856099"/>
          </a:xfrm>
          <a:custGeom>
            <a:avLst/>
            <a:gdLst>
              <a:gd name="connsiteX0" fmla="*/ 0 w 2978150"/>
              <a:gd name="connsiteY0" fmla="*/ 0 h 2487613"/>
              <a:gd name="connsiteX1" fmla="*/ 2978150 w 2978150"/>
              <a:gd name="connsiteY1" fmla="*/ 0 h 2487613"/>
              <a:gd name="connsiteX2" fmla="*/ 2978150 w 2978150"/>
              <a:gd name="connsiteY2" fmla="*/ 2487613 h 2487613"/>
              <a:gd name="connsiteX3" fmla="*/ 0 w 2978150"/>
              <a:gd name="connsiteY3" fmla="*/ 2487613 h 2487613"/>
            </a:gdLst>
            <a:ahLst/>
            <a:cxnLst>
              <a:cxn ang="0">
                <a:pos x="connsiteX0" y="connsiteY0"/>
              </a:cxn>
              <a:cxn ang="0">
                <a:pos x="connsiteX1" y="connsiteY1"/>
              </a:cxn>
              <a:cxn ang="0">
                <a:pos x="connsiteX2" y="connsiteY2"/>
              </a:cxn>
              <a:cxn ang="0">
                <a:pos x="connsiteX3" y="connsiteY3"/>
              </a:cxn>
            </a:cxnLst>
            <a:rect l="l" t="t" r="r" b="b"/>
            <a:pathLst>
              <a:path w="2978150" h="2487613">
                <a:moveTo>
                  <a:pt x="0" y="0"/>
                </a:moveTo>
                <a:lnTo>
                  <a:pt x="2978150" y="0"/>
                </a:lnTo>
                <a:lnTo>
                  <a:pt x="2978150" y="2487613"/>
                </a:lnTo>
                <a:lnTo>
                  <a:pt x="0" y="2487613"/>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3999180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28_Title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EAE854BA-38D8-40B9-94D7-5031FB55E7C0}"/>
              </a:ext>
            </a:extLst>
          </p:cNvPr>
          <p:cNvSpPr>
            <a:spLocks noGrp="1"/>
          </p:cNvSpPr>
          <p:nvPr>
            <p:ph type="pic" sz="quarter" idx="191" hasCustomPrompt="1"/>
          </p:nvPr>
        </p:nvSpPr>
        <p:spPr>
          <a:xfrm>
            <a:off x="238125" y="1909763"/>
            <a:ext cx="11715750" cy="2395537"/>
          </a:xfrm>
          <a:custGeom>
            <a:avLst/>
            <a:gdLst>
              <a:gd name="connsiteX0" fmla="*/ 0 w 11715750"/>
              <a:gd name="connsiteY0" fmla="*/ 0 h 2395537"/>
              <a:gd name="connsiteX1" fmla="*/ 11715750 w 11715750"/>
              <a:gd name="connsiteY1" fmla="*/ 0 h 2395537"/>
              <a:gd name="connsiteX2" fmla="*/ 11715750 w 11715750"/>
              <a:gd name="connsiteY2" fmla="*/ 2395537 h 2395537"/>
              <a:gd name="connsiteX3" fmla="*/ 0 w 11715750"/>
              <a:gd name="connsiteY3" fmla="*/ 2395537 h 2395537"/>
            </a:gdLst>
            <a:ahLst/>
            <a:cxnLst>
              <a:cxn ang="0">
                <a:pos x="connsiteX0" y="connsiteY0"/>
              </a:cxn>
              <a:cxn ang="0">
                <a:pos x="connsiteX1" y="connsiteY1"/>
              </a:cxn>
              <a:cxn ang="0">
                <a:pos x="connsiteX2" y="connsiteY2"/>
              </a:cxn>
              <a:cxn ang="0">
                <a:pos x="connsiteX3" y="connsiteY3"/>
              </a:cxn>
            </a:cxnLst>
            <a:rect l="l" t="t" r="r" b="b"/>
            <a:pathLst>
              <a:path w="11715750" h="2395537">
                <a:moveTo>
                  <a:pt x="0" y="0"/>
                </a:moveTo>
                <a:lnTo>
                  <a:pt x="11715750" y="0"/>
                </a:lnTo>
                <a:lnTo>
                  <a:pt x="11715750" y="2395537"/>
                </a:lnTo>
                <a:lnTo>
                  <a:pt x="0" y="2395537"/>
                </a:lnTo>
                <a:close/>
              </a:path>
            </a:pathLst>
          </a:custGeom>
        </p:spPr>
        <p:txBody>
          <a:bodyPr wrap="square">
            <a:noAutofit/>
          </a:bodyPr>
          <a:lstStyle>
            <a:lvl1pPr>
              <a:defRPr sz="1200"/>
            </a:lvl1pPr>
          </a:lstStyle>
          <a:p>
            <a:r>
              <a:rPr lang="en-US" dirty="0"/>
              <a:t>Picture</a:t>
            </a:r>
          </a:p>
        </p:txBody>
      </p:sp>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Tree>
    <p:extLst>
      <p:ext uri="{BB962C8B-B14F-4D97-AF65-F5344CB8AC3E}">
        <p14:creationId xmlns:p14="http://schemas.microsoft.com/office/powerpoint/2010/main" val="1598802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80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7" name="Picture Placeholder 6">
            <a:extLst>
              <a:ext uri="{FF2B5EF4-FFF2-40B4-BE49-F238E27FC236}">
                <a16:creationId xmlns:a16="http://schemas.microsoft.com/office/drawing/2014/main" id="{564C18D0-4602-4E89-98A3-91C23A9E813B}"/>
              </a:ext>
            </a:extLst>
          </p:cNvPr>
          <p:cNvSpPr>
            <a:spLocks noGrp="1"/>
          </p:cNvSpPr>
          <p:nvPr>
            <p:ph type="pic" sz="quarter" idx="202" hasCustomPrompt="1"/>
          </p:nvPr>
        </p:nvSpPr>
        <p:spPr>
          <a:xfrm>
            <a:off x="728364" y="2332183"/>
            <a:ext cx="2757714" cy="2518230"/>
          </a:xfrm>
          <a:custGeom>
            <a:avLst/>
            <a:gdLst>
              <a:gd name="connsiteX0" fmla="*/ 0 w 2757714"/>
              <a:gd name="connsiteY0" fmla="*/ 0 h 2518230"/>
              <a:gd name="connsiteX1" fmla="*/ 2757714 w 2757714"/>
              <a:gd name="connsiteY1" fmla="*/ 0 h 2518230"/>
              <a:gd name="connsiteX2" fmla="*/ 2757714 w 2757714"/>
              <a:gd name="connsiteY2" fmla="*/ 2518230 h 2518230"/>
              <a:gd name="connsiteX3" fmla="*/ 0 w 2757714"/>
              <a:gd name="connsiteY3" fmla="*/ 2518230 h 2518230"/>
            </a:gdLst>
            <a:ahLst/>
            <a:cxnLst>
              <a:cxn ang="0">
                <a:pos x="connsiteX0" y="connsiteY0"/>
              </a:cxn>
              <a:cxn ang="0">
                <a:pos x="connsiteX1" y="connsiteY1"/>
              </a:cxn>
              <a:cxn ang="0">
                <a:pos x="connsiteX2" y="connsiteY2"/>
              </a:cxn>
              <a:cxn ang="0">
                <a:pos x="connsiteX3" y="connsiteY3"/>
              </a:cxn>
            </a:cxnLst>
            <a:rect l="l" t="t" r="r" b="b"/>
            <a:pathLst>
              <a:path w="2757714" h="2518230">
                <a:moveTo>
                  <a:pt x="0" y="0"/>
                </a:moveTo>
                <a:lnTo>
                  <a:pt x="2757714" y="0"/>
                </a:lnTo>
                <a:lnTo>
                  <a:pt x="2757714" y="2518230"/>
                </a:lnTo>
                <a:lnTo>
                  <a:pt x="0" y="2518230"/>
                </a:ln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493803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81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6" name="Picture Placeholder 5">
            <a:extLst>
              <a:ext uri="{FF2B5EF4-FFF2-40B4-BE49-F238E27FC236}">
                <a16:creationId xmlns:a16="http://schemas.microsoft.com/office/drawing/2014/main" id="{B9DECAA9-D6D2-4091-8294-6029F70CD5A1}"/>
              </a:ext>
            </a:extLst>
          </p:cNvPr>
          <p:cNvSpPr>
            <a:spLocks noGrp="1"/>
          </p:cNvSpPr>
          <p:nvPr>
            <p:ph type="pic" sz="quarter" idx="202" hasCustomPrompt="1"/>
          </p:nvPr>
        </p:nvSpPr>
        <p:spPr>
          <a:xfrm>
            <a:off x="1323088" y="0"/>
            <a:ext cx="9531351" cy="3311715"/>
          </a:xfrm>
          <a:custGeom>
            <a:avLst/>
            <a:gdLst>
              <a:gd name="connsiteX0" fmla="*/ 0 w 9531351"/>
              <a:gd name="connsiteY0" fmla="*/ 0 h 3311715"/>
              <a:gd name="connsiteX1" fmla="*/ 9531351 w 9531351"/>
              <a:gd name="connsiteY1" fmla="*/ 0 h 3311715"/>
              <a:gd name="connsiteX2" fmla="*/ 0 w 9531351"/>
              <a:gd name="connsiteY2" fmla="*/ 0 h 3311715"/>
            </a:gdLst>
            <a:ahLst/>
            <a:cxnLst>
              <a:cxn ang="0">
                <a:pos x="connsiteX0" y="connsiteY0"/>
              </a:cxn>
              <a:cxn ang="0">
                <a:pos x="connsiteX1" y="connsiteY1"/>
              </a:cxn>
              <a:cxn ang="0">
                <a:pos x="connsiteX2" y="connsiteY2"/>
              </a:cxn>
            </a:cxnLst>
            <a:rect l="l" t="t" r="r" b="b"/>
            <a:pathLst>
              <a:path w="9531351" h="3311715">
                <a:moveTo>
                  <a:pt x="0" y="0"/>
                </a:moveTo>
                <a:cubicBezTo>
                  <a:pt x="0" y="0"/>
                  <a:pt x="0" y="0"/>
                  <a:pt x="9531351" y="0"/>
                </a:cubicBezTo>
                <a:cubicBezTo>
                  <a:pt x="4879971" y="6945311"/>
                  <a:pt x="627505" y="961177"/>
                  <a:pt x="0"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20253992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82_Title Slide">
    <p:spTree>
      <p:nvGrpSpPr>
        <p:cNvPr id="1" name=""/>
        <p:cNvGrpSpPr/>
        <p:nvPr/>
      </p:nvGrpSpPr>
      <p:grpSpPr>
        <a:xfrm>
          <a:off x="0" y="0"/>
          <a:ext cx="0" cy="0"/>
          <a:chOff x="0" y="0"/>
          <a:chExt cx="0" cy="0"/>
        </a:xfrm>
      </p:grpSpPr>
      <p:sp>
        <p:nvSpPr>
          <p:cNvPr id="4" name="Slide Number Placeholder 3"/>
          <p:cNvSpPr>
            <a:spLocks noGrp="1"/>
          </p:cNvSpPr>
          <p:nvPr>
            <p:ph type="sldNum" sz="quarter" idx="13"/>
          </p:nvPr>
        </p:nvSpPr>
        <p:spPr/>
        <p:txBody>
          <a:bodyPr/>
          <a:lstStyle/>
          <a:p>
            <a:fld id="{0FDCCA45-55DD-4B3F-8C12-CFB164C9A4F5}" type="slidenum">
              <a:rPr lang="en-US" smtClean="0"/>
              <a:pPr/>
              <a:t>‹#›</a:t>
            </a:fld>
            <a:endParaRPr lang="en-US"/>
          </a:p>
        </p:txBody>
      </p:sp>
      <p:sp>
        <p:nvSpPr>
          <p:cNvPr id="8" name="Picture Placeholder 7">
            <a:extLst>
              <a:ext uri="{FF2B5EF4-FFF2-40B4-BE49-F238E27FC236}">
                <a16:creationId xmlns:a16="http://schemas.microsoft.com/office/drawing/2014/main" id="{B92001DA-E0C0-4BAE-A37D-E3140A5C760B}"/>
              </a:ext>
            </a:extLst>
          </p:cNvPr>
          <p:cNvSpPr>
            <a:spLocks noGrp="1"/>
          </p:cNvSpPr>
          <p:nvPr>
            <p:ph type="pic" sz="quarter" idx="202" hasCustomPrompt="1"/>
          </p:nvPr>
        </p:nvSpPr>
        <p:spPr>
          <a:xfrm>
            <a:off x="0" y="0"/>
            <a:ext cx="5007429" cy="6858000"/>
          </a:xfrm>
          <a:custGeom>
            <a:avLst/>
            <a:gdLst>
              <a:gd name="connsiteX0" fmla="*/ 0 w 5007429"/>
              <a:gd name="connsiteY0" fmla="*/ 0 h 6858000"/>
              <a:gd name="connsiteX1" fmla="*/ 5007429 w 5007429"/>
              <a:gd name="connsiteY1" fmla="*/ 0 h 6858000"/>
              <a:gd name="connsiteX2" fmla="*/ 5007429 w 5007429"/>
              <a:gd name="connsiteY2" fmla="*/ 6858000 h 6858000"/>
              <a:gd name="connsiteX3" fmla="*/ 0 w 500742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007429" h="6858000">
                <a:moveTo>
                  <a:pt x="0" y="0"/>
                </a:moveTo>
                <a:lnTo>
                  <a:pt x="5007429" y="0"/>
                </a:lnTo>
                <a:lnTo>
                  <a:pt x="5007429" y="6858000"/>
                </a:lnTo>
                <a:lnTo>
                  <a:pt x="0" y="6858000"/>
                </a:lnTo>
                <a:close/>
              </a:path>
            </a:pathLst>
          </a:custGeom>
        </p:spPr>
        <p:txBody>
          <a:bodyPr wrap="square">
            <a:noAutofit/>
          </a:bodyPr>
          <a:lstStyle>
            <a:lvl1pPr>
              <a:defRPr sz="1200"/>
            </a:lvl1pPr>
          </a:lstStyle>
          <a:p>
            <a:r>
              <a:rPr lang="en-US" dirty="0"/>
              <a:t>Picture</a:t>
            </a:r>
          </a:p>
        </p:txBody>
      </p:sp>
      <p:sp>
        <p:nvSpPr>
          <p:cNvPr id="10" name="Picture Placeholder 9">
            <a:extLst>
              <a:ext uri="{FF2B5EF4-FFF2-40B4-BE49-F238E27FC236}">
                <a16:creationId xmlns:a16="http://schemas.microsoft.com/office/drawing/2014/main" id="{7102D653-E5FA-4679-B484-AFF4984BCDCF}"/>
              </a:ext>
            </a:extLst>
          </p:cNvPr>
          <p:cNvSpPr>
            <a:spLocks noGrp="1"/>
          </p:cNvSpPr>
          <p:nvPr>
            <p:ph type="pic" sz="quarter" idx="203" hasCustomPrompt="1"/>
          </p:nvPr>
        </p:nvSpPr>
        <p:spPr>
          <a:xfrm>
            <a:off x="1598859" y="1"/>
            <a:ext cx="9531351" cy="3311715"/>
          </a:xfrm>
          <a:custGeom>
            <a:avLst/>
            <a:gdLst>
              <a:gd name="connsiteX0" fmla="*/ 0 w 9531351"/>
              <a:gd name="connsiteY0" fmla="*/ 0 h 3311715"/>
              <a:gd name="connsiteX1" fmla="*/ 9531351 w 9531351"/>
              <a:gd name="connsiteY1" fmla="*/ 0 h 3311715"/>
              <a:gd name="connsiteX2" fmla="*/ 0 w 9531351"/>
              <a:gd name="connsiteY2" fmla="*/ 0 h 3311715"/>
            </a:gdLst>
            <a:ahLst/>
            <a:cxnLst>
              <a:cxn ang="0">
                <a:pos x="connsiteX0" y="connsiteY0"/>
              </a:cxn>
              <a:cxn ang="0">
                <a:pos x="connsiteX1" y="connsiteY1"/>
              </a:cxn>
              <a:cxn ang="0">
                <a:pos x="connsiteX2" y="connsiteY2"/>
              </a:cxn>
            </a:cxnLst>
            <a:rect l="l" t="t" r="r" b="b"/>
            <a:pathLst>
              <a:path w="9531351" h="3311715">
                <a:moveTo>
                  <a:pt x="0" y="0"/>
                </a:moveTo>
                <a:cubicBezTo>
                  <a:pt x="0" y="0"/>
                  <a:pt x="0" y="0"/>
                  <a:pt x="9531351" y="0"/>
                </a:cubicBezTo>
                <a:cubicBezTo>
                  <a:pt x="4879971" y="6945311"/>
                  <a:pt x="627505" y="961177"/>
                  <a:pt x="0" y="0"/>
                </a:cubicBezTo>
                <a:close/>
              </a:path>
            </a:pathLst>
          </a:custGeom>
        </p:spPr>
        <p:txBody>
          <a:bodyPr wrap="square">
            <a:noAutofit/>
          </a:bodyPr>
          <a:lstStyle>
            <a:lvl1pPr>
              <a:defRPr sz="1200"/>
            </a:lvl1pPr>
          </a:lstStyle>
          <a:p>
            <a:r>
              <a:rPr lang="en-US" dirty="0"/>
              <a:t>Picture</a:t>
            </a:r>
          </a:p>
        </p:txBody>
      </p:sp>
    </p:spTree>
    <p:extLst>
      <p:ext uri="{BB962C8B-B14F-4D97-AF65-F5344CB8AC3E}">
        <p14:creationId xmlns:p14="http://schemas.microsoft.com/office/powerpoint/2010/main" val="15912393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A865142-15A6-4FC3-B4B8-C54F379B242E}"/>
              </a:ext>
            </a:extLst>
          </p:cNvPr>
          <p:cNvSpPr/>
          <p:nvPr userDrawn="1"/>
        </p:nvSpPr>
        <p:spPr>
          <a:xfrm>
            <a:off x="11327674" y="0"/>
            <a:ext cx="391886" cy="83275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38200" y="481237"/>
            <a:ext cx="10515600" cy="679905"/>
          </a:xfrm>
          <a:prstGeom prst="rect">
            <a:avLst/>
          </a:prstGeom>
        </p:spPr>
        <p:txBody>
          <a:bodyPr vert="horz" lIns="91440" tIns="45720" rIns="91440" bIns="45720" rtlCol="0" anchor="ctr">
            <a:normAutofit/>
          </a:bodyPr>
          <a:lstStyle/>
          <a:p>
            <a:r>
              <a:rPr lang="en-US" dirty="0"/>
              <a:t>Click to edit Master title style</a:t>
            </a:r>
          </a:p>
        </p:txBody>
      </p:sp>
      <p:sp>
        <p:nvSpPr>
          <p:cNvPr id="9" name="Slide Number Placeholder 8"/>
          <p:cNvSpPr>
            <a:spLocks noGrp="1"/>
          </p:cNvSpPr>
          <p:nvPr>
            <p:ph type="sldNum" sz="quarter" idx="4"/>
          </p:nvPr>
        </p:nvSpPr>
        <p:spPr>
          <a:xfrm>
            <a:off x="11304542" y="481237"/>
            <a:ext cx="438150" cy="311150"/>
          </a:xfrm>
          <a:prstGeom prst="rect">
            <a:avLst/>
          </a:prstGeom>
        </p:spPr>
        <p:txBody>
          <a:bodyPr vert="horz" lIns="91440" tIns="45720" rIns="91440" bIns="45720" rtlCol="0" anchor="ctr"/>
          <a:lstStyle>
            <a:lvl1pPr algn="ctr">
              <a:defRPr sz="1200">
                <a:solidFill>
                  <a:schemeClr val="bg1"/>
                </a:solidFill>
                <a:latin typeface="Roboto" panose="02000000000000000000" pitchFamily="2" charset="0"/>
                <a:ea typeface="Roboto" panose="02000000000000000000" pitchFamily="2" charset="0"/>
                <a:cs typeface="Roboto" panose="02000000000000000000" pitchFamily="2" charset="0"/>
              </a:defRPr>
            </a:lvl1pPr>
          </a:lstStyle>
          <a:p>
            <a:fld id="{0FDCCA45-55DD-4B3F-8C12-CFB164C9A4F5}" type="slidenum">
              <a:rPr lang="en-US" smtClean="0"/>
              <a:pPr/>
              <a:t>‹#›</a:t>
            </a:fld>
            <a:endParaRPr lang="en-US" dirty="0"/>
          </a:p>
        </p:txBody>
      </p:sp>
    </p:spTree>
    <p:extLst>
      <p:ext uri="{BB962C8B-B14F-4D97-AF65-F5344CB8AC3E}">
        <p14:creationId xmlns:p14="http://schemas.microsoft.com/office/powerpoint/2010/main" val="1879064857"/>
      </p:ext>
    </p:extLst>
  </p:cSld>
  <p:clrMap bg1="lt1" tx1="dk1" bg2="lt2" tx2="dk2" accent1="accent1" accent2="accent2" accent3="accent3" accent4="accent4" accent5="accent5" accent6="accent6" hlink="hlink" folHlink="folHlink"/>
  <p:sldLayoutIdLst>
    <p:sldLayoutId id="2147483649" r:id="rId1"/>
    <p:sldLayoutId id="2147483656" r:id="rId2"/>
    <p:sldLayoutId id="2147483653" r:id="rId3"/>
    <p:sldLayoutId id="2147483713" r:id="rId4"/>
    <p:sldLayoutId id="2147483723" r:id="rId5"/>
    <p:sldLayoutId id="2147484285" r:id="rId6"/>
    <p:sldLayoutId id="2147484337" r:id="rId7"/>
    <p:sldLayoutId id="2147484338" r:id="rId8"/>
    <p:sldLayoutId id="2147484339" r:id="rId9"/>
    <p:sldLayoutId id="2147484340" r:id="rId10"/>
    <p:sldLayoutId id="2147484341" r:id="rId11"/>
    <p:sldLayoutId id="2147484342" r:id="rId12"/>
    <p:sldLayoutId id="2147484343" r:id="rId13"/>
    <p:sldLayoutId id="2147484344" r:id="rId14"/>
    <p:sldLayoutId id="2147484333" r:id="rId15"/>
    <p:sldLayoutId id="2147484345" r:id="rId16"/>
    <p:sldLayoutId id="2147484346" r:id="rId17"/>
    <p:sldLayoutId id="2147484347" r:id="rId18"/>
    <p:sldLayoutId id="2147484348" r:id="rId19"/>
    <p:sldLayoutId id="2147484349" r:id="rId20"/>
    <p:sldLayoutId id="2147484350" r:id="rId21"/>
    <p:sldLayoutId id="2147484351" r:id="rId22"/>
    <p:sldLayoutId id="2147484352" r:id="rId23"/>
    <p:sldLayoutId id="2147484353" r:id="rId24"/>
    <p:sldLayoutId id="2147484354" r:id="rId25"/>
    <p:sldLayoutId id="2147484355" r:id="rId26"/>
    <p:sldLayoutId id="2147484356" r:id="rId27"/>
    <p:sldLayoutId id="2147484357" r:id="rId28"/>
    <p:sldLayoutId id="2147484358" r:id="rId29"/>
    <p:sldLayoutId id="2147484359" r:id="rId30"/>
    <p:sldLayoutId id="2147484360" r:id="rId31"/>
    <p:sldLayoutId id="2147484361" r:id="rId32"/>
    <p:sldLayoutId id="2147484362" r:id="rId33"/>
  </p:sldLayoutIdLst>
  <p:hf hdr="0" dt="0"/>
  <p:txStyles>
    <p:titleStyle>
      <a:lvl1pPr algn="ctr" defTabSz="914400" rtl="0" eaLnBrk="1" latinLnBrk="0" hangingPunct="1">
        <a:lnSpc>
          <a:spcPct val="90000"/>
        </a:lnSpc>
        <a:spcBef>
          <a:spcPct val="0"/>
        </a:spcBef>
        <a:buNone/>
        <a:defRPr sz="3500" kern="1200">
          <a:solidFill>
            <a:schemeClr val="tx1"/>
          </a:solidFill>
          <a:latin typeface="Roboto" panose="02000000000000000000" pitchFamily="2" charset="0"/>
          <a:ea typeface="Roboto" panose="02000000000000000000" pitchFamily="2" charset="0"/>
          <a:cs typeface="Roboto" panose="02000000000000000000" pitchFamily="2" charset="0"/>
        </a:defRPr>
      </a:lvl1pPr>
    </p:titleStyle>
    <p:bodyStyle>
      <a:lvl1pPr marL="0" indent="0" algn="ctr" defTabSz="914400" rtl="0" eaLnBrk="1" latinLnBrk="0" hangingPunct="1">
        <a:lnSpc>
          <a:spcPct val="90000"/>
        </a:lnSpc>
        <a:spcBef>
          <a:spcPts val="1000"/>
        </a:spcBef>
        <a:buFontTx/>
        <a:buNone/>
        <a:defRPr sz="1200" kern="1200">
          <a:solidFill>
            <a:schemeClr val="tx1"/>
          </a:solidFill>
          <a:latin typeface="Roboto" panose="02000000000000000000" pitchFamily="2" charset="0"/>
          <a:ea typeface="Roboto" panose="02000000000000000000" pitchFamily="2" charset="0"/>
          <a:cs typeface="Roboto"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9.jpeg"/><Relationship Id="rId7"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7.xml"/><Relationship Id="rId6" Type="http://schemas.openxmlformats.org/officeDocument/2006/relationships/image" Target="../media/image9.jpeg"/><Relationship Id="rId5" Type="http://schemas.openxmlformats.org/officeDocument/2006/relationships/image" Target="../media/image20.jpeg"/><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23.jpeg"/><Relationship Id="rId7"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8.xml"/><Relationship Id="rId6" Type="http://schemas.openxmlformats.org/officeDocument/2006/relationships/image" Target="../media/image4.jpg"/><Relationship Id="rId11" Type="http://schemas.openxmlformats.org/officeDocument/2006/relationships/image" Target="../media/image1.jpeg"/><Relationship Id="rId5" Type="http://schemas.openxmlformats.org/officeDocument/2006/relationships/image" Target="../media/image25.jpeg"/><Relationship Id="rId10" Type="http://schemas.openxmlformats.org/officeDocument/2006/relationships/image" Target="../media/image10.jpeg"/><Relationship Id="rId4" Type="http://schemas.openxmlformats.org/officeDocument/2006/relationships/image" Target="../media/image24.jpeg"/><Relationship Id="rId9" Type="http://schemas.openxmlformats.org/officeDocument/2006/relationships/image" Target="../media/image27.jpeg"/></Relationships>
</file>

<file path=ppt/slides/_rels/slide14.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1.jpeg"/><Relationship Id="rId7"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29.xml"/><Relationship Id="rId6" Type="http://schemas.openxmlformats.org/officeDocument/2006/relationships/image" Target="../media/image9.jpeg"/><Relationship Id="rId5" Type="http://schemas.openxmlformats.org/officeDocument/2006/relationships/image" Target="../media/image6.jpeg"/><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5.xml"/><Relationship Id="rId1" Type="http://schemas.openxmlformats.org/officeDocument/2006/relationships/slideLayout" Target="../slideLayouts/slideLayout31.xml"/><Relationship Id="rId4" Type="http://schemas.openxmlformats.org/officeDocument/2006/relationships/image" Target="../media/image5.jpeg"/></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32.xml"/><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8.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14.jpeg"/><Relationship Id="rId5" Type="http://schemas.openxmlformats.org/officeDocument/2006/relationships/image" Target="../media/image13.jpg"/><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4.xml"/><Relationship Id="rId5" Type="http://schemas.openxmlformats.org/officeDocument/2006/relationships/image" Target="../media/image17.jpeg"/><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8"/>
          <p:cNvSpPr>
            <a:spLocks noGrp="1"/>
          </p:cNvSpPr>
          <p:nvPr>
            <p:ph type="sldNum" sz="quarter" idx="13"/>
          </p:nvPr>
        </p:nvSpPr>
        <p:spPr/>
        <p:txBody>
          <a:bodyPr/>
          <a:lstStyle/>
          <a:p>
            <a:r>
              <a:rPr lang="en-US"/>
              <a:t>01</a:t>
            </a:r>
            <a:endParaRPr lang="en-US" dirty="0"/>
          </a:p>
        </p:txBody>
      </p:sp>
      <p:pic>
        <p:nvPicPr>
          <p:cNvPr id="14" name="Picture Placeholder 13">
            <a:extLst>
              <a:ext uri="{FF2B5EF4-FFF2-40B4-BE49-F238E27FC236}">
                <a16:creationId xmlns:a16="http://schemas.microsoft.com/office/drawing/2014/main" id="{11C67708-C8B9-4BE3-AF78-5EACC916DD64}"/>
              </a:ext>
            </a:extLst>
          </p:cNvPr>
          <p:cNvPicPr>
            <a:picLocks noGrp="1" noChangeAspect="1"/>
          </p:cNvPicPr>
          <p:nvPr>
            <p:ph type="pic" sz="quarter" idx="26"/>
          </p:nvPr>
        </p:nvPicPr>
        <p:blipFill>
          <a:blip r:embed="rId2">
            <a:extLst>
              <a:ext uri="{28A0092B-C50C-407E-A947-70E740481C1C}">
                <a14:useLocalDpi xmlns:a14="http://schemas.microsoft.com/office/drawing/2010/main" val="0"/>
              </a:ext>
            </a:extLst>
          </a:blip>
          <a:srcRect t="7822" b="7822"/>
          <a:stretch>
            <a:fillRect/>
          </a:stretch>
        </p:blipFill>
        <p:spPr/>
      </p:pic>
      <p:sp>
        <p:nvSpPr>
          <p:cNvPr id="15" name="Rectangle 14">
            <a:extLst>
              <a:ext uri="{FF2B5EF4-FFF2-40B4-BE49-F238E27FC236}">
                <a16:creationId xmlns:a16="http://schemas.microsoft.com/office/drawing/2014/main" id="{AFEAE3A4-0C57-4DFA-80E4-DBBCE937F53D}"/>
              </a:ext>
            </a:extLst>
          </p:cNvPr>
          <p:cNvSpPr/>
          <p:nvPr/>
        </p:nvSpPr>
        <p:spPr>
          <a:xfrm>
            <a:off x="-1" y="0"/>
            <a:ext cx="12192001" cy="6863077"/>
          </a:xfrm>
          <a:prstGeom prst="rect">
            <a:avLst/>
          </a:prstGeom>
          <a:solidFill>
            <a:srgbClr val="0E517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5">
            <a:extLst>
              <a:ext uri="{FF2B5EF4-FFF2-40B4-BE49-F238E27FC236}">
                <a16:creationId xmlns:a16="http://schemas.microsoft.com/office/drawing/2014/main" id="{34B1D5F9-2955-48E2-8740-930FD8E07FFF}"/>
              </a:ext>
            </a:extLst>
          </p:cNvPr>
          <p:cNvSpPr>
            <a:spLocks noEditPoints="1"/>
          </p:cNvSpPr>
          <p:nvPr/>
        </p:nvSpPr>
        <p:spPr bwMode="auto">
          <a:xfrm>
            <a:off x="1962560" y="1553254"/>
            <a:ext cx="5276850" cy="5653088"/>
          </a:xfrm>
          <a:custGeom>
            <a:avLst/>
            <a:gdLst>
              <a:gd name="T0" fmla="*/ 1723 w 1743"/>
              <a:gd name="T1" fmla="*/ 70 h 1872"/>
              <a:gd name="T2" fmla="*/ 551 w 1743"/>
              <a:gd name="T3" fmla="*/ 749 h 1872"/>
              <a:gd name="T4" fmla="*/ 252 w 1743"/>
              <a:gd name="T5" fmla="*/ 835 h 1872"/>
              <a:gd name="T6" fmla="*/ 41 w 1743"/>
              <a:gd name="T7" fmla="*/ 1095 h 1872"/>
              <a:gd name="T8" fmla="*/ 54 w 1743"/>
              <a:gd name="T9" fmla="*/ 1112 h 1872"/>
              <a:gd name="T10" fmla="*/ 390 w 1743"/>
              <a:gd name="T11" fmla="*/ 1359 h 1872"/>
              <a:gd name="T12" fmla="*/ 298 w 1743"/>
              <a:gd name="T13" fmla="*/ 1496 h 1872"/>
              <a:gd name="T14" fmla="*/ 399 w 1743"/>
              <a:gd name="T15" fmla="*/ 1585 h 1872"/>
              <a:gd name="T16" fmla="*/ 515 w 1743"/>
              <a:gd name="T17" fmla="*/ 1467 h 1872"/>
              <a:gd name="T18" fmla="*/ 810 w 1743"/>
              <a:gd name="T19" fmla="*/ 1764 h 1872"/>
              <a:gd name="T20" fmla="*/ 838 w 1743"/>
              <a:gd name="T21" fmla="*/ 1770 h 1872"/>
              <a:gd name="T22" fmla="*/ 1078 w 1743"/>
              <a:gd name="T23" fmla="*/ 1538 h 1872"/>
              <a:gd name="T24" fmla="*/ 1322 w 1743"/>
              <a:gd name="T25" fmla="*/ 1054 h 1872"/>
              <a:gd name="T26" fmla="*/ 1737 w 1743"/>
              <a:gd name="T27" fmla="*/ 84 h 1872"/>
              <a:gd name="T28" fmla="*/ 867 w 1743"/>
              <a:gd name="T29" fmla="*/ 775 h 1872"/>
              <a:gd name="T30" fmla="*/ 1224 w 1743"/>
              <a:gd name="T31" fmla="*/ 775 h 1872"/>
              <a:gd name="T32" fmla="*/ 10 w 1743"/>
              <a:gd name="T33" fmla="*/ 1662 h 1872"/>
              <a:gd name="T34" fmla="*/ 299 w 1743"/>
              <a:gd name="T35" fmla="*/ 1377 h 1872"/>
              <a:gd name="T36" fmla="*/ 293 w 1743"/>
              <a:gd name="T37" fmla="*/ 1352 h 1872"/>
              <a:gd name="T38" fmla="*/ 187 w 1743"/>
              <a:gd name="T39" fmla="*/ 1287 h 1872"/>
              <a:gd name="T40" fmla="*/ 0 w 1743"/>
              <a:gd name="T41" fmla="*/ 1486 h 1872"/>
              <a:gd name="T42" fmla="*/ 10 w 1743"/>
              <a:gd name="T43" fmla="*/ 1662 h 1872"/>
              <a:gd name="T44" fmla="*/ 338 w 1743"/>
              <a:gd name="T45" fmla="*/ 1649 h 1872"/>
              <a:gd name="T46" fmla="*/ 242 w 1743"/>
              <a:gd name="T47" fmla="*/ 1568 h 1872"/>
              <a:gd name="T48" fmla="*/ 5 w 1743"/>
              <a:gd name="T49" fmla="*/ 1778 h 1872"/>
              <a:gd name="T50" fmla="*/ 0 w 1743"/>
              <a:gd name="T51" fmla="*/ 1856 h 1872"/>
              <a:gd name="T52" fmla="*/ 91 w 1743"/>
              <a:gd name="T53" fmla="*/ 1872 h 1872"/>
              <a:gd name="T54" fmla="*/ 328 w 1743"/>
              <a:gd name="T55" fmla="*/ 1660 h 1872"/>
              <a:gd name="T56" fmla="*/ 452 w 1743"/>
              <a:gd name="T57" fmla="*/ 1632 h 1872"/>
              <a:gd name="T58" fmla="*/ 428 w 1743"/>
              <a:gd name="T59" fmla="*/ 1630 h 1872"/>
              <a:gd name="T60" fmla="*/ 210 w 1743"/>
              <a:gd name="T61" fmla="*/ 1856 h 1872"/>
              <a:gd name="T62" fmla="*/ 226 w 1743"/>
              <a:gd name="T63" fmla="*/ 1872 h 1872"/>
              <a:gd name="T64" fmla="*/ 391 w 1743"/>
              <a:gd name="T65" fmla="*/ 1867 h 1872"/>
              <a:gd name="T66" fmla="*/ 510 w 1743"/>
              <a:gd name="T67" fmla="*/ 1724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43" h="1872">
                <a:moveTo>
                  <a:pt x="1737" y="84"/>
                </a:moveTo>
                <a:cubicBezTo>
                  <a:pt x="1736" y="77"/>
                  <a:pt x="1730" y="71"/>
                  <a:pt x="1723" y="70"/>
                </a:cubicBezTo>
                <a:cubicBezTo>
                  <a:pt x="1704" y="67"/>
                  <a:pt x="1270" y="0"/>
                  <a:pt x="704" y="566"/>
                </a:cubicBezTo>
                <a:cubicBezTo>
                  <a:pt x="704" y="566"/>
                  <a:pt x="630" y="642"/>
                  <a:pt x="551" y="749"/>
                </a:cubicBezTo>
                <a:cubicBezTo>
                  <a:pt x="261" y="829"/>
                  <a:pt x="261" y="829"/>
                  <a:pt x="261" y="829"/>
                </a:cubicBezTo>
                <a:cubicBezTo>
                  <a:pt x="257" y="830"/>
                  <a:pt x="254" y="832"/>
                  <a:pt x="252" y="835"/>
                </a:cubicBezTo>
                <a:cubicBezTo>
                  <a:pt x="45" y="1084"/>
                  <a:pt x="45" y="1084"/>
                  <a:pt x="45" y="1084"/>
                </a:cubicBezTo>
                <a:cubicBezTo>
                  <a:pt x="42" y="1087"/>
                  <a:pt x="41" y="1091"/>
                  <a:pt x="41" y="1095"/>
                </a:cubicBezTo>
                <a:cubicBezTo>
                  <a:pt x="41" y="1097"/>
                  <a:pt x="41" y="1098"/>
                  <a:pt x="42" y="1100"/>
                </a:cubicBezTo>
                <a:cubicBezTo>
                  <a:pt x="43" y="1106"/>
                  <a:pt x="48" y="1110"/>
                  <a:pt x="54" y="1112"/>
                </a:cubicBezTo>
                <a:cubicBezTo>
                  <a:pt x="347" y="1197"/>
                  <a:pt x="347" y="1197"/>
                  <a:pt x="347" y="1197"/>
                </a:cubicBezTo>
                <a:cubicBezTo>
                  <a:pt x="345" y="1259"/>
                  <a:pt x="359" y="1314"/>
                  <a:pt x="390" y="1359"/>
                </a:cubicBezTo>
                <a:cubicBezTo>
                  <a:pt x="297" y="1472"/>
                  <a:pt x="297" y="1472"/>
                  <a:pt x="297" y="1472"/>
                </a:cubicBezTo>
                <a:cubicBezTo>
                  <a:pt x="291" y="1480"/>
                  <a:pt x="292" y="1490"/>
                  <a:pt x="298" y="1496"/>
                </a:cubicBezTo>
                <a:cubicBezTo>
                  <a:pt x="387" y="1580"/>
                  <a:pt x="387" y="1580"/>
                  <a:pt x="387" y="1580"/>
                </a:cubicBezTo>
                <a:cubicBezTo>
                  <a:pt x="390" y="1584"/>
                  <a:pt x="395" y="1585"/>
                  <a:pt x="399" y="1585"/>
                </a:cubicBezTo>
                <a:cubicBezTo>
                  <a:pt x="404" y="1585"/>
                  <a:pt x="409" y="1583"/>
                  <a:pt x="412" y="1579"/>
                </a:cubicBezTo>
                <a:cubicBezTo>
                  <a:pt x="515" y="1467"/>
                  <a:pt x="515" y="1467"/>
                  <a:pt x="515" y="1467"/>
                </a:cubicBezTo>
                <a:cubicBezTo>
                  <a:pt x="541" y="1477"/>
                  <a:pt x="606" y="1494"/>
                  <a:pt x="704" y="1476"/>
                </a:cubicBezTo>
                <a:cubicBezTo>
                  <a:pt x="810" y="1764"/>
                  <a:pt x="810" y="1764"/>
                  <a:pt x="810" y="1764"/>
                </a:cubicBezTo>
                <a:cubicBezTo>
                  <a:pt x="812" y="1769"/>
                  <a:pt x="816" y="1774"/>
                  <a:pt x="822" y="1775"/>
                </a:cubicBezTo>
                <a:cubicBezTo>
                  <a:pt x="828" y="1776"/>
                  <a:pt x="834" y="1775"/>
                  <a:pt x="838" y="1770"/>
                </a:cubicBezTo>
                <a:cubicBezTo>
                  <a:pt x="1072" y="1548"/>
                  <a:pt x="1072" y="1548"/>
                  <a:pt x="1072" y="1548"/>
                </a:cubicBezTo>
                <a:cubicBezTo>
                  <a:pt x="1075" y="1545"/>
                  <a:pt x="1077" y="1542"/>
                  <a:pt x="1078" y="1538"/>
                </a:cubicBezTo>
                <a:cubicBezTo>
                  <a:pt x="1130" y="1245"/>
                  <a:pt x="1130" y="1245"/>
                  <a:pt x="1130" y="1245"/>
                </a:cubicBezTo>
                <a:cubicBezTo>
                  <a:pt x="1194" y="1189"/>
                  <a:pt x="1259" y="1125"/>
                  <a:pt x="1322" y="1054"/>
                </a:cubicBezTo>
                <a:cubicBezTo>
                  <a:pt x="1689" y="642"/>
                  <a:pt x="1743" y="319"/>
                  <a:pt x="1743" y="164"/>
                </a:cubicBezTo>
                <a:cubicBezTo>
                  <a:pt x="1743" y="113"/>
                  <a:pt x="1737" y="85"/>
                  <a:pt x="1737" y="84"/>
                </a:cubicBezTo>
                <a:moveTo>
                  <a:pt x="1045" y="953"/>
                </a:moveTo>
                <a:cubicBezTo>
                  <a:pt x="947" y="953"/>
                  <a:pt x="867" y="874"/>
                  <a:pt x="867" y="775"/>
                </a:cubicBezTo>
                <a:cubicBezTo>
                  <a:pt x="867" y="677"/>
                  <a:pt x="947" y="597"/>
                  <a:pt x="1045" y="597"/>
                </a:cubicBezTo>
                <a:cubicBezTo>
                  <a:pt x="1144" y="597"/>
                  <a:pt x="1224" y="677"/>
                  <a:pt x="1224" y="775"/>
                </a:cubicBezTo>
                <a:cubicBezTo>
                  <a:pt x="1224" y="874"/>
                  <a:pt x="1144" y="953"/>
                  <a:pt x="1045" y="953"/>
                </a:cubicBezTo>
                <a:moveTo>
                  <a:pt x="10" y="1662"/>
                </a:moveTo>
                <a:cubicBezTo>
                  <a:pt x="16" y="1665"/>
                  <a:pt x="23" y="1663"/>
                  <a:pt x="27" y="1659"/>
                </a:cubicBezTo>
                <a:cubicBezTo>
                  <a:pt x="299" y="1377"/>
                  <a:pt x="299" y="1377"/>
                  <a:pt x="299" y="1377"/>
                </a:cubicBezTo>
                <a:cubicBezTo>
                  <a:pt x="303" y="1374"/>
                  <a:pt x="305" y="1368"/>
                  <a:pt x="303" y="1363"/>
                </a:cubicBezTo>
                <a:cubicBezTo>
                  <a:pt x="302" y="1358"/>
                  <a:pt x="298" y="1353"/>
                  <a:pt x="293" y="1352"/>
                </a:cubicBezTo>
                <a:cubicBezTo>
                  <a:pt x="204" y="1283"/>
                  <a:pt x="204" y="1283"/>
                  <a:pt x="204" y="1283"/>
                </a:cubicBezTo>
                <a:cubicBezTo>
                  <a:pt x="198" y="1281"/>
                  <a:pt x="192" y="1282"/>
                  <a:pt x="187" y="1287"/>
                </a:cubicBezTo>
                <a:cubicBezTo>
                  <a:pt x="4" y="1475"/>
                  <a:pt x="4" y="1475"/>
                  <a:pt x="4" y="1475"/>
                </a:cubicBezTo>
                <a:cubicBezTo>
                  <a:pt x="2" y="1478"/>
                  <a:pt x="0" y="1482"/>
                  <a:pt x="0" y="1486"/>
                </a:cubicBezTo>
                <a:cubicBezTo>
                  <a:pt x="0" y="1648"/>
                  <a:pt x="0" y="1648"/>
                  <a:pt x="0" y="1648"/>
                </a:cubicBezTo>
                <a:cubicBezTo>
                  <a:pt x="0" y="1654"/>
                  <a:pt x="4" y="1660"/>
                  <a:pt x="10" y="1662"/>
                </a:cubicBezTo>
                <a:moveTo>
                  <a:pt x="338" y="1649"/>
                </a:moveTo>
                <a:cubicBezTo>
                  <a:pt x="338" y="1649"/>
                  <a:pt x="338" y="1649"/>
                  <a:pt x="338" y="1649"/>
                </a:cubicBezTo>
                <a:cubicBezTo>
                  <a:pt x="338" y="1644"/>
                  <a:pt x="331" y="1640"/>
                  <a:pt x="327" y="1637"/>
                </a:cubicBezTo>
                <a:cubicBezTo>
                  <a:pt x="242" y="1568"/>
                  <a:pt x="242" y="1568"/>
                  <a:pt x="242" y="1568"/>
                </a:cubicBezTo>
                <a:cubicBezTo>
                  <a:pt x="236" y="1562"/>
                  <a:pt x="227" y="1563"/>
                  <a:pt x="221" y="1568"/>
                </a:cubicBezTo>
                <a:cubicBezTo>
                  <a:pt x="5" y="1778"/>
                  <a:pt x="5" y="1778"/>
                  <a:pt x="5" y="1778"/>
                </a:cubicBezTo>
                <a:cubicBezTo>
                  <a:pt x="2" y="1781"/>
                  <a:pt x="0" y="1785"/>
                  <a:pt x="0" y="1789"/>
                </a:cubicBezTo>
                <a:cubicBezTo>
                  <a:pt x="0" y="1856"/>
                  <a:pt x="0" y="1856"/>
                  <a:pt x="0" y="1856"/>
                </a:cubicBezTo>
                <a:cubicBezTo>
                  <a:pt x="0" y="1865"/>
                  <a:pt x="7" y="1872"/>
                  <a:pt x="16" y="1872"/>
                </a:cubicBezTo>
                <a:cubicBezTo>
                  <a:pt x="91" y="1872"/>
                  <a:pt x="91" y="1872"/>
                  <a:pt x="91" y="1872"/>
                </a:cubicBezTo>
                <a:cubicBezTo>
                  <a:pt x="95" y="1872"/>
                  <a:pt x="101" y="1870"/>
                  <a:pt x="104" y="1867"/>
                </a:cubicBezTo>
                <a:cubicBezTo>
                  <a:pt x="328" y="1660"/>
                  <a:pt x="328" y="1660"/>
                  <a:pt x="328" y="1660"/>
                </a:cubicBezTo>
                <a:cubicBezTo>
                  <a:pt x="331" y="1658"/>
                  <a:pt x="338" y="1653"/>
                  <a:pt x="338" y="1649"/>
                </a:cubicBezTo>
                <a:moveTo>
                  <a:pt x="452" y="1632"/>
                </a:moveTo>
                <a:cubicBezTo>
                  <a:pt x="449" y="1628"/>
                  <a:pt x="445" y="1626"/>
                  <a:pt x="440" y="1625"/>
                </a:cubicBezTo>
                <a:cubicBezTo>
                  <a:pt x="436" y="1625"/>
                  <a:pt x="431" y="1626"/>
                  <a:pt x="428" y="1630"/>
                </a:cubicBezTo>
                <a:cubicBezTo>
                  <a:pt x="215" y="1845"/>
                  <a:pt x="215" y="1845"/>
                  <a:pt x="215" y="1845"/>
                </a:cubicBezTo>
                <a:cubicBezTo>
                  <a:pt x="212" y="1848"/>
                  <a:pt x="210" y="1852"/>
                  <a:pt x="210" y="1856"/>
                </a:cubicBezTo>
                <a:cubicBezTo>
                  <a:pt x="210" y="1858"/>
                  <a:pt x="211" y="1860"/>
                  <a:pt x="212" y="1862"/>
                </a:cubicBezTo>
                <a:cubicBezTo>
                  <a:pt x="214" y="1868"/>
                  <a:pt x="220" y="1872"/>
                  <a:pt x="226" y="1872"/>
                </a:cubicBezTo>
                <a:cubicBezTo>
                  <a:pt x="379" y="1872"/>
                  <a:pt x="379" y="1872"/>
                  <a:pt x="379" y="1872"/>
                </a:cubicBezTo>
                <a:cubicBezTo>
                  <a:pt x="384" y="1872"/>
                  <a:pt x="388" y="1870"/>
                  <a:pt x="391" y="1867"/>
                </a:cubicBezTo>
                <a:cubicBezTo>
                  <a:pt x="508" y="1744"/>
                  <a:pt x="508" y="1744"/>
                  <a:pt x="508" y="1744"/>
                </a:cubicBezTo>
                <a:cubicBezTo>
                  <a:pt x="513" y="1738"/>
                  <a:pt x="514" y="1730"/>
                  <a:pt x="510" y="1724"/>
                </a:cubicBezTo>
                <a:lnTo>
                  <a:pt x="452" y="1632"/>
                </a:lnTo>
                <a:close/>
              </a:path>
            </a:pathLst>
          </a:custGeom>
          <a:solidFill>
            <a:schemeClr val="tx1">
              <a:alpha val="35000"/>
            </a:schemeClr>
          </a:solidFill>
          <a:ln>
            <a:noFill/>
          </a:ln>
        </p:spPr>
        <p:txBody>
          <a:bodyPr vert="horz" wrap="square" lIns="91440" tIns="45720" rIns="91440" bIns="45720" numCol="1" anchor="t" anchorCtr="0" compatLnSpc="1">
            <a:prstTxWarp prst="textNoShape">
              <a:avLst/>
            </a:prstTxWarp>
          </a:bodyPr>
          <a:lstStyle/>
          <a:p>
            <a:endParaRPr lang="en-US"/>
          </a:p>
        </p:txBody>
      </p:sp>
      <p:pic>
        <p:nvPicPr>
          <p:cNvPr id="10" name="Picture 9">
            <a:extLst>
              <a:ext uri="{FF2B5EF4-FFF2-40B4-BE49-F238E27FC236}">
                <a16:creationId xmlns:a16="http://schemas.microsoft.com/office/drawing/2014/main" id="{F7D87070-837A-4C5D-8351-A707D06658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24976504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68" name="Freeform: Shape 67">
            <a:extLst>
              <a:ext uri="{FF2B5EF4-FFF2-40B4-BE49-F238E27FC236}">
                <a16:creationId xmlns:a16="http://schemas.microsoft.com/office/drawing/2014/main" id="{34B3CB08-CFBE-49C4-B075-918342E02C45}"/>
              </a:ext>
            </a:extLst>
          </p:cNvPr>
          <p:cNvSpPr/>
          <p:nvPr/>
        </p:nvSpPr>
        <p:spPr>
          <a:xfrm>
            <a:off x="5726110" y="-1"/>
            <a:ext cx="6461338" cy="6003478"/>
          </a:xfrm>
          <a:custGeom>
            <a:avLst/>
            <a:gdLst>
              <a:gd name="connsiteX0" fmla="*/ 1479038 w 6461338"/>
              <a:gd name="connsiteY0" fmla="*/ 0 h 6003478"/>
              <a:gd name="connsiteX1" fmla="*/ 6461338 w 6461338"/>
              <a:gd name="connsiteY1" fmla="*/ 0 h 6003478"/>
              <a:gd name="connsiteX2" fmla="*/ 6461338 w 6461338"/>
              <a:gd name="connsiteY2" fmla="*/ 6003478 h 6003478"/>
              <a:gd name="connsiteX3" fmla="*/ 1308129 w 6461338"/>
              <a:gd name="connsiteY3" fmla="*/ 3079779 h 6003478"/>
              <a:gd name="connsiteX4" fmla="*/ 0 w 6461338"/>
              <a:gd name="connsiteY4" fmla="*/ 2337606 h 6003478"/>
              <a:gd name="connsiteX5" fmla="*/ 1308129 w 6461338"/>
              <a:gd name="connsiteY5" fmla="*/ 270120 h 6003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61338" h="6003478">
                <a:moveTo>
                  <a:pt x="1479038" y="0"/>
                </a:moveTo>
                <a:lnTo>
                  <a:pt x="6461338" y="0"/>
                </a:lnTo>
                <a:lnTo>
                  <a:pt x="6461338" y="6003478"/>
                </a:lnTo>
                <a:lnTo>
                  <a:pt x="1308129" y="3079779"/>
                </a:lnTo>
                <a:lnTo>
                  <a:pt x="0" y="2337606"/>
                </a:lnTo>
                <a:lnTo>
                  <a:pt x="1308129" y="270120"/>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13"/>
          </p:nvPr>
        </p:nvSpPr>
        <p:spPr/>
        <p:txBody>
          <a:bodyPr/>
          <a:lstStyle/>
          <a:p>
            <a:fld id="{0FDCCA45-55DD-4B3F-8C12-CFB164C9A4F5}" type="slidenum">
              <a:rPr lang="en-US" smtClean="0"/>
              <a:pPr/>
              <a:t>10</a:t>
            </a:fld>
            <a:endParaRPr lang="en-US" dirty="0"/>
          </a:p>
        </p:txBody>
      </p:sp>
      <p:sp>
        <p:nvSpPr>
          <p:cNvPr id="61" name="Rectangle 60">
            <a:extLst>
              <a:ext uri="{FF2B5EF4-FFF2-40B4-BE49-F238E27FC236}">
                <a16:creationId xmlns:a16="http://schemas.microsoft.com/office/drawing/2014/main" id="{48B9F8EC-88C4-44CD-AAED-8CCAF8F96556}"/>
              </a:ext>
            </a:extLst>
          </p:cNvPr>
          <p:cNvSpPr/>
          <p:nvPr/>
        </p:nvSpPr>
        <p:spPr>
          <a:xfrm>
            <a:off x="902299" y="1423643"/>
            <a:ext cx="2286203" cy="630942"/>
          </a:xfrm>
          <a:prstGeom prst="rect">
            <a:avLst/>
          </a:prstGeom>
        </p:spPr>
        <p:txBody>
          <a:bodyPr wrap="none">
            <a:spAutoFit/>
          </a:bodyPr>
          <a:lstStyle/>
          <a:p>
            <a:r>
              <a:rPr lang="en-US" sz="3500" b="1" dirty="0">
                <a:latin typeface="Roboto Slab" pitchFamily="2" charset="0"/>
                <a:ea typeface="Roboto Slab" pitchFamily="2" charset="0"/>
              </a:rPr>
              <a:t>Our Team</a:t>
            </a:r>
            <a:endParaRPr lang="en-US" sz="3500" dirty="0"/>
          </a:p>
        </p:txBody>
      </p:sp>
      <p:sp>
        <p:nvSpPr>
          <p:cNvPr id="70" name="Rectangle 69">
            <a:extLst>
              <a:ext uri="{FF2B5EF4-FFF2-40B4-BE49-F238E27FC236}">
                <a16:creationId xmlns:a16="http://schemas.microsoft.com/office/drawing/2014/main" id="{BE1D0CE1-8061-4A89-AC13-2E0417BC2249}"/>
              </a:ext>
            </a:extLst>
          </p:cNvPr>
          <p:cNvSpPr/>
          <p:nvPr/>
        </p:nvSpPr>
        <p:spPr>
          <a:xfrm>
            <a:off x="902299" y="2049143"/>
            <a:ext cx="3467977" cy="3656835"/>
          </a:xfrm>
          <a:prstGeom prst="rect">
            <a:avLst/>
          </a:prstGeom>
        </p:spPr>
        <p:txBody>
          <a:bodyPr wrap="square">
            <a:spAutoFit/>
          </a:bodyPr>
          <a:lstStyle/>
          <a:p>
            <a:pPr>
              <a:lnSpc>
                <a:spcPts val="2000"/>
              </a:lnSpc>
            </a:pPr>
            <a:r>
              <a:rPr lang="en-US" sz="1200" b="1" dirty="0">
                <a:solidFill>
                  <a:srgbClr val="000000"/>
                </a:solidFill>
                <a:latin typeface="Roboto Slab" pitchFamily="2" charset="0"/>
                <a:ea typeface="Roboto Slab" pitchFamily="2" charset="0"/>
              </a:rPr>
              <a:t>Lorem Ipsum</a:t>
            </a:r>
            <a:r>
              <a:rPr lang="en-US" sz="1200" dirty="0">
                <a:solidFill>
                  <a:srgbClr val="000000"/>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rgbClr val="000000"/>
                </a:solidFill>
                <a:latin typeface="Roboto Slab" pitchFamily="2" charset="0"/>
                <a:ea typeface="Roboto Slab" pitchFamily="2" charset="0"/>
              </a:rPr>
              <a:t>popularised</a:t>
            </a:r>
            <a:r>
              <a:rPr lang="en-US" sz="1200" dirty="0">
                <a:solidFill>
                  <a:srgbClr val="000000"/>
                </a:solidFill>
                <a:latin typeface="Roboto Slab" pitchFamily="2" charset="0"/>
                <a:ea typeface="Roboto Slab" pitchFamily="2" charset="0"/>
              </a:rPr>
              <a:t> in the 1960s with the release of </a:t>
            </a:r>
            <a:r>
              <a:rPr lang="en-US" sz="1200" dirty="0" err="1">
                <a:solidFill>
                  <a:srgbClr val="000000"/>
                </a:solidFill>
                <a:latin typeface="Roboto Slab" pitchFamily="2" charset="0"/>
                <a:ea typeface="Roboto Slab" pitchFamily="2" charset="0"/>
              </a:rPr>
              <a:t>Letraset</a:t>
            </a:r>
            <a:r>
              <a:rPr lang="en-US" sz="1200" dirty="0">
                <a:solidFill>
                  <a:srgbClr val="000000"/>
                </a:solidFill>
                <a:latin typeface="Roboto Slab" pitchFamily="2" charset="0"/>
                <a:ea typeface="Roboto Slab" pitchFamily="2" charset="0"/>
              </a:rPr>
              <a:t> sheets containing Lorem Ipsum passages, and more recently with desktop publishing software like Aldus PageMaker including versions of Lorem Ipsum.</a:t>
            </a:r>
            <a:endParaRPr lang="en-US" sz="1200" dirty="0">
              <a:latin typeface="Roboto Slab" pitchFamily="2" charset="0"/>
              <a:ea typeface="Roboto Slab" pitchFamily="2" charset="0"/>
            </a:endParaRPr>
          </a:p>
        </p:txBody>
      </p:sp>
      <p:pic>
        <p:nvPicPr>
          <p:cNvPr id="81" name="Picture Placeholder 80">
            <a:extLst>
              <a:ext uri="{FF2B5EF4-FFF2-40B4-BE49-F238E27FC236}">
                <a16:creationId xmlns:a16="http://schemas.microsoft.com/office/drawing/2014/main" id="{A051CC85-0E18-4CA4-9BF6-BC4A12A99568}"/>
              </a:ext>
            </a:extLst>
          </p:cNvPr>
          <p:cNvPicPr>
            <a:picLocks noGrp="1" noChangeAspect="1"/>
          </p:cNvPicPr>
          <p:nvPr>
            <p:ph type="pic" sz="quarter" idx="206"/>
          </p:nvPr>
        </p:nvPicPr>
        <p:blipFill rotWithShape="1">
          <a:blip r:embed="rId3">
            <a:extLst>
              <a:ext uri="{28A0092B-C50C-407E-A947-70E740481C1C}">
                <a14:useLocalDpi xmlns:a14="http://schemas.microsoft.com/office/drawing/2010/main" val="0"/>
              </a:ext>
            </a:extLst>
          </a:blip>
          <a:srcRect l="37205" t="15092" r="1990"/>
          <a:stretch/>
        </p:blipFill>
        <p:spPr>
          <a:xfrm>
            <a:off x="6029127" y="130528"/>
            <a:ext cx="5963202" cy="5540640"/>
          </a:xfrm>
        </p:spPr>
      </p:pic>
    </p:spTree>
    <p:extLst>
      <p:ext uri="{BB962C8B-B14F-4D97-AF65-F5344CB8AC3E}">
        <p14:creationId xmlns:p14="http://schemas.microsoft.com/office/powerpoint/2010/main" val="2449193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8" name="Picture Placeholder 7">
            <a:extLst>
              <a:ext uri="{FF2B5EF4-FFF2-40B4-BE49-F238E27FC236}">
                <a16:creationId xmlns:a16="http://schemas.microsoft.com/office/drawing/2014/main" id="{E3A737B0-4049-4508-9FF0-BE16246F9960}"/>
              </a:ext>
            </a:extLst>
          </p:cNvPr>
          <p:cNvPicPr>
            <a:picLocks noGrp="1" noChangeAspect="1"/>
          </p:cNvPicPr>
          <p:nvPr>
            <p:ph type="pic" sz="quarter" idx="206"/>
          </p:nvPr>
        </p:nvPicPr>
        <p:blipFill rotWithShape="1">
          <a:blip r:embed="rId3">
            <a:extLst>
              <a:ext uri="{28A0092B-C50C-407E-A947-70E740481C1C}">
                <a14:useLocalDpi xmlns:a14="http://schemas.microsoft.com/office/drawing/2010/main" val="0"/>
              </a:ext>
            </a:extLst>
          </a:blip>
          <a:srcRect l="5620" t="10360" r="5620" b="10360"/>
          <a:stretch/>
        </p:blipFill>
        <p:spPr>
          <a:xfrm>
            <a:off x="6143051" y="1804194"/>
            <a:ext cx="5455285" cy="3249612"/>
          </a:xfrm>
        </p:spPr>
      </p:pic>
      <p:sp>
        <p:nvSpPr>
          <p:cNvPr id="18" name="Slide Number Placeholder 17"/>
          <p:cNvSpPr>
            <a:spLocks noGrp="1"/>
          </p:cNvSpPr>
          <p:nvPr>
            <p:ph type="sldNum" sz="quarter" idx="13"/>
          </p:nvPr>
        </p:nvSpPr>
        <p:spPr/>
        <p:txBody>
          <a:bodyPr/>
          <a:lstStyle/>
          <a:p>
            <a:fld id="{0FDCCA45-55DD-4B3F-8C12-CFB164C9A4F5}" type="slidenum">
              <a:rPr lang="en-US" smtClean="0"/>
              <a:pPr/>
              <a:t>11</a:t>
            </a:fld>
            <a:endParaRPr lang="en-US"/>
          </a:p>
        </p:txBody>
      </p:sp>
      <p:sp>
        <p:nvSpPr>
          <p:cNvPr id="21" name="Title 20">
            <a:extLst>
              <a:ext uri="{FF2B5EF4-FFF2-40B4-BE49-F238E27FC236}">
                <a16:creationId xmlns:a16="http://schemas.microsoft.com/office/drawing/2014/main" id="{C4F99B47-F009-4018-A602-1F9B451051A5}"/>
              </a:ext>
            </a:extLst>
          </p:cNvPr>
          <p:cNvSpPr>
            <a:spLocks noGrp="1"/>
          </p:cNvSpPr>
          <p:nvPr>
            <p:ph type="title" idx="4294967295"/>
          </p:nvPr>
        </p:nvSpPr>
        <p:spPr>
          <a:xfrm>
            <a:off x="838200" y="481013"/>
            <a:ext cx="10515600" cy="679450"/>
          </a:xfrm>
        </p:spPr>
        <p:txBody>
          <a:bodyPr>
            <a:normAutofit/>
          </a:bodyPr>
          <a:lstStyle/>
          <a:p>
            <a:r>
              <a:rPr lang="en-US" b="1" dirty="0">
                <a:latin typeface="Roboto Slab" pitchFamily="2" charset="0"/>
                <a:ea typeface="Roboto Slab" pitchFamily="2" charset="0"/>
              </a:rPr>
              <a:t>Our</a:t>
            </a:r>
            <a:r>
              <a:rPr lang="en-US" dirty="0">
                <a:latin typeface="Roboto Slab" pitchFamily="2" charset="0"/>
                <a:ea typeface="Roboto Slab" pitchFamily="2" charset="0"/>
              </a:rPr>
              <a:t> </a:t>
            </a:r>
            <a:r>
              <a:rPr lang="en-US" b="1" dirty="0">
                <a:latin typeface="Roboto Slab" pitchFamily="2" charset="0"/>
                <a:ea typeface="Roboto Slab" pitchFamily="2" charset="0"/>
              </a:rPr>
              <a:t>Team</a:t>
            </a:r>
          </a:p>
        </p:txBody>
      </p:sp>
      <p:sp>
        <p:nvSpPr>
          <p:cNvPr id="23" name="Subtitle 22">
            <a:extLst>
              <a:ext uri="{FF2B5EF4-FFF2-40B4-BE49-F238E27FC236}">
                <a16:creationId xmlns:a16="http://schemas.microsoft.com/office/drawing/2014/main" id="{5FF1D150-1CC9-410A-ACA4-F7D9968EBBCE}"/>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a:t>
            </a:r>
          </a:p>
        </p:txBody>
      </p:sp>
      <p:sp>
        <p:nvSpPr>
          <p:cNvPr id="22" name="Rectangle 21">
            <a:extLst>
              <a:ext uri="{FF2B5EF4-FFF2-40B4-BE49-F238E27FC236}">
                <a16:creationId xmlns:a16="http://schemas.microsoft.com/office/drawing/2014/main" id="{40C28B26-4CBF-4C2A-A456-3F8933A98C94}"/>
              </a:ext>
            </a:extLst>
          </p:cNvPr>
          <p:cNvSpPr/>
          <p:nvPr/>
        </p:nvSpPr>
        <p:spPr>
          <a:xfrm>
            <a:off x="593664" y="1804193"/>
            <a:ext cx="5455285" cy="32496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011B142D-9E7A-49DB-9423-4390576CE20A}"/>
              </a:ext>
            </a:extLst>
          </p:cNvPr>
          <p:cNvGrpSpPr/>
          <p:nvPr/>
        </p:nvGrpSpPr>
        <p:grpSpPr>
          <a:xfrm>
            <a:off x="1006762" y="2076119"/>
            <a:ext cx="4629089" cy="2705761"/>
            <a:chOff x="6406627" y="2454222"/>
            <a:chExt cx="4629089" cy="2705761"/>
          </a:xfrm>
        </p:grpSpPr>
        <p:sp>
          <p:nvSpPr>
            <p:cNvPr id="74" name="TextBox 73">
              <a:extLst>
                <a:ext uri="{FF2B5EF4-FFF2-40B4-BE49-F238E27FC236}">
                  <a16:creationId xmlns:a16="http://schemas.microsoft.com/office/drawing/2014/main" id="{EAA6B111-C499-438D-B38C-C1EA7610241D}"/>
                </a:ext>
              </a:extLst>
            </p:cNvPr>
            <p:cNvSpPr txBox="1"/>
            <p:nvPr/>
          </p:nvSpPr>
          <p:spPr>
            <a:xfrm>
              <a:off x="6406627" y="2454222"/>
              <a:ext cx="2160104" cy="400110"/>
            </a:xfrm>
            <a:prstGeom prst="rect">
              <a:avLst/>
            </a:prstGeom>
            <a:noFill/>
          </p:spPr>
          <p:txBody>
            <a:bodyPr wrap="square" rtlCol="0">
              <a:spAutoFit/>
            </a:bodyPr>
            <a:lstStyle/>
            <a:p>
              <a:r>
                <a:rPr lang="en-US" sz="2000" b="1" dirty="0">
                  <a:latin typeface="Roboto Slab" pitchFamily="2" charset="0"/>
                  <a:ea typeface="Roboto Slab" pitchFamily="2" charset="0"/>
                </a:rPr>
                <a:t>Dr. Jacky Chan</a:t>
              </a:r>
            </a:p>
          </p:txBody>
        </p:sp>
        <p:sp>
          <p:nvSpPr>
            <p:cNvPr id="76" name="Rectangle 75">
              <a:extLst>
                <a:ext uri="{FF2B5EF4-FFF2-40B4-BE49-F238E27FC236}">
                  <a16:creationId xmlns:a16="http://schemas.microsoft.com/office/drawing/2014/main" id="{252EC180-A7D0-4AC5-99CD-E7E90DE6121B}"/>
                </a:ext>
              </a:extLst>
            </p:cNvPr>
            <p:cNvSpPr/>
            <p:nvPr/>
          </p:nvSpPr>
          <p:spPr>
            <a:xfrm>
              <a:off x="6406627" y="2890533"/>
              <a:ext cx="4629089" cy="1092030"/>
            </a:xfrm>
            <a:prstGeom prst="rect">
              <a:avLst/>
            </a:prstGeom>
          </p:spPr>
          <p:txBody>
            <a:bodyPr wrap="square">
              <a:spAutoFit/>
            </a:bodyPr>
            <a:lstStyle/>
            <a:p>
              <a:pPr>
                <a:lnSpc>
                  <a:spcPts val="20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printer took a galley of type and scrambled it to make a type specimen book. It has survived not only five centuries</a:t>
              </a:r>
            </a:p>
          </p:txBody>
        </p:sp>
        <p:grpSp>
          <p:nvGrpSpPr>
            <p:cNvPr id="77" name="Group 76">
              <a:extLst>
                <a:ext uri="{FF2B5EF4-FFF2-40B4-BE49-F238E27FC236}">
                  <a16:creationId xmlns:a16="http://schemas.microsoft.com/office/drawing/2014/main" id="{74D2630A-4CE0-40DC-9FC6-F6308BFC6D3C}"/>
                </a:ext>
              </a:extLst>
            </p:cNvPr>
            <p:cNvGrpSpPr/>
            <p:nvPr/>
          </p:nvGrpSpPr>
          <p:grpSpPr>
            <a:xfrm>
              <a:off x="6490447" y="4249963"/>
              <a:ext cx="3350848" cy="910020"/>
              <a:chOff x="1515100" y="5516154"/>
              <a:chExt cx="1324077" cy="359591"/>
            </a:xfrm>
          </p:grpSpPr>
          <p:sp>
            <p:nvSpPr>
              <p:cNvPr id="78" name="Rectangle 77">
                <a:extLst>
                  <a:ext uri="{FF2B5EF4-FFF2-40B4-BE49-F238E27FC236}">
                    <a16:creationId xmlns:a16="http://schemas.microsoft.com/office/drawing/2014/main" id="{B6E89626-19E8-455E-B5B6-82CCFAFE684C}"/>
                  </a:ext>
                </a:extLst>
              </p:cNvPr>
              <p:cNvSpPr/>
              <p:nvPr/>
            </p:nvSpPr>
            <p:spPr>
              <a:xfrm>
                <a:off x="1515100" y="5516154"/>
                <a:ext cx="1324077" cy="359591"/>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Roboto Slab" pitchFamily="2" charset="0"/>
                  <a:ea typeface="Roboto Slab" pitchFamily="2" charset="0"/>
                </a:endParaRPr>
              </a:p>
            </p:txBody>
          </p:sp>
          <p:grpSp>
            <p:nvGrpSpPr>
              <p:cNvPr id="79" name="Group 78">
                <a:extLst>
                  <a:ext uri="{FF2B5EF4-FFF2-40B4-BE49-F238E27FC236}">
                    <a16:creationId xmlns:a16="http://schemas.microsoft.com/office/drawing/2014/main" id="{5E780C2D-F509-4CF0-A0F5-E8F5DBA51ED1}"/>
                  </a:ext>
                </a:extLst>
              </p:cNvPr>
              <p:cNvGrpSpPr/>
              <p:nvPr/>
            </p:nvGrpSpPr>
            <p:grpSpPr>
              <a:xfrm>
                <a:off x="1747552" y="5584029"/>
                <a:ext cx="859172" cy="223840"/>
                <a:chOff x="1871822" y="5616406"/>
                <a:chExt cx="610631" cy="159087"/>
              </a:xfrm>
            </p:grpSpPr>
            <p:grpSp>
              <p:nvGrpSpPr>
                <p:cNvPr id="80" name="Group 79">
                  <a:extLst>
                    <a:ext uri="{FF2B5EF4-FFF2-40B4-BE49-F238E27FC236}">
                      <a16:creationId xmlns:a16="http://schemas.microsoft.com/office/drawing/2014/main" id="{CCA2089C-3DE0-41EE-B3D4-06FC267430E0}"/>
                    </a:ext>
                  </a:extLst>
                </p:cNvPr>
                <p:cNvGrpSpPr/>
                <p:nvPr/>
              </p:nvGrpSpPr>
              <p:grpSpPr>
                <a:xfrm>
                  <a:off x="1871822" y="5616406"/>
                  <a:ext cx="159086" cy="159087"/>
                  <a:chOff x="1324575" y="5760204"/>
                  <a:chExt cx="305861" cy="305861"/>
                </a:xfrm>
              </p:grpSpPr>
              <p:sp>
                <p:nvSpPr>
                  <p:cNvPr id="101" name="Oval 100">
                    <a:extLst>
                      <a:ext uri="{FF2B5EF4-FFF2-40B4-BE49-F238E27FC236}">
                        <a16:creationId xmlns:a16="http://schemas.microsoft.com/office/drawing/2014/main" id="{01E901FF-799D-4CCD-9A53-F7CE5E8C096D}"/>
                      </a:ext>
                    </a:extLst>
                  </p:cNvPr>
                  <p:cNvSpPr/>
                  <p:nvPr/>
                </p:nvSpPr>
                <p:spPr>
                  <a:xfrm>
                    <a:off x="1324575" y="5760204"/>
                    <a:ext cx="305861" cy="30586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Roboto Slab" pitchFamily="2" charset="0"/>
                      <a:ea typeface="Roboto Slab" pitchFamily="2" charset="0"/>
                    </a:endParaRPr>
                  </a:p>
                </p:txBody>
              </p:sp>
              <p:sp>
                <p:nvSpPr>
                  <p:cNvPr id="102" name="AutoShape 1">
                    <a:extLst>
                      <a:ext uri="{FF2B5EF4-FFF2-40B4-BE49-F238E27FC236}">
                        <a16:creationId xmlns:a16="http://schemas.microsoft.com/office/drawing/2014/main" id="{36E3F008-9EB7-4B38-8488-7711EFCDED84}"/>
                      </a:ext>
                    </a:extLst>
                  </p:cNvPr>
                  <p:cNvSpPr>
                    <a:spLocks/>
                  </p:cNvSpPr>
                  <p:nvPr/>
                </p:nvSpPr>
                <p:spPr bwMode="auto">
                  <a:xfrm>
                    <a:off x="1398453" y="5848888"/>
                    <a:ext cx="158105" cy="128492"/>
                  </a:xfrm>
                  <a:custGeom>
                    <a:avLst/>
                    <a:gdLst/>
                    <a:ahLst/>
                    <a:cxnLst/>
                    <a:rect l="0" t="0" r="r" b="b"/>
                    <a:pathLst>
                      <a:path w="21600" h="21600">
                        <a:moveTo>
                          <a:pt x="21600" y="2556"/>
                        </a:moveTo>
                        <a:cubicBezTo>
                          <a:pt x="20805" y="2990"/>
                          <a:pt x="19951" y="3284"/>
                          <a:pt x="19055" y="3415"/>
                        </a:cubicBezTo>
                        <a:cubicBezTo>
                          <a:pt x="19970" y="2740"/>
                          <a:pt x="20673" y="1672"/>
                          <a:pt x="21003" y="399"/>
                        </a:cubicBezTo>
                        <a:cubicBezTo>
                          <a:pt x="20147" y="1023"/>
                          <a:pt x="19199" y="1477"/>
                          <a:pt x="18189" y="1721"/>
                        </a:cubicBezTo>
                        <a:cubicBezTo>
                          <a:pt x="17381" y="662"/>
                          <a:pt x="16229" y="0"/>
                          <a:pt x="14954" y="0"/>
                        </a:cubicBezTo>
                        <a:cubicBezTo>
                          <a:pt x="12507" y="0"/>
                          <a:pt x="10523" y="2441"/>
                          <a:pt x="10523" y="5453"/>
                        </a:cubicBezTo>
                        <a:cubicBezTo>
                          <a:pt x="10523" y="5880"/>
                          <a:pt x="10562" y="6296"/>
                          <a:pt x="10638" y="6695"/>
                        </a:cubicBezTo>
                        <a:cubicBezTo>
                          <a:pt x="6955" y="6468"/>
                          <a:pt x="3690" y="4297"/>
                          <a:pt x="1504" y="998"/>
                        </a:cubicBezTo>
                        <a:cubicBezTo>
                          <a:pt x="1122" y="1803"/>
                          <a:pt x="904" y="2739"/>
                          <a:pt x="904" y="3739"/>
                        </a:cubicBezTo>
                        <a:cubicBezTo>
                          <a:pt x="904" y="5631"/>
                          <a:pt x="1686" y="7300"/>
                          <a:pt x="2876" y="8278"/>
                        </a:cubicBezTo>
                        <a:cubicBezTo>
                          <a:pt x="2149" y="8250"/>
                          <a:pt x="1466" y="8004"/>
                          <a:pt x="868" y="7596"/>
                        </a:cubicBezTo>
                        <a:cubicBezTo>
                          <a:pt x="867" y="7619"/>
                          <a:pt x="867" y="7642"/>
                          <a:pt x="867" y="7665"/>
                        </a:cubicBezTo>
                        <a:cubicBezTo>
                          <a:pt x="867" y="10307"/>
                          <a:pt x="2395" y="12510"/>
                          <a:pt x="4423" y="13011"/>
                        </a:cubicBezTo>
                        <a:cubicBezTo>
                          <a:pt x="4051" y="13136"/>
                          <a:pt x="3659" y="13203"/>
                          <a:pt x="3255" y="13203"/>
                        </a:cubicBezTo>
                        <a:cubicBezTo>
                          <a:pt x="2969" y="13203"/>
                          <a:pt x="2692" y="13169"/>
                          <a:pt x="2421" y="13105"/>
                        </a:cubicBezTo>
                        <a:cubicBezTo>
                          <a:pt x="2985" y="15271"/>
                          <a:pt x="4622" y="16848"/>
                          <a:pt x="6561" y="16892"/>
                        </a:cubicBezTo>
                        <a:cubicBezTo>
                          <a:pt x="5044" y="18355"/>
                          <a:pt x="3134" y="19226"/>
                          <a:pt x="1057" y="19226"/>
                        </a:cubicBezTo>
                        <a:cubicBezTo>
                          <a:pt x="699" y="19226"/>
                          <a:pt x="347" y="19201"/>
                          <a:pt x="0" y="19149"/>
                        </a:cubicBezTo>
                        <a:cubicBezTo>
                          <a:pt x="1961" y="20698"/>
                          <a:pt x="4291" y="21600"/>
                          <a:pt x="6793" y="21600"/>
                        </a:cubicBezTo>
                        <a:cubicBezTo>
                          <a:pt x="14944" y="21600"/>
                          <a:pt x="19401" y="13291"/>
                          <a:pt x="19401" y="6085"/>
                        </a:cubicBezTo>
                        <a:cubicBezTo>
                          <a:pt x="19401" y="5848"/>
                          <a:pt x="19397" y="5613"/>
                          <a:pt x="19389" y="5380"/>
                        </a:cubicBezTo>
                        <a:cubicBezTo>
                          <a:pt x="20255" y="4610"/>
                          <a:pt x="21006" y="3650"/>
                          <a:pt x="21600" y="2556"/>
                        </a:cubicBezTo>
                        <a:cubicBezTo>
                          <a:pt x="21600" y="2556"/>
                          <a:pt x="21600" y="2556"/>
                          <a:pt x="21600" y="2556"/>
                        </a:cubicBezTo>
                        <a:close/>
                        <a:moveTo>
                          <a:pt x="21600" y="2556"/>
                        </a:moveTo>
                      </a:path>
                    </a:pathLst>
                  </a:custGeom>
                  <a:solidFill>
                    <a:schemeClr val="bg1"/>
                  </a:solidFill>
                  <a:ln>
                    <a:noFill/>
                  </a:ln>
                  <a:extLst/>
                </p:spPr>
                <p:txBody>
                  <a:bodyPr lIns="0" tIns="0" rIns="0" bIns="0"/>
                  <a:lstStyle/>
                  <a:p>
                    <a:endParaRPr lang="en-US">
                      <a:latin typeface="Roboto Slab" pitchFamily="2" charset="0"/>
                      <a:ea typeface="Roboto Slab" pitchFamily="2" charset="0"/>
                    </a:endParaRPr>
                  </a:p>
                </p:txBody>
              </p:sp>
            </p:grpSp>
            <p:grpSp>
              <p:nvGrpSpPr>
                <p:cNvPr id="81" name="Group 80">
                  <a:extLst>
                    <a:ext uri="{FF2B5EF4-FFF2-40B4-BE49-F238E27FC236}">
                      <a16:creationId xmlns:a16="http://schemas.microsoft.com/office/drawing/2014/main" id="{CD0355D7-ED3C-4BC6-B808-66497242774B}"/>
                    </a:ext>
                  </a:extLst>
                </p:cNvPr>
                <p:cNvGrpSpPr/>
                <p:nvPr/>
              </p:nvGrpSpPr>
              <p:grpSpPr>
                <a:xfrm>
                  <a:off x="2097594" y="5616406"/>
                  <a:ext cx="159086" cy="159087"/>
                  <a:chOff x="1684215" y="5760204"/>
                  <a:chExt cx="305861" cy="305861"/>
                </a:xfrm>
              </p:grpSpPr>
              <p:sp>
                <p:nvSpPr>
                  <p:cNvPr id="85" name="Oval 84">
                    <a:extLst>
                      <a:ext uri="{FF2B5EF4-FFF2-40B4-BE49-F238E27FC236}">
                        <a16:creationId xmlns:a16="http://schemas.microsoft.com/office/drawing/2014/main" id="{1C1DC691-9671-4AF9-874B-350171BB0894}"/>
                      </a:ext>
                    </a:extLst>
                  </p:cNvPr>
                  <p:cNvSpPr/>
                  <p:nvPr/>
                </p:nvSpPr>
                <p:spPr>
                  <a:xfrm>
                    <a:off x="1684215" y="5760204"/>
                    <a:ext cx="305861" cy="30586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Roboto Slab" pitchFamily="2" charset="0"/>
                      <a:ea typeface="Roboto Slab" pitchFamily="2" charset="0"/>
                    </a:endParaRPr>
                  </a:p>
                </p:txBody>
              </p:sp>
              <p:sp>
                <p:nvSpPr>
                  <p:cNvPr id="100" name="AutoShape 21">
                    <a:extLst>
                      <a:ext uri="{FF2B5EF4-FFF2-40B4-BE49-F238E27FC236}">
                        <a16:creationId xmlns:a16="http://schemas.microsoft.com/office/drawing/2014/main" id="{1C1170E3-9A2B-4C0C-9F93-6FA3A6292A37}"/>
                      </a:ext>
                    </a:extLst>
                  </p:cNvPr>
                  <p:cNvSpPr>
                    <a:spLocks/>
                  </p:cNvSpPr>
                  <p:nvPr/>
                </p:nvSpPr>
                <p:spPr bwMode="auto">
                  <a:xfrm>
                    <a:off x="1779016" y="5855006"/>
                    <a:ext cx="116258" cy="116258"/>
                  </a:xfrm>
                  <a:custGeom>
                    <a:avLst/>
                    <a:gdLst/>
                    <a:ahLst/>
                    <a:cxnLst/>
                    <a:rect l="0" t="0" r="r" b="b"/>
                    <a:pathLst>
                      <a:path w="21600" h="21600">
                        <a:moveTo>
                          <a:pt x="18362" y="2163"/>
                        </a:moveTo>
                        <a:lnTo>
                          <a:pt x="18362" y="5400"/>
                        </a:lnTo>
                        <a:lnTo>
                          <a:pt x="16200" y="5400"/>
                        </a:lnTo>
                        <a:cubicBezTo>
                          <a:pt x="15551" y="5400"/>
                          <a:pt x="15119" y="5832"/>
                          <a:pt x="15119" y="6482"/>
                        </a:cubicBezTo>
                        <a:lnTo>
                          <a:pt x="15119" y="8638"/>
                        </a:lnTo>
                        <a:lnTo>
                          <a:pt x="18362" y="8638"/>
                        </a:lnTo>
                        <a:lnTo>
                          <a:pt x="18362" y="11881"/>
                        </a:lnTo>
                        <a:lnTo>
                          <a:pt x="15119" y="11881"/>
                        </a:lnTo>
                        <a:lnTo>
                          <a:pt x="15119" y="19438"/>
                        </a:lnTo>
                        <a:lnTo>
                          <a:pt x="11881" y="19438"/>
                        </a:lnTo>
                        <a:lnTo>
                          <a:pt x="11881" y="11881"/>
                        </a:lnTo>
                        <a:lnTo>
                          <a:pt x="9719" y="11881"/>
                        </a:lnTo>
                        <a:lnTo>
                          <a:pt x="9719" y="8638"/>
                        </a:lnTo>
                        <a:lnTo>
                          <a:pt x="11881" y="8638"/>
                        </a:lnTo>
                        <a:lnTo>
                          <a:pt x="11881" y="5938"/>
                        </a:lnTo>
                        <a:cubicBezTo>
                          <a:pt x="11881" y="3888"/>
                          <a:pt x="13606" y="2163"/>
                          <a:pt x="15662" y="2163"/>
                        </a:cubicBezTo>
                        <a:cubicBezTo>
                          <a:pt x="15662" y="2163"/>
                          <a:pt x="18362" y="2163"/>
                          <a:pt x="18362" y="2163"/>
                        </a:cubicBezTo>
                        <a:close/>
                        <a:moveTo>
                          <a:pt x="19438" y="0"/>
                        </a:moveTo>
                        <a:lnTo>
                          <a:pt x="2163" y="0"/>
                        </a:lnTo>
                        <a:cubicBezTo>
                          <a:pt x="971" y="0"/>
                          <a:pt x="0" y="971"/>
                          <a:pt x="0" y="2163"/>
                        </a:cubicBezTo>
                        <a:lnTo>
                          <a:pt x="0" y="19438"/>
                        </a:lnTo>
                        <a:cubicBezTo>
                          <a:pt x="0" y="20630"/>
                          <a:pt x="971" y="21600"/>
                          <a:pt x="2163" y="21600"/>
                        </a:cubicBezTo>
                        <a:lnTo>
                          <a:pt x="19438" y="21600"/>
                        </a:lnTo>
                        <a:cubicBezTo>
                          <a:pt x="20630" y="21600"/>
                          <a:pt x="21600" y="20630"/>
                          <a:pt x="21600" y="19438"/>
                        </a:cubicBezTo>
                        <a:lnTo>
                          <a:pt x="21600" y="2163"/>
                        </a:lnTo>
                        <a:cubicBezTo>
                          <a:pt x="21600" y="971"/>
                          <a:pt x="20630" y="0"/>
                          <a:pt x="19438" y="0"/>
                        </a:cubicBezTo>
                        <a:cubicBezTo>
                          <a:pt x="19438" y="0"/>
                          <a:pt x="19438" y="0"/>
                          <a:pt x="19438" y="0"/>
                        </a:cubicBezTo>
                        <a:close/>
                        <a:moveTo>
                          <a:pt x="19438" y="0"/>
                        </a:moveTo>
                      </a:path>
                    </a:pathLst>
                  </a:custGeom>
                  <a:solidFill>
                    <a:schemeClr val="bg1"/>
                  </a:solidFill>
                  <a:ln>
                    <a:noFill/>
                  </a:ln>
                </p:spPr>
                <p:txBody>
                  <a:bodyPr lIns="0" tIns="0" rIns="0" bIns="0"/>
                  <a:lstStyle/>
                  <a:p>
                    <a:endParaRPr lang="en-US">
                      <a:latin typeface="Roboto Slab" pitchFamily="2" charset="0"/>
                      <a:ea typeface="Roboto Slab" pitchFamily="2" charset="0"/>
                    </a:endParaRPr>
                  </a:p>
                </p:txBody>
              </p:sp>
            </p:grpSp>
            <p:grpSp>
              <p:nvGrpSpPr>
                <p:cNvPr id="82" name="Group 81">
                  <a:extLst>
                    <a:ext uri="{FF2B5EF4-FFF2-40B4-BE49-F238E27FC236}">
                      <a16:creationId xmlns:a16="http://schemas.microsoft.com/office/drawing/2014/main" id="{FF23F767-DDFA-4BFC-9734-FFC83CB35687}"/>
                    </a:ext>
                  </a:extLst>
                </p:cNvPr>
                <p:cNvGrpSpPr/>
                <p:nvPr/>
              </p:nvGrpSpPr>
              <p:grpSpPr>
                <a:xfrm>
                  <a:off x="2323367" y="5616406"/>
                  <a:ext cx="159086" cy="159087"/>
                  <a:chOff x="2177216" y="5760204"/>
                  <a:chExt cx="305861" cy="305861"/>
                </a:xfrm>
              </p:grpSpPr>
              <p:sp>
                <p:nvSpPr>
                  <p:cNvPr id="83" name="Oval 82">
                    <a:extLst>
                      <a:ext uri="{FF2B5EF4-FFF2-40B4-BE49-F238E27FC236}">
                        <a16:creationId xmlns:a16="http://schemas.microsoft.com/office/drawing/2014/main" id="{93BA3001-9285-421A-BB1D-118B11885CFA}"/>
                      </a:ext>
                    </a:extLst>
                  </p:cNvPr>
                  <p:cNvSpPr/>
                  <p:nvPr/>
                </p:nvSpPr>
                <p:spPr>
                  <a:xfrm>
                    <a:off x="2177216" y="5760204"/>
                    <a:ext cx="305861" cy="305861"/>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Roboto Slab" pitchFamily="2" charset="0"/>
                      <a:ea typeface="Roboto Slab" pitchFamily="2" charset="0"/>
                    </a:endParaRPr>
                  </a:p>
                </p:txBody>
              </p:sp>
              <p:sp>
                <p:nvSpPr>
                  <p:cNvPr id="84" name="AutoShape 18">
                    <a:extLst>
                      <a:ext uri="{FF2B5EF4-FFF2-40B4-BE49-F238E27FC236}">
                        <a16:creationId xmlns:a16="http://schemas.microsoft.com/office/drawing/2014/main" id="{35FB13A4-2AB1-4CCA-B736-F0FA3A566094}"/>
                      </a:ext>
                    </a:extLst>
                  </p:cNvPr>
                  <p:cNvSpPr>
                    <a:spLocks/>
                  </p:cNvSpPr>
                  <p:nvPr/>
                </p:nvSpPr>
                <p:spPr bwMode="auto">
                  <a:xfrm>
                    <a:off x="2243592" y="5857843"/>
                    <a:ext cx="173108" cy="110583"/>
                  </a:xfrm>
                  <a:custGeom>
                    <a:avLst/>
                    <a:gdLst/>
                    <a:ahLst/>
                    <a:cxnLst/>
                    <a:rect l="0" t="0" r="r" b="b"/>
                    <a:pathLst>
                      <a:path w="21574" h="21486">
                        <a:moveTo>
                          <a:pt x="21169" y="9121"/>
                        </a:moveTo>
                        <a:lnTo>
                          <a:pt x="19513" y="9121"/>
                        </a:lnTo>
                        <a:lnTo>
                          <a:pt x="19513" y="6544"/>
                        </a:lnTo>
                        <a:cubicBezTo>
                          <a:pt x="19513" y="6195"/>
                          <a:pt x="19331" y="5914"/>
                          <a:pt x="19108" y="5914"/>
                        </a:cubicBezTo>
                        <a:lnTo>
                          <a:pt x="17714" y="5914"/>
                        </a:lnTo>
                        <a:cubicBezTo>
                          <a:pt x="17491" y="5914"/>
                          <a:pt x="17309" y="6195"/>
                          <a:pt x="17309" y="6544"/>
                        </a:cubicBezTo>
                        <a:lnTo>
                          <a:pt x="17309" y="9121"/>
                        </a:lnTo>
                        <a:lnTo>
                          <a:pt x="15653" y="9121"/>
                        </a:lnTo>
                        <a:cubicBezTo>
                          <a:pt x="15428" y="9121"/>
                          <a:pt x="15247" y="9404"/>
                          <a:pt x="15247" y="9753"/>
                        </a:cubicBezTo>
                        <a:lnTo>
                          <a:pt x="15247" y="11921"/>
                        </a:lnTo>
                        <a:cubicBezTo>
                          <a:pt x="15247" y="12270"/>
                          <a:pt x="15428" y="12553"/>
                          <a:pt x="15653" y="12553"/>
                        </a:cubicBezTo>
                        <a:lnTo>
                          <a:pt x="17309" y="12553"/>
                        </a:lnTo>
                        <a:lnTo>
                          <a:pt x="17309" y="15130"/>
                        </a:lnTo>
                        <a:cubicBezTo>
                          <a:pt x="17309" y="15479"/>
                          <a:pt x="17491" y="15762"/>
                          <a:pt x="17714" y="15762"/>
                        </a:cubicBezTo>
                        <a:lnTo>
                          <a:pt x="19108" y="15762"/>
                        </a:lnTo>
                        <a:cubicBezTo>
                          <a:pt x="19331" y="15762"/>
                          <a:pt x="19513" y="15479"/>
                          <a:pt x="19513" y="15130"/>
                        </a:cubicBezTo>
                        <a:lnTo>
                          <a:pt x="19513" y="12553"/>
                        </a:lnTo>
                        <a:lnTo>
                          <a:pt x="21169" y="12553"/>
                        </a:lnTo>
                        <a:cubicBezTo>
                          <a:pt x="21393" y="12553"/>
                          <a:pt x="21574" y="12270"/>
                          <a:pt x="21574" y="11921"/>
                        </a:cubicBezTo>
                        <a:lnTo>
                          <a:pt x="21574" y="9753"/>
                        </a:lnTo>
                        <a:cubicBezTo>
                          <a:pt x="21574" y="9404"/>
                          <a:pt x="21393" y="9121"/>
                          <a:pt x="21169" y="9121"/>
                        </a:cubicBezTo>
                        <a:close/>
                        <a:moveTo>
                          <a:pt x="7107" y="9603"/>
                        </a:moveTo>
                        <a:lnTo>
                          <a:pt x="7107" y="12241"/>
                        </a:lnTo>
                        <a:cubicBezTo>
                          <a:pt x="7107" y="12637"/>
                          <a:pt x="7314" y="12960"/>
                          <a:pt x="7569" y="12960"/>
                        </a:cubicBezTo>
                        <a:lnTo>
                          <a:pt x="10940" y="12960"/>
                        </a:lnTo>
                        <a:cubicBezTo>
                          <a:pt x="10349" y="15563"/>
                          <a:pt x="8746" y="17430"/>
                          <a:pt x="6870" y="17408"/>
                        </a:cubicBezTo>
                        <a:cubicBezTo>
                          <a:pt x="4594" y="17382"/>
                          <a:pt x="2712" y="14548"/>
                          <a:pt x="2623" y="11008"/>
                        </a:cubicBezTo>
                        <a:cubicBezTo>
                          <a:pt x="2529" y="7212"/>
                          <a:pt x="4485" y="4078"/>
                          <a:pt x="6902" y="4078"/>
                        </a:cubicBezTo>
                        <a:cubicBezTo>
                          <a:pt x="8007" y="4078"/>
                          <a:pt x="9016" y="4733"/>
                          <a:pt x="9776" y="5808"/>
                        </a:cubicBezTo>
                        <a:cubicBezTo>
                          <a:pt x="9957" y="6063"/>
                          <a:pt x="10231" y="6064"/>
                          <a:pt x="10409" y="5804"/>
                        </a:cubicBezTo>
                        <a:lnTo>
                          <a:pt x="11647" y="3991"/>
                        </a:lnTo>
                        <a:cubicBezTo>
                          <a:pt x="11840" y="3707"/>
                          <a:pt x="11840" y="3228"/>
                          <a:pt x="11648" y="2944"/>
                        </a:cubicBezTo>
                        <a:cubicBezTo>
                          <a:pt x="10442" y="1165"/>
                          <a:pt x="8824" y="57"/>
                          <a:pt x="7040" y="2"/>
                        </a:cubicBezTo>
                        <a:cubicBezTo>
                          <a:pt x="3235" y="-114"/>
                          <a:pt x="27" y="4743"/>
                          <a:pt x="0" y="10667"/>
                        </a:cubicBezTo>
                        <a:cubicBezTo>
                          <a:pt x="-26" y="16636"/>
                          <a:pt x="3074" y="21486"/>
                          <a:pt x="6902" y="21486"/>
                        </a:cubicBezTo>
                        <a:cubicBezTo>
                          <a:pt x="10584" y="21486"/>
                          <a:pt x="13591" y="16999"/>
                          <a:pt x="13793" y="11347"/>
                        </a:cubicBezTo>
                        <a:cubicBezTo>
                          <a:pt x="13798" y="11277"/>
                          <a:pt x="13802" y="8882"/>
                          <a:pt x="13802" y="8882"/>
                        </a:cubicBezTo>
                        <a:lnTo>
                          <a:pt x="7569" y="8882"/>
                        </a:lnTo>
                        <a:cubicBezTo>
                          <a:pt x="7314" y="8882"/>
                          <a:pt x="7107" y="9205"/>
                          <a:pt x="7107" y="9603"/>
                        </a:cubicBezTo>
                        <a:close/>
                        <a:moveTo>
                          <a:pt x="7107" y="9603"/>
                        </a:moveTo>
                      </a:path>
                    </a:pathLst>
                  </a:custGeom>
                  <a:solidFill>
                    <a:schemeClr val="bg1"/>
                  </a:solidFill>
                  <a:ln>
                    <a:noFill/>
                  </a:ln>
                </p:spPr>
                <p:txBody>
                  <a:bodyPr lIns="0" tIns="0" rIns="0" bIns="0"/>
                  <a:lstStyle/>
                  <a:p>
                    <a:endParaRPr lang="en-US">
                      <a:latin typeface="Roboto Slab" pitchFamily="2" charset="0"/>
                      <a:ea typeface="Roboto Slab" pitchFamily="2" charset="0"/>
                    </a:endParaRPr>
                  </a:p>
                </p:txBody>
              </p:sp>
            </p:grpSp>
          </p:grpSp>
        </p:grpSp>
      </p:grpSp>
      <p:sp>
        <p:nvSpPr>
          <p:cNvPr id="24" name="Rectangle 23">
            <a:extLst>
              <a:ext uri="{FF2B5EF4-FFF2-40B4-BE49-F238E27FC236}">
                <a16:creationId xmlns:a16="http://schemas.microsoft.com/office/drawing/2014/main" id="{26E98B8E-C820-4F97-9D83-74D7FD6B701B}"/>
              </a:ext>
            </a:extLst>
          </p:cNvPr>
          <p:cNvSpPr/>
          <p:nvPr/>
        </p:nvSpPr>
        <p:spPr>
          <a:xfrm>
            <a:off x="1479370" y="5489954"/>
            <a:ext cx="9233260" cy="835550"/>
          </a:xfrm>
          <a:prstGeom prst="rect">
            <a:avLst/>
          </a:prstGeom>
        </p:spPr>
        <p:txBody>
          <a:bodyPr wrap="square">
            <a:spAutoFit/>
          </a:bodyPr>
          <a:lstStyle/>
          <a:p>
            <a:pPr algn="ctr">
              <a:lnSpc>
                <a:spcPts val="20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software like Aldus PageMaker including versions of Lorem Ipsum.</a:t>
            </a:r>
          </a:p>
        </p:txBody>
      </p:sp>
    </p:spTree>
    <p:extLst>
      <p:ext uri="{BB962C8B-B14F-4D97-AF65-F5344CB8AC3E}">
        <p14:creationId xmlns:p14="http://schemas.microsoft.com/office/powerpoint/2010/main" val="21313448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29" name="Picture Placeholder 28">
            <a:extLst>
              <a:ext uri="{FF2B5EF4-FFF2-40B4-BE49-F238E27FC236}">
                <a16:creationId xmlns:a16="http://schemas.microsoft.com/office/drawing/2014/main" id="{660179A3-2A47-41B2-BCA0-63C8BCEBBFF4}"/>
              </a:ext>
            </a:extLst>
          </p:cNvPr>
          <p:cNvPicPr>
            <a:picLocks noGrp="1" noChangeAspect="1"/>
          </p:cNvPicPr>
          <p:nvPr>
            <p:ph type="pic" sz="quarter" idx="210"/>
          </p:nvPr>
        </p:nvPicPr>
        <p:blipFill>
          <a:blip r:embed="rId3">
            <a:extLst>
              <a:ext uri="{28A0092B-C50C-407E-A947-70E740481C1C}">
                <a14:useLocalDpi xmlns:a14="http://schemas.microsoft.com/office/drawing/2010/main" val="0"/>
              </a:ext>
            </a:extLst>
          </a:blip>
          <a:srcRect t="9533" b="9533"/>
          <a:stretch>
            <a:fillRect/>
          </a:stretch>
        </p:blipFill>
        <p:spPr/>
      </p:pic>
      <p:sp>
        <p:nvSpPr>
          <p:cNvPr id="4" name="Rectangle 3">
            <a:extLst>
              <a:ext uri="{FF2B5EF4-FFF2-40B4-BE49-F238E27FC236}">
                <a16:creationId xmlns:a16="http://schemas.microsoft.com/office/drawing/2014/main" id="{288F1406-1469-4775-98A7-F056C9A71F08}"/>
              </a:ext>
            </a:extLst>
          </p:cNvPr>
          <p:cNvSpPr/>
          <p:nvPr/>
        </p:nvSpPr>
        <p:spPr>
          <a:xfrm>
            <a:off x="0" y="4501599"/>
            <a:ext cx="8706681" cy="2356402"/>
          </a:xfrm>
          <a:prstGeom prst="rect">
            <a:avLst/>
          </a:prstGeom>
          <a:solidFill>
            <a:schemeClr val="accent6">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Placeholder 26">
            <a:extLst>
              <a:ext uri="{FF2B5EF4-FFF2-40B4-BE49-F238E27FC236}">
                <a16:creationId xmlns:a16="http://schemas.microsoft.com/office/drawing/2014/main" id="{E7216E6B-7C6D-417F-BFBC-3DBE75A9C797}"/>
              </a:ext>
            </a:extLst>
          </p:cNvPr>
          <p:cNvPicPr>
            <a:picLocks noGrp="1" noChangeAspect="1"/>
          </p:cNvPicPr>
          <p:nvPr>
            <p:ph type="pic" sz="quarter" idx="211"/>
          </p:nvPr>
        </p:nvPicPr>
        <p:blipFill>
          <a:blip r:embed="rId4">
            <a:extLst>
              <a:ext uri="{28A0092B-C50C-407E-A947-70E740481C1C}">
                <a14:useLocalDpi xmlns:a14="http://schemas.microsoft.com/office/drawing/2010/main" val="0"/>
              </a:ext>
            </a:extLst>
          </a:blip>
          <a:srcRect l="629" r="629"/>
          <a:stretch>
            <a:fillRect/>
          </a:stretch>
        </p:blipFill>
        <p:spPr/>
      </p:pic>
      <p:pic>
        <p:nvPicPr>
          <p:cNvPr id="25" name="Picture Placeholder 24">
            <a:extLst>
              <a:ext uri="{FF2B5EF4-FFF2-40B4-BE49-F238E27FC236}">
                <a16:creationId xmlns:a16="http://schemas.microsoft.com/office/drawing/2014/main" id="{D7DDC0DA-BF65-4770-B53A-4817333F7E2A}"/>
              </a:ext>
            </a:extLst>
          </p:cNvPr>
          <p:cNvPicPr>
            <a:picLocks noGrp="1" noChangeAspect="1"/>
          </p:cNvPicPr>
          <p:nvPr>
            <p:ph type="pic" sz="quarter" idx="209"/>
          </p:nvPr>
        </p:nvPicPr>
        <p:blipFill>
          <a:blip r:embed="rId5">
            <a:extLst>
              <a:ext uri="{28A0092B-C50C-407E-A947-70E740481C1C}">
                <a14:useLocalDpi xmlns:a14="http://schemas.microsoft.com/office/drawing/2010/main" val="0"/>
              </a:ext>
            </a:extLst>
          </a:blip>
          <a:srcRect l="12589" r="12589"/>
          <a:stretch>
            <a:fillRect/>
          </a:stretch>
        </p:blipFill>
        <p:spPr/>
      </p:pic>
      <p:pic>
        <p:nvPicPr>
          <p:cNvPr id="23" name="Picture Placeholder 22">
            <a:extLst>
              <a:ext uri="{FF2B5EF4-FFF2-40B4-BE49-F238E27FC236}">
                <a16:creationId xmlns:a16="http://schemas.microsoft.com/office/drawing/2014/main" id="{C3B76F30-C701-4E77-B268-3BA0B1A3B295}"/>
              </a:ext>
            </a:extLst>
          </p:cNvPr>
          <p:cNvPicPr>
            <a:picLocks noGrp="1" noChangeAspect="1"/>
          </p:cNvPicPr>
          <p:nvPr>
            <p:ph type="pic" sz="quarter" idx="208"/>
          </p:nvPr>
        </p:nvPicPr>
        <p:blipFill>
          <a:blip r:embed="rId6">
            <a:extLst>
              <a:ext uri="{28A0092B-C50C-407E-A947-70E740481C1C}">
                <a14:useLocalDpi xmlns:a14="http://schemas.microsoft.com/office/drawing/2010/main" val="0"/>
              </a:ext>
            </a:extLst>
          </a:blip>
          <a:srcRect l="149" r="149"/>
          <a:stretch>
            <a:fillRect/>
          </a:stretch>
        </p:blipFill>
        <p:spPr/>
      </p:pic>
      <p:pic>
        <p:nvPicPr>
          <p:cNvPr id="19" name="Picture Placeholder 18">
            <a:extLst>
              <a:ext uri="{FF2B5EF4-FFF2-40B4-BE49-F238E27FC236}">
                <a16:creationId xmlns:a16="http://schemas.microsoft.com/office/drawing/2014/main" id="{7314A372-26A7-46C6-A92E-A4B0E20A7071}"/>
              </a:ext>
            </a:extLst>
          </p:cNvPr>
          <p:cNvPicPr>
            <a:picLocks noGrp="1" noChangeAspect="1"/>
          </p:cNvPicPr>
          <p:nvPr>
            <p:ph type="pic" sz="quarter" idx="206"/>
          </p:nvPr>
        </p:nvPicPr>
        <p:blipFill>
          <a:blip r:embed="rId7">
            <a:extLst>
              <a:ext uri="{28A0092B-C50C-407E-A947-70E740481C1C}">
                <a14:useLocalDpi xmlns:a14="http://schemas.microsoft.com/office/drawing/2010/main" val="0"/>
              </a:ext>
            </a:extLst>
          </a:blip>
          <a:srcRect l="5677" r="5677"/>
          <a:stretch>
            <a:fillRect/>
          </a:stretch>
        </p:blipFill>
        <p:spPr/>
      </p:pic>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12</a:t>
            </a:fld>
            <a:endParaRPr lang="en-US"/>
          </a:p>
        </p:txBody>
      </p:sp>
      <p:pic>
        <p:nvPicPr>
          <p:cNvPr id="21" name="Picture Placeholder 20">
            <a:extLst>
              <a:ext uri="{FF2B5EF4-FFF2-40B4-BE49-F238E27FC236}">
                <a16:creationId xmlns:a16="http://schemas.microsoft.com/office/drawing/2014/main" id="{430ED082-B658-4B5F-9EFA-343B0164F7B8}"/>
              </a:ext>
            </a:extLst>
          </p:cNvPr>
          <p:cNvPicPr>
            <a:picLocks noGrp="1" noChangeAspect="1"/>
          </p:cNvPicPr>
          <p:nvPr>
            <p:ph type="pic" sz="quarter" idx="207"/>
          </p:nvPr>
        </p:nvPicPr>
        <p:blipFill>
          <a:blip r:embed="rId8">
            <a:extLst>
              <a:ext uri="{28A0092B-C50C-407E-A947-70E740481C1C}">
                <a14:useLocalDpi xmlns:a14="http://schemas.microsoft.com/office/drawing/2010/main" val="0"/>
              </a:ext>
            </a:extLst>
          </a:blip>
          <a:srcRect l="1722" r="1722"/>
          <a:stretch>
            <a:fillRect/>
          </a:stretch>
        </p:blipFill>
        <p:spPr/>
      </p:pic>
      <p:sp>
        <p:nvSpPr>
          <p:cNvPr id="8" name="Title 7">
            <a:extLst>
              <a:ext uri="{FF2B5EF4-FFF2-40B4-BE49-F238E27FC236}">
                <a16:creationId xmlns:a16="http://schemas.microsoft.com/office/drawing/2014/main" id="{6185B9D7-ED8F-4896-A447-0EC827417777}"/>
              </a:ext>
            </a:extLst>
          </p:cNvPr>
          <p:cNvSpPr>
            <a:spLocks noGrp="1"/>
          </p:cNvSpPr>
          <p:nvPr>
            <p:ph type="title" idx="4294967295"/>
          </p:nvPr>
        </p:nvSpPr>
        <p:spPr>
          <a:xfrm>
            <a:off x="838200" y="481013"/>
            <a:ext cx="10515600" cy="679450"/>
          </a:xfrm>
        </p:spPr>
        <p:txBody>
          <a:bodyPr>
            <a:normAutofit/>
          </a:bodyPr>
          <a:lstStyle/>
          <a:p>
            <a:r>
              <a:rPr lang="en-US" b="1" dirty="0">
                <a:latin typeface="Roboto Slab" pitchFamily="2" charset="0"/>
                <a:ea typeface="Roboto Slab" pitchFamily="2" charset="0"/>
              </a:rPr>
              <a:t>Our </a:t>
            </a:r>
            <a:r>
              <a:rPr lang="en-US" b="1" dirty="0" err="1">
                <a:latin typeface="Roboto Slab" pitchFamily="2" charset="0"/>
                <a:ea typeface="Roboto Slab" pitchFamily="2" charset="0"/>
              </a:rPr>
              <a:t>Portfolilo</a:t>
            </a:r>
            <a:endParaRPr lang="en-US" b="1" dirty="0">
              <a:latin typeface="Roboto Slab" pitchFamily="2" charset="0"/>
              <a:ea typeface="Roboto Slab" pitchFamily="2" charset="0"/>
            </a:endParaRPr>
          </a:p>
        </p:txBody>
      </p:sp>
      <p:sp>
        <p:nvSpPr>
          <p:cNvPr id="9" name="Subtitle 8">
            <a:extLst>
              <a:ext uri="{FF2B5EF4-FFF2-40B4-BE49-F238E27FC236}">
                <a16:creationId xmlns:a16="http://schemas.microsoft.com/office/drawing/2014/main" id="{7487B7BD-0054-4716-9EDC-5EF0FCF392EC}"/>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a:t>
            </a:r>
          </a:p>
        </p:txBody>
      </p:sp>
      <p:sp>
        <p:nvSpPr>
          <p:cNvPr id="31" name="Rectangle 30">
            <a:extLst>
              <a:ext uri="{FF2B5EF4-FFF2-40B4-BE49-F238E27FC236}">
                <a16:creationId xmlns:a16="http://schemas.microsoft.com/office/drawing/2014/main" id="{945D9A5C-A417-480D-8AB2-A02F1A876665}"/>
              </a:ext>
            </a:extLst>
          </p:cNvPr>
          <p:cNvSpPr/>
          <p:nvPr/>
        </p:nvSpPr>
        <p:spPr>
          <a:xfrm>
            <a:off x="791290" y="5005545"/>
            <a:ext cx="7124101" cy="1348511"/>
          </a:xfrm>
          <a:prstGeom prst="rect">
            <a:avLst/>
          </a:prstGeom>
        </p:spPr>
        <p:txBody>
          <a:bodyPr wrap="square">
            <a:spAutoFit/>
          </a:bodyPr>
          <a:lstStyle/>
          <a:p>
            <a:pPr>
              <a:lnSpc>
                <a:spcPts val="20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chemeClr val="bg1"/>
                </a:solidFill>
                <a:latin typeface="Roboto Slab" pitchFamily="2" charset="0"/>
                <a:ea typeface="Roboto Slab" pitchFamily="2" charset="0"/>
              </a:rPr>
              <a:t>popularised</a:t>
            </a:r>
            <a:r>
              <a:rPr lang="en-US" sz="1200" dirty="0">
                <a:solidFill>
                  <a:schemeClr val="bg1"/>
                </a:solidFill>
                <a:latin typeface="Roboto Slab" pitchFamily="2" charset="0"/>
                <a:ea typeface="Roboto Slab" pitchFamily="2" charset="0"/>
              </a:rPr>
              <a:t> in the 1960s with the release of </a:t>
            </a:r>
            <a:r>
              <a:rPr lang="en-US" sz="1200" dirty="0" err="1">
                <a:solidFill>
                  <a:schemeClr val="bg1"/>
                </a:solidFill>
                <a:latin typeface="Roboto Slab" pitchFamily="2" charset="0"/>
                <a:ea typeface="Roboto Slab" pitchFamily="2" charset="0"/>
              </a:rPr>
              <a:t>Letraset</a:t>
            </a:r>
            <a:r>
              <a:rPr lang="en-US" sz="1200" dirty="0">
                <a:solidFill>
                  <a:schemeClr val="bg1"/>
                </a:solidFill>
                <a:latin typeface="Roboto Slab" pitchFamily="2" charset="0"/>
                <a:ea typeface="Roboto Slab" pitchFamily="2" charset="0"/>
              </a:rPr>
              <a:t> sheets containing Lorem Ipsum passages, </a:t>
            </a:r>
          </a:p>
        </p:txBody>
      </p:sp>
    </p:spTree>
    <p:extLst>
      <p:ext uri="{BB962C8B-B14F-4D97-AF65-F5344CB8AC3E}">
        <p14:creationId xmlns:p14="http://schemas.microsoft.com/office/powerpoint/2010/main" val="31380979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133" name="Picture Placeholder 132">
            <a:extLst>
              <a:ext uri="{FF2B5EF4-FFF2-40B4-BE49-F238E27FC236}">
                <a16:creationId xmlns:a16="http://schemas.microsoft.com/office/drawing/2014/main" id="{1731A09A-B668-4D80-92ED-C54905C7C206}"/>
              </a:ext>
            </a:extLst>
          </p:cNvPr>
          <p:cNvPicPr>
            <a:picLocks noGrp="1" noChangeAspect="1"/>
          </p:cNvPicPr>
          <p:nvPr>
            <p:ph type="pic" sz="quarter" idx="213"/>
          </p:nvPr>
        </p:nvPicPr>
        <p:blipFill>
          <a:blip r:embed="rId3">
            <a:extLst>
              <a:ext uri="{28A0092B-C50C-407E-A947-70E740481C1C}">
                <a14:useLocalDpi xmlns:a14="http://schemas.microsoft.com/office/drawing/2010/main" val="0"/>
              </a:ext>
            </a:extLst>
          </a:blip>
          <a:srcRect l="16688" r="16688"/>
          <a:stretch>
            <a:fillRect/>
          </a:stretch>
        </p:blipFill>
        <p:spPr/>
      </p:pic>
      <p:pic>
        <p:nvPicPr>
          <p:cNvPr id="131" name="Picture Placeholder 130">
            <a:extLst>
              <a:ext uri="{FF2B5EF4-FFF2-40B4-BE49-F238E27FC236}">
                <a16:creationId xmlns:a16="http://schemas.microsoft.com/office/drawing/2014/main" id="{49C14246-BD84-4407-A9AD-DF9348CC8724}"/>
              </a:ext>
            </a:extLst>
          </p:cNvPr>
          <p:cNvPicPr>
            <a:picLocks noGrp="1" noChangeAspect="1"/>
          </p:cNvPicPr>
          <p:nvPr>
            <p:ph type="pic" sz="quarter" idx="212"/>
          </p:nvPr>
        </p:nvPicPr>
        <p:blipFill>
          <a:blip r:embed="rId4">
            <a:extLst>
              <a:ext uri="{28A0092B-C50C-407E-A947-70E740481C1C}">
                <a14:useLocalDpi xmlns:a14="http://schemas.microsoft.com/office/drawing/2010/main" val="0"/>
              </a:ext>
            </a:extLst>
          </a:blip>
          <a:srcRect l="16539" r="16539"/>
          <a:stretch>
            <a:fillRect/>
          </a:stretch>
        </p:blipFill>
        <p:spPr/>
      </p:pic>
      <p:pic>
        <p:nvPicPr>
          <p:cNvPr id="129" name="Picture Placeholder 128">
            <a:extLst>
              <a:ext uri="{FF2B5EF4-FFF2-40B4-BE49-F238E27FC236}">
                <a16:creationId xmlns:a16="http://schemas.microsoft.com/office/drawing/2014/main" id="{A3A50438-4457-4C41-9941-0FB277173CAF}"/>
              </a:ext>
            </a:extLst>
          </p:cNvPr>
          <p:cNvPicPr>
            <a:picLocks noGrp="1" noChangeAspect="1"/>
          </p:cNvPicPr>
          <p:nvPr>
            <p:ph type="pic" sz="quarter" idx="211"/>
          </p:nvPr>
        </p:nvPicPr>
        <p:blipFill>
          <a:blip r:embed="rId5">
            <a:extLst>
              <a:ext uri="{28A0092B-C50C-407E-A947-70E740481C1C}">
                <a14:useLocalDpi xmlns:a14="http://schemas.microsoft.com/office/drawing/2010/main" val="0"/>
              </a:ext>
            </a:extLst>
          </a:blip>
          <a:srcRect l="21865" r="21865"/>
          <a:stretch>
            <a:fillRect/>
          </a:stretch>
        </p:blipFill>
        <p:spPr/>
      </p:pic>
      <p:pic>
        <p:nvPicPr>
          <p:cNvPr id="27" name="Picture Placeholder 26">
            <a:extLst>
              <a:ext uri="{FF2B5EF4-FFF2-40B4-BE49-F238E27FC236}">
                <a16:creationId xmlns:a16="http://schemas.microsoft.com/office/drawing/2014/main" id="{7EFC2D4B-DB2F-4C38-A272-F9AA9F17AE22}"/>
              </a:ext>
            </a:extLst>
          </p:cNvPr>
          <p:cNvPicPr>
            <a:picLocks noGrp="1" noChangeAspect="1"/>
          </p:cNvPicPr>
          <p:nvPr>
            <p:ph type="pic" sz="quarter" idx="208"/>
          </p:nvPr>
        </p:nvPicPr>
        <p:blipFill>
          <a:blip r:embed="rId6">
            <a:extLst>
              <a:ext uri="{28A0092B-C50C-407E-A947-70E740481C1C}">
                <a14:useLocalDpi xmlns:a14="http://schemas.microsoft.com/office/drawing/2010/main" val="0"/>
              </a:ext>
            </a:extLst>
          </a:blip>
          <a:srcRect l="16667" r="16667"/>
          <a:stretch>
            <a:fillRect/>
          </a:stretch>
        </p:blipFill>
        <p:spPr/>
      </p:pic>
      <p:pic>
        <p:nvPicPr>
          <p:cNvPr id="135" name="Picture Placeholder 134">
            <a:extLst>
              <a:ext uri="{FF2B5EF4-FFF2-40B4-BE49-F238E27FC236}">
                <a16:creationId xmlns:a16="http://schemas.microsoft.com/office/drawing/2014/main" id="{1B6E6BF5-334A-43D3-8829-03972047DF6C}"/>
              </a:ext>
            </a:extLst>
          </p:cNvPr>
          <p:cNvPicPr>
            <a:picLocks noGrp="1" noChangeAspect="1"/>
          </p:cNvPicPr>
          <p:nvPr>
            <p:ph type="pic" sz="quarter" idx="206"/>
          </p:nvPr>
        </p:nvPicPr>
        <p:blipFill>
          <a:blip r:embed="rId7">
            <a:extLst>
              <a:ext uri="{28A0092B-C50C-407E-A947-70E740481C1C}">
                <a14:useLocalDpi xmlns:a14="http://schemas.microsoft.com/office/drawing/2010/main" val="0"/>
              </a:ext>
            </a:extLst>
          </a:blip>
          <a:srcRect l="9112" r="9112"/>
          <a:stretch>
            <a:fillRect/>
          </a:stretch>
        </p:blipFill>
        <p:spPr/>
      </p:pic>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13</a:t>
            </a:fld>
            <a:endParaRPr lang="en-US"/>
          </a:p>
        </p:txBody>
      </p:sp>
      <p:pic>
        <p:nvPicPr>
          <p:cNvPr id="25" name="Picture Placeholder 24">
            <a:extLst>
              <a:ext uri="{FF2B5EF4-FFF2-40B4-BE49-F238E27FC236}">
                <a16:creationId xmlns:a16="http://schemas.microsoft.com/office/drawing/2014/main" id="{6AD29396-99EC-474B-A1EB-2219A4804801}"/>
              </a:ext>
            </a:extLst>
          </p:cNvPr>
          <p:cNvPicPr>
            <a:picLocks noGrp="1" noChangeAspect="1"/>
          </p:cNvPicPr>
          <p:nvPr>
            <p:ph type="pic" sz="quarter" idx="207"/>
          </p:nvPr>
        </p:nvPicPr>
        <p:blipFill rotWithShape="1">
          <a:blip r:embed="rId8">
            <a:extLst>
              <a:ext uri="{28A0092B-C50C-407E-A947-70E740481C1C}">
                <a14:useLocalDpi xmlns:a14="http://schemas.microsoft.com/office/drawing/2010/main" val="0"/>
              </a:ext>
            </a:extLst>
          </a:blip>
          <a:srcRect l="6621" r="26839"/>
          <a:stretch/>
        </p:blipFill>
        <p:spPr>
          <a:xfrm>
            <a:off x="421253" y="2031096"/>
            <a:ext cx="2496458" cy="2496458"/>
          </a:xfrm>
        </p:spPr>
      </p:pic>
      <p:pic>
        <p:nvPicPr>
          <p:cNvPr id="29" name="Picture Placeholder 28">
            <a:extLst>
              <a:ext uri="{FF2B5EF4-FFF2-40B4-BE49-F238E27FC236}">
                <a16:creationId xmlns:a16="http://schemas.microsoft.com/office/drawing/2014/main" id="{116F0A45-E799-4889-8C0A-0874BACAD0FD}"/>
              </a:ext>
            </a:extLst>
          </p:cNvPr>
          <p:cNvPicPr>
            <a:picLocks noGrp="1" noChangeAspect="1"/>
          </p:cNvPicPr>
          <p:nvPr>
            <p:ph type="pic" sz="quarter" idx="209"/>
          </p:nvPr>
        </p:nvPicPr>
        <p:blipFill>
          <a:blip r:embed="rId9">
            <a:extLst>
              <a:ext uri="{28A0092B-C50C-407E-A947-70E740481C1C}">
                <a14:useLocalDpi xmlns:a14="http://schemas.microsoft.com/office/drawing/2010/main" val="0"/>
              </a:ext>
            </a:extLst>
          </a:blip>
          <a:srcRect l="16645" r="16645"/>
          <a:stretch>
            <a:fillRect/>
          </a:stretch>
        </p:blipFill>
        <p:spPr/>
      </p:pic>
      <p:pic>
        <p:nvPicPr>
          <p:cNvPr id="31" name="Picture Placeholder 30">
            <a:extLst>
              <a:ext uri="{FF2B5EF4-FFF2-40B4-BE49-F238E27FC236}">
                <a16:creationId xmlns:a16="http://schemas.microsoft.com/office/drawing/2014/main" id="{FA6B159F-B039-46D4-BCC5-DFA4D4E5E1F0}"/>
              </a:ext>
            </a:extLst>
          </p:cNvPr>
          <p:cNvPicPr>
            <a:picLocks noGrp="1" noChangeAspect="1"/>
          </p:cNvPicPr>
          <p:nvPr>
            <p:ph type="pic" sz="quarter" idx="210"/>
          </p:nvPr>
        </p:nvPicPr>
        <p:blipFill>
          <a:blip r:embed="rId10">
            <a:extLst>
              <a:ext uri="{28A0092B-C50C-407E-A947-70E740481C1C}">
                <a14:useLocalDpi xmlns:a14="http://schemas.microsoft.com/office/drawing/2010/main" val="0"/>
              </a:ext>
            </a:extLst>
          </a:blip>
          <a:srcRect l="16667" r="16667"/>
          <a:stretch>
            <a:fillRect/>
          </a:stretch>
        </p:blipFill>
        <p:spPr/>
      </p:pic>
      <p:pic>
        <p:nvPicPr>
          <p:cNvPr id="137" name="Picture Placeholder 136">
            <a:extLst>
              <a:ext uri="{FF2B5EF4-FFF2-40B4-BE49-F238E27FC236}">
                <a16:creationId xmlns:a16="http://schemas.microsoft.com/office/drawing/2014/main" id="{1119C539-8873-45E7-8C68-9E78D5B4D6A7}"/>
              </a:ext>
            </a:extLst>
          </p:cNvPr>
          <p:cNvPicPr>
            <a:picLocks noGrp="1" noChangeAspect="1"/>
          </p:cNvPicPr>
          <p:nvPr>
            <p:ph type="pic" sz="quarter" idx="214"/>
          </p:nvPr>
        </p:nvPicPr>
        <p:blipFill>
          <a:blip r:embed="rId11">
            <a:extLst>
              <a:ext uri="{28A0092B-C50C-407E-A947-70E740481C1C}">
                <a14:useLocalDpi xmlns:a14="http://schemas.microsoft.com/office/drawing/2010/main" val="0"/>
              </a:ext>
            </a:extLst>
          </a:blip>
          <a:srcRect l="16667" r="16667"/>
          <a:stretch>
            <a:fillRect/>
          </a:stretch>
        </p:blipFill>
        <p:spPr/>
      </p:pic>
      <p:sp>
        <p:nvSpPr>
          <p:cNvPr id="2" name="Title 1">
            <a:extLst>
              <a:ext uri="{FF2B5EF4-FFF2-40B4-BE49-F238E27FC236}">
                <a16:creationId xmlns:a16="http://schemas.microsoft.com/office/drawing/2014/main" id="{B902F528-1621-4D3C-B65C-8D9808F85D81}"/>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Our Portfolio</a:t>
            </a:r>
          </a:p>
        </p:txBody>
      </p:sp>
      <p:sp>
        <p:nvSpPr>
          <p:cNvPr id="3" name="Subtitle 2">
            <a:extLst>
              <a:ext uri="{FF2B5EF4-FFF2-40B4-BE49-F238E27FC236}">
                <a16:creationId xmlns:a16="http://schemas.microsoft.com/office/drawing/2014/main" id="{D68B805F-5FB8-492B-BFE8-C8A62AB482C3}"/>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a:t>
            </a:r>
          </a:p>
        </p:txBody>
      </p:sp>
    </p:spTree>
    <p:extLst>
      <p:ext uri="{BB962C8B-B14F-4D97-AF65-F5344CB8AC3E}">
        <p14:creationId xmlns:p14="http://schemas.microsoft.com/office/powerpoint/2010/main" val="1186837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21" name="Picture Placeholder 20">
            <a:extLst>
              <a:ext uri="{FF2B5EF4-FFF2-40B4-BE49-F238E27FC236}">
                <a16:creationId xmlns:a16="http://schemas.microsoft.com/office/drawing/2014/main" id="{9E3B694B-C07F-41DB-B7C0-1285221EB51E}"/>
              </a:ext>
            </a:extLst>
          </p:cNvPr>
          <p:cNvPicPr>
            <a:picLocks noGrp="1" noChangeAspect="1"/>
          </p:cNvPicPr>
          <p:nvPr>
            <p:ph type="pic" sz="quarter" idx="211"/>
          </p:nvPr>
        </p:nvPicPr>
        <p:blipFill>
          <a:blip r:embed="rId3">
            <a:extLst>
              <a:ext uri="{28A0092B-C50C-407E-A947-70E740481C1C}">
                <a14:useLocalDpi xmlns:a14="http://schemas.microsoft.com/office/drawing/2010/main" val="0"/>
              </a:ext>
            </a:extLst>
          </a:blip>
          <a:srcRect l="17794" r="17794"/>
          <a:stretch>
            <a:fillRect/>
          </a:stretch>
        </p:blipFill>
        <p:spPr/>
      </p:pic>
      <p:pic>
        <p:nvPicPr>
          <p:cNvPr id="19" name="Picture Placeholder 18">
            <a:extLst>
              <a:ext uri="{FF2B5EF4-FFF2-40B4-BE49-F238E27FC236}">
                <a16:creationId xmlns:a16="http://schemas.microsoft.com/office/drawing/2014/main" id="{2E576447-9E3D-4BDE-8981-870887520276}"/>
              </a:ext>
            </a:extLst>
          </p:cNvPr>
          <p:cNvPicPr>
            <a:picLocks noGrp="1" noChangeAspect="1"/>
          </p:cNvPicPr>
          <p:nvPr>
            <p:ph type="pic" sz="quarter" idx="210"/>
          </p:nvPr>
        </p:nvPicPr>
        <p:blipFill>
          <a:blip r:embed="rId4">
            <a:extLst>
              <a:ext uri="{28A0092B-C50C-407E-A947-70E740481C1C}">
                <a14:useLocalDpi xmlns:a14="http://schemas.microsoft.com/office/drawing/2010/main" val="0"/>
              </a:ext>
            </a:extLst>
          </a:blip>
          <a:srcRect l="17942" r="17942"/>
          <a:stretch>
            <a:fillRect/>
          </a:stretch>
        </p:blipFill>
        <p:spPr/>
      </p:pic>
      <p:pic>
        <p:nvPicPr>
          <p:cNvPr id="9" name="Picture Placeholder 8">
            <a:extLst>
              <a:ext uri="{FF2B5EF4-FFF2-40B4-BE49-F238E27FC236}">
                <a16:creationId xmlns:a16="http://schemas.microsoft.com/office/drawing/2014/main" id="{382E20EF-1FC2-455A-B550-D01C823E2EE5}"/>
              </a:ext>
            </a:extLst>
          </p:cNvPr>
          <p:cNvPicPr>
            <a:picLocks noGrp="1" noChangeAspect="1"/>
          </p:cNvPicPr>
          <p:nvPr>
            <p:ph type="pic" sz="quarter" idx="208"/>
          </p:nvPr>
        </p:nvPicPr>
        <p:blipFill>
          <a:blip r:embed="rId5">
            <a:extLst>
              <a:ext uri="{28A0092B-C50C-407E-A947-70E740481C1C}">
                <a14:useLocalDpi xmlns:a14="http://schemas.microsoft.com/office/drawing/2010/main" val="0"/>
              </a:ext>
            </a:extLst>
          </a:blip>
          <a:srcRect l="17820" r="17820"/>
          <a:stretch>
            <a:fillRect/>
          </a:stretch>
        </p:blipFill>
        <p:spPr>
          <a:xfrm>
            <a:off x="3135078" y="4196086"/>
            <a:ext cx="2039260" cy="2111102"/>
          </a:xfrm>
        </p:spPr>
      </p:pic>
      <p:pic>
        <p:nvPicPr>
          <p:cNvPr id="11" name="Picture Placeholder 10">
            <a:extLst>
              <a:ext uri="{FF2B5EF4-FFF2-40B4-BE49-F238E27FC236}">
                <a16:creationId xmlns:a16="http://schemas.microsoft.com/office/drawing/2014/main" id="{3FB98D9E-D045-4FA1-9601-2883EA198A18}"/>
              </a:ext>
            </a:extLst>
          </p:cNvPr>
          <p:cNvPicPr>
            <a:picLocks noGrp="1" noChangeAspect="1"/>
          </p:cNvPicPr>
          <p:nvPr>
            <p:ph type="pic" sz="quarter" idx="209"/>
          </p:nvPr>
        </p:nvPicPr>
        <p:blipFill>
          <a:blip r:embed="rId6">
            <a:extLst>
              <a:ext uri="{28A0092B-C50C-407E-A947-70E740481C1C}">
                <a14:useLocalDpi xmlns:a14="http://schemas.microsoft.com/office/drawing/2010/main" val="0"/>
              </a:ext>
            </a:extLst>
          </a:blip>
          <a:srcRect l="13823" r="13823"/>
          <a:stretch>
            <a:fillRect/>
          </a:stretch>
        </p:blipFill>
        <p:spPr/>
      </p:pic>
      <p:pic>
        <p:nvPicPr>
          <p:cNvPr id="5" name="Picture Placeholder 4">
            <a:extLst>
              <a:ext uri="{FF2B5EF4-FFF2-40B4-BE49-F238E27FC236}">
                <a16:creationId xmlns:a16="http://schemas.microsoft.com/office/drawing/2014/main" id="{B7E3AA1B-E9D2-4689-9B9F-92E869198613}"/>
              </a:ext>
            </a:extLst>
          </p:cNvPr>
          <p:cNvPicPr>
            <a:picLocks noGrp="1" noChangeAspect="1"/>
          </p:cNvPicPr>
          <p:nvPr>
            <p:ph type="pic" sz="quarter" idx="207"/>
          </p:nvPr>
        </p:nvPicPr>
        <p:blipFill rotWithShape="1">
          <a:blip r:embed="rId7">
            <a:extLst>
              <a:ext uri="{28A0092B-C50C-407E-A947-70E740481C1C}">
                <a14:useLocalDpi xmlns:a14="http://schemas.microsoft.com/office/drawing/2010/main" val="0"/>
              </a:ext>
            </a:extLst>
          </a:blip>
          <a:srcRect l="15414" r="42872"/>
          <a:stretch/>
        </p:blipFill>
        <p:spPr>
          <a:xfrm>
            <a:off x="507990" y="2315760"/>
            <a:ext cx="2496457" cy="3991429"/>
          </a:xfrm>
        </p:spPr>
      </p:pic>
      <p:pic>
        <p:nvPicPr>
          <p:cNvPr id="7" name="Picture Placeholder 6">
            <a:extLst>
              <a:ext uri="{FF2B5EF4-FFF2-40B4-BE49-F238E27FC236}">
                <a16:creationId xmlns:a16="http://schemas.microsoft.com/office/drawing/2014/main" id="{37282E11-8D93-4A39-B2D7-D3580AE0E755}"/>
              </a:ext>
            </a:extLst>
          </p:cNvPr>
          <p:cNvPicPr>
            <a:picLocks noGrp="1" noChangeAspect="1"/>
          </p:cNvPicPr>
          <p:nvPr>
            <p:ph type="pic" sz="quarter" idx="206"/>
          </p:nvPr>
        </p:nvPicPr>
        <p:blipFill>
          <a:blip r:embed="rId8">
            <a:extLst>
              <a:ext uri="{28A0092B-C50C-407E-A947-70E740481C1C}">
                <a14:useLocalDpi xmlns:a14="http://schemas.microsoft.com/office/drawing/2010/main" val="0"/>
              </a:ext>
            </a:extLst>
          </a:blip>
          <a:srcRect t="34412" b="34412"/>
          <a:stretch>
            <a:fillRect/>
          </a:stretch>
        </p:blipFill>
        <p:spPr/>
      </p:pic>
      <p:sp>
        <p:nvSpPr>
          <p:cNvPr id="142" name="Slide Number Placeholder 17">
            <a:extLst>
              <a:ext uri="{FF2B5EF4-FFF2-40B4-BE49-F238E27FC236}">
                <a16:creationId xmlns:a16="http://schemas.microsoft.com/office/drawing/2014/main" id="{CC55EE88-68A8-4D84-9C87-E7A10E8ADD68}"/>
              </a:ext>
            </a:extLst>
          </p:cNvPr>
          <p:cNvSpPr>
            <a:spLocks noGrp="1"/>
          </p:cNvSpPr>
          <p:nvPr>
            <p:ph type="sldNum" sz="quarter" idx="13"/>
          </p:nvPr>
        </p:nvSpPr>
        <p:spPr/>
        <p:txBody>
          <a:bodyPr/>
          <a:lstStyle/>
          <a:p>
            <a:fld id="{0FDCCA45-55DD-4B3F-8C12-CFB164C9A4F5}" type="slidenum">
              <a:rPr lang="en-US" smtClean="0"/>
              <a:pPr/>
              <a:t>14</a:t>
            </a:fld>
            <a:endParaRPr lang="en-US"/>
          </a:p>
        </p:txBody>
      </p:sp>
      <p:sp>
        <p:nvSpPr>
          <p:cNvPr id="2" name="Title 1"/>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Our Portfolio</a:t>
            </a:r>
            <a:endParaRPr lang="en-US" dirty="0">
              <a:latin typeface="Roboto Slab" pitchFamily="2" charset="0"/>
              <a:ea typeface="Roboto Slab" pitchFamily="2" charset="0"/>
            </a:endParaRPr>
          </a:p>
        </p:txBody>
      </p:sp>
      <p:sp>
        <p:nvSpPr>
          <p:cNvPr id="4" name="Subtitle 3"/>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a:t>
            </a:r>
          </a:p>
        </p:txBody>
      </p:sp>
      <p:sp>
        <p:nvSpPr>
          <p:cNvPr id="22" name="Rectangle 21">
            <a:extLst>
              <a:ext uri="{FF2B5EF4-FFF2-40B4-BE49-F238E27FC236}">
                <a16:creationId xmlns:a16="http://schemas.microsoft.com/office/drawing/2014/main" id="{E1432CF3-363F-4D08-AF47-337CD20173BF}"/>
              </a:ext>
            </a:extLst>
          </p:cNvPr>
          <p:cNvSpPr/>
          <p:nvPr/>
        </p:nvSpPr>
        <p:spPr>
          <a:xfrm flipV="1">
            <a:off x="3135077" y="2315757"/>
            <a:ext cx="8548934" cy="1770744"/>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45704AE4-D409-44D9-A8D4-330618F7E8C4}"/>
              </a:ext>
            </a:extLst>
          </p:cNvPr>
          <p:cNvSpPr/>
          <p:nvPr/>
        </p:nvSpPr>
        <p:spPr>
          <a:xfrm>
            <a:off x="3502784" y="2783354"/>
            <a:ext cx="7813520" cy="835550"/>
          </a:xfrm>
          <a:prstGeom prst="rect">
            <a:avLst/>
          </a:prstGeom>
        </p:spPr>
        <p:txBody>
          <a:bodyPr wrap="square">
            <a:spAutoFit/>
          </a:bodyPr>
          <a:lstStyle/>
          <a:p>
            <a:pPr>
              <a:lnSpc>
                <a:spcPts val="2000"/>
              </a:lnSpc>
            </a:pPr>
            <a:r>
              <a:rPr lang="en-US" sz="1200" b="1" dirty="0">
                <a:solidFill>
                  <a:schemeClr val="bg1"/>
                </a:solidFill>
                <a:latin typeface="Roboto Slab" pitchFamily="2" charset="0"/>
                <a:ea typeface="Roboto Slab" pitchFamily="2" charset="0"/>
              </a:rPr>
              <a:t>Lorem Ipsum</a:t>
            </a:r>
            <a:r>
              <a:rPr lang="en-US" sz="1200" dirty="0">
                <a:solidFill>
                  <a:schemeClr val="bg1"/>
                </a:solidFill>
                <a:latin typeface="Roboto Slab" pitchFamily="2" charset="0"/>
                <a:ea typeface="Roboto Slab" pitchFamily="2" charset="0"/>
              </a:rPr>
              <a:t> is simply dummy text of the printing and typesetting industry. Lorem Ipsum has centuries, but also the leap into electronic typesetting, remaining essentially unchanged. It was </a:t>
            </a:r>
            <a:r>
              <a:rPr lang="en-US" sz="1200" dirty="0" err="1">
                <a:solidFill>
                  <a:schemeClr val="bg1"/>
                </a:solidFill>
                <a:latin typeface="Roboto Slab" pitchFamily="2" charset="0"/>
                <a:ea typeface="Roboto Slab" pitchFamily="2" charset="0"/>
              </a:rPr>
              <a:t>popularised</a:t>
            </a:r>
            <a:r>
              <a:rPr lang="en-US" sz="1200" dirty="0">
                <a:solidFill>
                  <a:schemeClr val="bg1"/>
                </a:solidFill>
                <a:latin typeface="Roboto Slab" pitchFamily="2" charset="0"/>
                <a:ea typeface="Roboto Slab" pitchFamily="2" charset="0"/>
              </a:rPr>
              <a:t> in the 1960s with the release of </a:t>
            </a:r>
            <a:r>
              <a:rPr lang="en-US" sz="1200" dirty="0" err="1">
                <a:solidFill>
                  <a:schemeClr val="bg1"/>
                </a:solidFill>
                <a:latin typeface="Roboto Slab" pitchFamily="2" charset="0"/>
                <a:ea typeface="Roboto Slab" pitchFamily="2" charset="0"/>
              </a:rPr>
              <a:t>Letraset</a:t>
            </a:r>
            <a:r>
              <a:rPr lang="en-US" sz="1200" dirty="0">
                <a:solidFill>
                  <a:schemeClr val="bg1"/>
                </a:solidFill>
                <a:latin typeface="Roboto Slab" pitchFamily="2" charset="0"/>
                <a:ea typeface="Roboto Slab" pitchFamily="2" charset="0"/>
              </a:rPr>
              <a:t> sheets containing Lorem Ipsum passages, </a:t>
            </a:r>
          </a:p>
        </p:txBody>
      </p:sp>
    </p:spTree>
    <p:extLst>
      <p:ext uri="{BB962C8B-B14F-4D97-AF65-F5344CB8AC3E}">
        <p14:creationId xmlns:p14="http://schemas.microsoft.com/office/powerpoint/2010/main" val="38706701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97" name="Rectangle 96">
            <a:extLst>
              <a:ext uri="{FF2B5EF4-FFF2-40B4-BE49-F238E27FC236}">
                <a16:creationId xmlns:a16="http://schemas.microsoft.com/office/drawing/2014/main" id="{67E19A87-6958-4648-BA83-54C464F440D8}"/>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1" name="Picture Placeholder 20">
            <a:extLst>
              <a:ext uri="{FF2B5EF4-FFF2-40B4-BE49-F238E27FC236}">
                <a16:creationId xmlns:a16="http://schemas.microsoft.com/office/drawing/2014/main" id="{68F3F554-7C22-4602-97C0-D8CA2ADA359B}"/>
              </a:ext>
            </a:extLst>
          </p:cNvPr>
          <p:cNvPicPr>
            <a:picLocks noGrp="1" noChangeAspect="1"/>
          </p:cNvPicPr>
          <p:nvPr>
            <p:ph type="pic" sz="quarter" idx="206"/>
          </p:nvPr>
        </p:nvPicPr>
        <p:blipFill>
          <a:blip r:embed="rId3">
            <a:extLst>
              <a:ext uri="{28A0092B-C50C-407E-A947-70E740481C1C}">
                <a14:useLocalDpi xmlns:a14="http://schemas.microsoft.com/office/drawing/2010/main" val="0"/>
              </a:ext>
            </a:extLst>
          </a:blip>
          <a:srcRect t="36020" b="36020"/>
          <a:stretch>
            <a:fillRect/>
          </a:stretch>
        </p:blipFill>
        <p:spPr/>
      </p:pic>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15</a:t>
            </a:fld>
            <a:endParaRPr lang="en-US" dirty="0"/>
          </a:p>
        </p:txBody>
      </p:sp>
      <p:sp>
        <p:nvSpPr>
          <p:cNvPr id="35" name="Title 13">
            <a:extLst>
              <a:ext uri="{FF2B5EF4-FFF2-40B4-BE49-F238E27FC236}">
                <a16:creationId xmlns:a16="http://schemas.microsoft.com/office/drawing/2014/main" id="{A179A8EA-B920-4BA9-9EEE-5CA9FDD706E7}"/>
              </a:ext>
            </a:extLst>
          </p:cNvPr>
          <p:cNvSpPr>
            <a:spLocks noGrp="1"/>
          </p:cNvSpPr>
          <p:nvPr>
            <p:ph type="title" idx="4294967295"/>
          </p:nvPr>
        </p:nvSpPr>
        <p:spPr>
          <a:xfrm>
            <a:off x="838200" y="481013"/>
            <a:ext cx="10515600" cy="679450"/>
          </a:xfrm>
        </p:spPr>
        <p:txBody>
          <a:bodyPr/>
          <a:lstStyle/>
          <a:p>
            <a:r>
              <a:rPr lang="en-US" b="1" dirty="0">
                <a:latin typeface="Roboto Slab" pitchFamily="2" charset="0"/>
                <a:ea typeface="Roboto Slab" pitchFamily="2" charset="0"/>
              </a:rPr>
              <a:t>Our Timeline</a:t>
            </a:r>
          </a:p>
        </p:txBody>
      </p:sp>
      <p:sp>
        <p:nvSpPr>
          <p:cNvPr id="3" name="Subtitle 2"/>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a:t>
            </a:r>
            <a:r>
              <a:rPr lang="en-US" sz="1400" dirty="0" err="1">
                <a:latin typeface="Roboto Slab" pitchFamily="2" charset="0"/>
                <a:ea typeface="Roboto Slab" pitchFamily="2" charset="0"/>
              </a:rPr>
              <a:t>modo</a:t>
            </a:r>
            <a:r>
              <a:rPr lang="en-US" sz="1400" dirty="0">
                <a:latin typeface="Roboto Slab" pitchFamily="2" charset="0"/>
                <a:ea typeface="Roboto Slab" pitchFamily="2" charset="0"/>
              </a:rPr>
              <a:t> data</a:t>
            </a:r>
          </a:p>
        </p:txBody>
      </p:sp>
      <p:cxnSp>
        <p:nvCxnSpPr>
          <p:cNvPr id="39" name="Straight Connector 38">
            <a:extLst>
              <a:ext uri="{FF2B5EF4-FFF2-40B4-BE49-F238E27FC236}">
                <a16:creationId xmlns:a16="http://schemas.microsoft.com/office/drawing/2014/main" id="{9CC5B49F-5E70-4BDE-B1EB-FF406BBC53A7}"/>
              </a:ext>
            </a:extLst>
          </p:cNvPr>
          <p:cNvCxnSpPr>
            <a:cxnSpLocks/>
          </p:cNvCxnSpPr>
          <p:nvPr/>
        </p:nvCxnSpPr>
        <p:spPr>
          <a:xfrm>
            <a:off x="0" y="4386273"/>
            <a:ext cx="12192000" cy="0"/>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2" name="Isosceles Triangle 41">
            <a:extLst>
              <a:ext uri="{FF2B5EF4-FFF2-40B4-BE49-F238E27FC236}">
                <a16:creationId xmlns:a16="http://schemas.microsoft.com/office/drawing/2014/main" id="{C181C40C-166E-4525-9CE6-374BD9C593B2}"/>
              </a:ext>
            </a:extLst>
          </p:cNvPr>
          <p:cNvSpPr/>
          <p:nvPr/>
        </p:nvSpPr>
        <p:spPr>
          <a:xfrm>
            <a:off x="5964881" y="4232920"/>
            <a:ext cx="262238" cy="15335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89BC1173-5930-4231-8412-A51499BD07A7}"/>
              </a:ext>
            </a:extLst>
          </p:cNvPr>
          <p:cNvSpPr txBox="1"/>
          <p:nvPr/>
        </p:nvSpPr>
        <p:spPr>
          <a:xfrm>
            <a:off x="5461298" y="3796073"/>
            <a:ext cx="1269404" cy="369332"/>
          </a:xfrm>
          <a:prstGeom prst="rect">
            <a:avLst/>
          </a:prstGeom>
          <a:noFill/>
        </p:spPr>
        <p:txBody>
          <a:bodyPr wrap="square" rtlCol="0">
            <a:spAutoFit/>
          </a:bodyPr>
          <a:lstStyle/>
          <a:p>
            <a:pPr algn="ctr"/>
            <a:r>
              <a:rPr lang="en-US" b="1" dirty="0">
                <a:latin typeface="Roboto Slab" pitchFamily="2" charset="0"/>
                <a:ea typeface="Roboto Slab" pitchFamily="2" charset="0"/>
              </a:rPr>
              <a:t>2013</a:t>
            </a:r>
          </a:p>
        </p:txBody>
      </p:sp>
      <p:sp>
        <p:nvSpPr>
          <p:cNvPr id="48" name="Isosceles Triangle 47">
            <a:extLst>
              <a:ext uri="{FF2B5EF4-FFF2-40B4-BE49-F238E27FC236}">
                <a16:creationId xmlns:a16="http://schemas.microsoft.com/office/drawing/2014/main" id="{71838F78-B8C2-4B6E-BC87-9272EF89FFEC}"/>
              </a:ext>
            </a:extLst>
          </p:cNvPr>
          <p:cNvSpPr/>
          <p:nvPr/>
        </p:nvSpPr>
        <p:spPr>
          <a:xfrm>
            <a:off x="1729276" y="4232920"/>
            <a:ext cx="262238" cy="15335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TextBox 51">
            <a:extLst>
              <a:ext uri="{FF2B5EF4-FFF2-40B4-BE49-F238E27FC236}">
                <a16:creationId xmlns:a16="http://schemas.microsoft.com/office/drawing/2014/main" id="{18365313-3ED7-4252-A2A2-D1E98A7783D3}"/>
              </a:ext>
            </a:extLst>
          </p:cNvPr>
          <p:cNvSpPr txBox="1"/>
          <p:nvPr/>
        </p:nvSpPr>
        <p:spPr>
          <a:xfrm>
            <a:off x="1225693" y="3796073"/>
            <a:ext cx="1269404" cy="369332"/>
          </a:xfrm>
          <a:prstGeom prst="rect">
            <a:avLst/>
          </a:prstGeom>
          <a:noFill/>
        </p:spPr>
        <p:txBody>
          <a:bodyPr wrap="square" rtlCol="0">
            <a:spAutoFit/>
          </a:bodyPr>
          <a:lstStyle/>
          <a:p>
            <a:pPr algn="ctr"/>
            <a:r>
              <a:rPr lang="en-US" b="1" dirty="0">
                <a:latin typeface="Roboto Slab" pitchFamily="2" charset="0"/>
                <a:ea typeface="Roboto Slab" pitchFamily="2" charset="0"/>
              </a:rPr>
              <a:t>2008</a:t>
            </a:r>
          </a:p>
        </p:txBody>
      </p:sp>
      <p:sp>
        <p:nvSpPr>
          <p:cNvPr id="54" name="Isosceles Triangle 53">
            <a:extLst>
              <a:ext uri="{FF2B5EF4-FFF2-40B4-BE49-F238E27FC236}">
                <a16:creationId xmlns:a16="http://schemas.microsoft.com/office/drawing/2014/main" id="{8507EEB7-1345-46D4-9378-D29FBA5BFDD1}"/>
              </a:ext>
            </a:extLst>
          </p:cNvPr>
          <p:cNvSpPr/>
          <p:nvPr/>
        </p:nvSpPr>
        <p:spPr>
          <a:xfrm>
            <a:off x="10256335" y="4232920"/>
            <a:ext cx="262238" cy="15335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DF9E87DA-69B4-4411-A494-E403C95AFC61}"/>
              </a:ext>
            </a:extLst>
          </p:cNvPr>
          <p:cNvSpPr txBox="1"/>
          <p:nvPr/>
        </p:nvSpPr>
        <p:spPr>
          <a:xfrm>
            <a:off x="9752752" y="3796073"/>
            <a:ext cx="1269404" cy="369332"/>
          </a:xfrm>
          <a:prstGeom prst="rect">
            <a:avLst/>
          </a:prstGeom>
          <a:noFill/>
        </p:spPr>
        <p:txBody>
          <a:bodyPr wrap="square" rtlCol="0">
            <a:spAutoFit/>
          </a:bodyPr>
          <a:lstStyle/>
          <a:p>
            <a:pPr algn="ctr"/>
            <a:r>
              <a:rPr lang="en-US" b="1" dirty="0">
                <a:latin typeface="Roboto Slab" pitchFamily="2" charset="0"/>
                <a:ea typeface="Roboto Slab" pitchFamily="2" charset="0"/>
              </a:rPr>
              <a:t>2015</a:t>
            </a:r>
          </a:p>
        </p:txBody>
      </p:sp>
      <p:grpSp>
        <p:nvGrpSpPr>
          <p:cNvPr id="13" name="Group 12">
            <a:extLst>
              <a:ext uri="{FF2B5EF4-FFF2-40B4-BE49-F238E27FC236}">
                <a16:creationId xmlns:a16="http://schemas.microsoft.com/office/drawing/2014/main" id="{152247EF-9B0F-4DCA-B561-F6B523A0A98C}"/>
              </a:ext>
            </a:extLst>
          </p:cNvPr>
          <p:cNvGrpSpPr/>
          <p:nvPr/>
        </p:nvGrpSpPr>
        <p:grpSpPr>
          <a:xfrm>
            <a:off x="339848" y="2002834"/>
            <a:ext cx="3041093" cy="1614255"/>
            <a:chOff x="403052" y="2121704"/>
            <a:chExt cx="3041093" cy="1614255"/>
          </a:xfrm>
        </p:grpSpPr>
        <p:sp>
          <p:nvSpPr>
            <p:cNvPr id="36" name="Rectangle 35">
              <a:extLst>
                <a:ext uri="{FF2B5EF4-FFF2-40B4-BE49-F238E27FC236}">
                  <a16:creationId xmlns:a16="http://schemas.microsoft.com/office/drawing/2014/main" id="{22F1E14F-0DF7-4D40-A0B3-6BA57B2BEB32}"/>
                </a:ext>
              </a:extLst>
            </p:cNvPr>
            <p:cNvSpPr/>
            <p:nvPr/>
          </p:nvSpPr>
          <p:spPr>
            <a:xfrm>
              <a:off x="403052" y="2121704"/>
              <a:ext cx="3041092" cy="16142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CFB812D8-32D4-4F90-A5E6-2C21CB60DAA0}"/>
                </a:ext>
              </a:extLst>
            </p:cNvPr>
            <p:cNvGrpSpPr/>
            <p:nvPr/>
          </p:nvGrpSpPr>
          <p:grpSpPr>
            <a:xfrm>
              <a:off x="403052" y="2383114"/>
              <a:ext cx="3041093" cy="1091435"/>
              <a:chOff x="339847" y="2393445"/>
              <a:chExt cx="3041093" cy="1091435"/>
            </a:xfrm>
          </p:grpSpPr>
          <p:grpSp>
            <p:nvGrpSpPr>
              <p:cNvPr id="49" name="Group 48">
                <a:extLst>
                  <a:ext uri="{FF2B5EF4-FFF2-40B4-BE49-F238E27FC236}">
                    <a16:creationId xmlns:a16="http://schemas.microsoft.com/office/drawing/2014/main" id="{410EB42D-BCC2-4F27-855A-05C283896BD8}"/>
                  </a:ext>
                </a:extLst>
              </p:cNvPr>
              <p:cNvGrpSpPr/>
              <p:nvPr/>
            </p:nvGrpSpPr>
            <p:grpSpPr>
              <a:xfrm>
                <a:off x="838200" y="2393445"/>
                <a:ext cx="2044389" cy="651178"/>
                <a:chOff x="829792" y="3693445"/>
                <a:chExt cx="2044389" cy="651178"/>
              </a:xfrm>
            </p:grpSpPr>
            <p:sp>
              <p:nvSpPr>
                <p:cNvPr id="50" name="TextBox 49">
                  <a:extLst>
                    <a:ext uri="{FF2B5EF4-FFF2-40B4-BE49-F238E27FC236}">
                      <a16:creationId xmlns:a16="http://schemas.microsoft.com/office/drawing/2014/main" id="{33EFF606-CEAE-43BB-A964-4E0D01768BD6}"/>
                    </a:ext>
                  </a:extLst>
                </p:cNvPr>
                <p:cNvSpPr txBox="1"/>
                <p:nvPr/>
              </p:nvSpPr>
              <p:spPr>
                <a:xfrm>
                  <a:off x="829792" y="3693445"/>
                  <a:ext cx="2044389" cy="399468"/>
                </a:xfrm>
                <a:prstGeom prst="rect">
                  <a:avLst/>
                </a:prstGeom>
                <a:noFill/>
              </p:spPr>
              <p:txBody>
                <a:bodyPr wrap="square" rtlCol="0">
                  <a:spAutoFit/>
                </a:bodyPr>
                <a:lstStyle/>
                <a:p>
                  <a:pPr algn="ctr">
                    <a:lnSpc>
                      <a:spcPct val="150000"/>
                    </a:lnSpc>
                  </a:pPr>
                  <a:r>
                    <a:rPr lang="en-US" sz="1500" b="1" dirty="0">
                      <a:latin typeface="Roboto Slab" pitchFamily="2" charset="0"/>
                      <a:ea typeface="Roboto Slab" pitchFamily="2" charset="0"/>
                    </a:rPr>
                    <a:t>Creative Template</a:t>
                  </a:r>
                </a:p>
              </p:txBody>
            </p:sp>
            <p:sp>
              <p:nvSpPr>
                <p:cNvPr id="51" name="TextBox 50">
                  <a:extLst>
                    <a:ext uri="{FF2B5EF4-FFF2-40B4-BE49-F238E27FC236}">
                      <a16:creationId xmlns:a16="http://schemas.microsoft.com/office/drawing/2014/main" id="{F07C8A7E-991C-424D-8A9A-0AA880717C99}"/>
                    </a:ext>
                  </a:extLst>
                </p:cNvPr>
                <p:cNvSpPr txBox="1"/>
                <p:nvPr/>
              </p:nvSpPr>
              <p:spPr>
                <a:xfrm>
                  <a:off x="1217284" y="4006645"/>
                  <a:ext cx="1269405" cy="337978"/>
                </a:xfrm>
                <a:prstGeom prst="rect">
                  <a:avLst/>
                </a:prstGeom>
                <a:noFill/>
              </p:spPr>
              <p:txBody>
                <a:bodyPr wrap="square" rtlCol="0">
                  <a:spAutoFit/>
                </a:bodyPr>
                <a:lstStyle/>
                <a:p>
                  <a:pPr algn="ctr">
                    <a:lnSpc>
                      <a:spcPct val="150000"/>
                    </a:lnSpc>
                  </a:pPr>
                  <a:r>
                    <a:rPr lang="en-US" sz="1200" dirty="0">
                      <a:latin typeface="Roboto Slab" pitchFamily="2" charset="0"/>
                      <a:ea typeface="Roboto Slab" pitchFamily="2" charset="0"/>
                    </a:rPr>
                    <a:t>Some text</a:t>
                  </a:r>
                </a:p>
              </p:txBody>
            </p:sp>
          </p:grpSp>
          <p:sp>
            <p:nvSpPr>
              <p:cNvPr id="75" name="Rectangle 9">
                <a:extLst>
                  <a:ext uri="{FF2B5EF4-FFF2-40B4-BE49-F238E27FC236}">
                    <a16:creationId xmlns:a16="http://schemas.microsoft.com/office/drawing/2014/main" id="{8B2DB6CE-D617-47D6-A4FB-68DF69261080}"/>
                  </a:ext>
                </a:extLst>
              </p:cNvPr>
              <p:cNvSpPr>
                <a:spLocks/>
              </p:cNvSpPr>
              <p:nvPr/>
            </p:nvSpPr>
            <p:spPr bwMode="auto">
              <a:xfrm>
                <a:off x="339847" y="3091295"/>
                <a:ext cx="3041093" cy="39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000"/>
                  </a:lnSpc>
                </a:pPr>
                <a:r>
                  <a:rPr lang="en-US" sz="1000" dirty="0">
                    <a:latin typeface="Roboto Slab" pitchFamily="2" charset="0"/>
                    <a:ea typeface="Roboto Slab" pitchFamily="2" charset="0"/>
                    <a:cs typeface="Lato" panose="020F0502020204030203" pitchFamily="34" charset="0"/>
                    <a:sym typeface="Montserrat-Regular" charset="0"/>
                  </a:rPr>
                  <a:t>lorem ipsum your </a:t>
                </a:r>
                <a:r>
                  <a:rPr lang="en-US" sz="1000" dirty="0" err="1">
                    <a:latin typeface="Roboto Slab" pitchFamily="2" charset="0"/>
                    <a:ea typeface="Roboto Slab" pitchFamily="2" charset="0"/>
                    <a:cs typeface="Lato" panose="020F0502020204030203" pitchFamily="34" charset="0"/>
                    <a:sym typeface="Montserrat-Regular" charset="0"/>
                  </a:rPr>
                  <a:t>mejurity</a:t>
                </a:r>
                <a:r>
                  <a:rPr lang="en-US" sz="1000" dirty="0">
                    <a:latin typeface="Roboto Slab" pitchFamily="2" charset="0"/>
                    <a:ea typeface="Roboto Slab" pitchFamily="2" charset="0"/>
                    <a:cs typeface="Lato" panose="020F0502020204030203" pitchFamily="34" charset="0"/>
                    <a:sym typeface="Montserrat-Regular" charset="0"/>
                  </a:rPr>
                  <a:t> to lorem to text heading of and lorem. </a:t>
                </a:r>
              </a:p>
            </p:txBody>
          </p:sp>
        </p:grpSp>
      </p:grpSp>
      <p:grpSp>
        <p:nvGrpSpPr>
          <p:cNvPr id="14" name="Group 13">
            <a:extLst>
              <a:ext uri="{FF2B5EF4-FFF2-40B4-BE49-F238E27FC236}">
                <a16:creationId xmlns:a16="http://schemas.microsoft.com/office/drawing/2014/main" id="{076F7C3A-E67E-480D-A323-1A4BD50CB3E3}"/>
              </a:ext>
            </a:extLst>
          </p:cNvPr>
          <p:cNvGrpSpPr/>
          <p:nvPr/>
        </p:nvGrpSpPr>
        <p:grpSpPr>
          <a:xfrm>
            <a:off x="4603378" y="2002834"/>
            <a:ext cx="3041093" cy="1614255"/>
            <a:chOff x="4575452" y="2214307"/>
            <a:chExt cx="3041093" cy="1614255"/>
          </a:xfrm>
        </p:grpSpPr>
        <p:sp>
          <p:nvSpPr>
            <p:cNvPr id="9" name="Rectangle 8">
              <a:extLst>
                <a:ext uri="{FF2B5EF4-FFF2-40B4-BE49-F238E27FC236}">
                  <a16:creationId xmlns:a16="http://schemas.microsoft.com/office/drawing/2014/main" id="{85023AC5-0DAB-489E-823B-6BEB3A527EE8}"/>
                </a:ext>
              </a:extLst>
            </p:cNvPr>
            <p:cNvSpPr/>
            <p:nvPr/>
          </p:nvSpPr>
          <p:spPr>
            <a:xfrm>
              <a:off x="4575452" y="2214307"/>
              <a:ext cx="3041092" cy="16142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F411CCC-BB08-4549-86ED-07DCD4DE8B32}"/>
                </a:ext>
              </a:extLst>
            </p:cNvPr>
            <p:cNvGrpSpPr/>
            <p:nvPr/>
          </p:nvGrpSpPr>
          <p:grpSpPr>
            <a:xfrm>
              <a:off x="4575452" y="2475717"/>
              <a:ext cx="3041093" cy="1091435"/>
              <a:chOff x="4575452" y="2393445"/>
              <a:chExt cx="3041093" cy="1091435"/>
            </a:xfrm>
          </p:grpSpPr>
          <p:grpSp>
            <p:nvGrpSpPr>
              <p:cNvPr id="43" name="Group 42">
                <a:extLst>
                  <a:ext uri="{FF2B5EF4-FFF2-40B4-BE49-F238E27FC236}">
                    <a16:creationId xmlns:a16="http://schemas.microsoft.com/office/drawing/2014/main" id="{A97BFC88-46B7-4348-B31C-55FA91EE0BDC}"/>
                  </a:ext>
                </a:extLst>
              </p:cNvPr>
              <p:cNvGrpSpPr/>
              <p:nvPr/>
            </p:nvGrpSpPr>
            <p:grpSpPr>
              <a:xfrm>
                <a:off x="5073805" y="2393445"/>
                <a:ext cx="2044389" cy="651178"/>
                <a:chOff x="829792" y="3693445"/>
                <a:chExt cx="2044389" cy="651178"/>
              </a:xfrm>
            </p:grpSpPr>
            <p:sp>
              <p:nvSpPr>
                <p:cNvPr id="44" name="TextBox 43">
                  <a:extLst>
                    <a:ext uri="{FF2B5EF4-FFF2-40B4-BE49-F238E27FC236}">
                      <a16:creationId xmlns:a16="http://schemas.microsoft.com/office/drawing/2014/main" id="{1370DF5F-A39F-4F36-926A-6DEFE478E717}"/>
                    </a:ext>
                  </a:extLst>
                </p:cNvPr>
                <p:cNvSpPr txBox="1"/>
                <p:nvPr/>
              </p:nvSpPr>
              <p:spPr>
                <a:xfrm>
                  <a:off x="829792" y="3693445"/>
                  <a:ext cx="2044389" cy="399468"/>
                </a:xfrm>
                <a:prstGeom prst="rect">
                  <a:avLst/>
                </a:prstGeom>
                <a:noFill/>
              </p:spPr>
              <p:txBody>
                <a:bodyPr wrap="square" rtlCol="0">
                  <a:spAutoFit/>
                </a:bodyPr>
                <a:lstStyle/>
                <a:p>
                  <a:pPr algn="ctr">
                    <a:lnSpc>
                      <a:spcPct val="150000"/>
                    </a:lnSpc>
                  </a:pPr>
                  <a:r>
                    <a:rPr lang="en-US" sz="1500" b="1" dirty="0">
                      <a:latin typeface="Roboto Slab" pitchFamily="2" charset="0"/>
                      <a:ea typeface="Roboto Slab" pitchFamily="2" charset="0"/>
                    </a:rPr>
                    <a:t>Creative Template</a:t>
                  </a:r>
                </a:p>
              </p:txBody>
            </p:sp>
            <p:sp>
              <p:nvSpPr>
                <p:cNvPr id="45" name="TextBox 44">
                  <a:extLst>
                    <a:ext uri="{FF2B5EF4-FFF2-40B4-BE49-F238E27FC236}">
                      <a16:creationId xmlns:a16="http://schemas.microsoft.com/office/drawing/2014/main" id="{12ABB31F-B1ED-461A-A856-C09D21E9C3BE}"/>
                    </a:ext>
                  </a:extLst>
                </p:cNvPr>
                <p:cNvSpPr txBox="1"/>
                <p:nvPr/>
              </p:nvSpPr>
              <p:spPr>
                <a:xfrm>
                  <a:off x="1217284" y="4006645"/>
                  <a:ext cx="1269405" cy="337978"/>
                </a:xfrm>
                <a:prstGeom prst="rect">
                  <a:avLst/>
                </a:prstGeom>
                <a:noFill/>
              </p:spPr>
              <p:txBody>
                <a:bodyPr wrap="square" rtlCol="0">
                  <a:spAutoFit/>
                </a:bodyPr>
                <a:lstStyle/>
                <a:p>
                  <a:pPr algn="ctr">
                    <a:lnSpc>
                      <a:spcPct val="150000"/>
                    </a:lnSpc>
                  </a:pPr>
                  <a:r>
                    <a:rPr lang="en-US" sz="1200" dirty="0">
                      <a:latin typeface="Roboto Slab" pitchFamily="2" charset="0"/>
                      <a:ea typeface="Roboto Slab" pitchFamily="2" charset="0"/>
                    </a:rPr>
                    <a:t>Some text</a:t>
                  </a:r>
                </a:p>
              </p:txBody>
            </p:sp>
          </p:grpSp>
          <p:sp>
            <p:nvSpPr>
              <p:cNvPr id="76" name="Rectangle 9">
                <a:extLst>
                  <a:ext uri="{FF2B5EF4-FFF2-40B4-BE49-F238E27FC236}">
                    <a16:creationId xmlns:a16="http://schemas.microsoft.com/office/drawing/2014/main" id="{93CA6DBE-7252-4666-B150-2C6E8D0803A1}"/>
                  </a:ext>
                </a:extLst>
              </p:cNvPr>
              <p:cNvSpPr>
                <a:spLocks/>
              </p:cNvSpPr>
              <p:nvPr/>
            </p:nvSpPr>
            <p:spPr bwMode="auto">
              <a:xfrm>
                <a:off x="4575452" y="3091295"/>
                <a:ext cx="3041093" cy="39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000"/>
                  </a:lnSpc>
                </a:pPr>
                <a:r>
                  <a:rPr lang="en-US" sz="1000" dirty="0">
                    <a:latin typeface="Roboto Slab" pitchFamily="2" charset="0"/>
                    <a:ea typeface="Roboto Slab" pitchFamily="2" charset="0"/>
                    <a:cs typeface="Lato" panose="020F0502020204030203" pitchFamily="34" charset="0"/>
                    <a:sym typeface="Montserrat-Regular" charset="0"/>
                  </a:rPr>
                  <a:t>lorem ipsum your </a:t>
                </a:r>
                <a:r>
                  <a:rPr lang="en-US" sz="1000" dirty="0" err="1">
                    <a:latin typeface="Roboto Slab" pitchFamily="2" charset="0"/>
                    <a:ea typeface="Roboto Slab" pitchFamily="2" charset="0"/>
                    <a:cs typeface="Lato" panose="020F0502020204030203" pitchFamily="34" charset="0"/>
                    <a:sym typeface="Montserrat-Regular" charset="0"/>
                  </a:rPr>
                  <a:t>mejurity</a:t>
                </a:r>
                <a:r>
                  <a:rPr lang="en-US" sz="1000" dirty="0">
                    <a:latin typeface="Roboto Slab" pitchFamily="2" charset="0"/>
                    <a:ea typeface="Roboto Slab" pitchFamily="2" charset="0"/>
                    <a:cs typeface="Lato" panose="020F0502020204030203" pitchFamily="34" charset="0"/>
                    <a:sym typeface="Montserrat-Regular" charset="0"/>
                  </a:rPr>
                  <a:t> to lorem to text heading of and lorem. </a:t>
                </a:r>
              </a:p>
            </p:txBody>
          </p:sp>
        </p:grpSp>
      </p:grpSp>
      <p:grpSp>
        <p:nvGrpSpPr>
          <p:cNvPr id="15" name="Group 14">
            <a:extLst>
              <a:ext uri="{FF2B5EF4-FFF2-40B4-BE49-F238E27FC236}">
                <a16:creationId xmlns:a16="http://schemas.microsoft.com/office/drawing/2014/main" id="{E20C353F-6F32-4A5D-9EE3-FF1F9F019FA9}"/>
              </a:ext>
            </a:extLst>
          </p:cNvPr>
          <p:cNvGrpSpPr/>
          <p:nvPr/>
        </p:nvGrpSpPr>
        <p:grpSpPr>
          <a:xfrm>
            <a:off x="8866907" y="2002834"/>
            <a:ext cx="3041093" cy="1614255"/>
            <a:chOff x="8876767" y="2185733"/>
            <a:chExt cx="3041093" cy="1614255"/>
          </a:xfrm>
        </p:grpSpPr>
        <p:sp>
          <p:nvSpPr>
            <p:cNvPr id="37" name="Rectangle 36">
              <a:extLst>
                <a:ext uri="{FF2B5EF4-FFF2-40B4-BE49-F238E27FC236}">
                  <a16:creationId xmlns:a16="http://schemas.microsoft.com/office/drawing/2014/main" id="{A66BD242-6528-4661-915B-65B278E5427D}"/>
                </a:ext>
              </a:extLst>
            </p:cNvPr>
            <p:cNvSpPr/>
            <p:nvPr/>
          </p:nvSpPr>
          <p:spPr>
            <a:xfrm>
              <a:off x="8876767" y="2185733"/>
              <a:ext cx="3041092" cy="161425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C012DBF7-E736-429C-ABDC-14AC1BA61593}"/>
                </a:ext>
              </a:extLst>
            </p:cNvPr>
            <p:cNvGrpSpPr/>
            <p:nvPr/>
          </p:nvGrpSpPr>
          <p:grpSpPr>
            <a:xfrm>
              <a:off x="8876767" y="2447143"/>
              <a:ext cx="3041093" cy="1091435"/>
              <a:chOff x="8886627" y="2393445"/>
              <a:chExt cx="3041093" cy="1091435"/>
            </a:xfrm>
          </p:grpSpPr>
          <p:grpSp>
            <p:nvGrpSpPr>
              <p:cNvPr id="55" name="Group 54">
                <a:extLst>
                  <a:ext uri="{FF2B5EF4-FFF2-40B4-BE49-F238E27FC236}">
                    <a16:creationId xmlns:a16="http://schemas.microsoft.com/office/drawing/2014/main" id="{15846504-C584-4111-8BCE-3BDEF56A27BD}"/>
                  </a:ext>
                </a:extLst>
              </p:cNvPr>
              <p:cNvGrpSpPr/>
              <p:nvPr/>
            </p:nvGrpSpPr>
            <p:grpSpPr>
              <a:xfrm>
                <a:off x="9365259" y="2393445"/>
                <a:ext cx="2044389" cy="651178"/>
                <a:chOff x="829792" y="3693445"/>
                <a:chExt cx="2044389" cy="651178"/>
              </a:xfrm>
            </p:grpSpPr>
            <p:sp>
              <p:nvSpPr>
                <p:cNvPr id="56" name="TextBox 55">
                  <a:extLst>
                    <a:ext uri="{FF2B5EF4-FFF2-40B4-BE49-F238E27FC236}">
                      <a16:creationId xmlns:a16="http://schemas.microsoft.com/office/drawing/2014/main" id="{AFC1098C-E0F3-429E-A955-5485BB6C3812}"/>
                    </a:ext>
                  </a:extLst>
                </p:cNvPr>
                <p:cNvSpPr txBox="1"/>
                <p:nvPr/>
              </p:nvSpPr>
              <p:spPr>
                <a:xfrm>
                  <a:off x="829792" y="3693445"/>
                  <a:ext cx="2044389" cy="399468"/>
                </a:xfrm>
                <a:prstGeom prst="rect">
                  <a:avLst/>
                </a:prstGeom>
                <a:noFill/>
              </p:spPr>
              <p:txBody>
                <a:bodyPr wrap="square" rtlCol="0">
                  <a:spAutoFit/>
                </a:bodyPr>
                <a:lstStyle/>
                <a:p>
                  <a:pPr algn="ctr">
                    <a:lnSpc>
                      <a:spcPct val="150000"/>
                    </a:lnSpc>
                  </a:pPr>
                  <a:r>
                    <a:rPr lang="en-US" sz="1500" b="1" dirty="0">
                      <a:latin typeface="Roboto Slab" pitchFamily="2" charset="0"/>
                      <a:ea typeface="Roboto Slab" pitchFamily="2" charset="0"/>
                    </a:rPr>
                    <a:t>Creative Template</a:t>
                  </a:r>
                </a:p>
              </p:txBody>
            </p:sp>
            <p:sp>
              <p:nvSpPr>
                <p:cNvPr id="57" name="TextBox 56">
                  <a:extLst>
                    <a:ext uri="{FF2B5EF4-FFF2-40B4-BE49-F238E27FC236}">
                      <a16:creationId xmlns:a16="http://schemas.microsoft.com/office/drawing/2014/main" id="{F6DE4DC8-E4F8-4714-8DD7-03694833301C}"/>
                    </a:ext>
                  </a:extLst>
                </p:cNvPr>
                <p:cNvSpPr txBox="1"/>
                <p:nvPr/>
              </p:nvSpPr>
              <p:spPr>
                <a:xfrm>
                  <a:off x="1217284" y="4006645"/>
                  <a:ext cx="1269405" cy="337978"/>
                </a:xfrm>
                <a:prstGeom prst="rect">
                  <a:avLst/>
                </a:prstGeom>
                <a:noFill/>
              </p:spPr>
              <p:txBody>
                <a:bodyPr wrap="square" rtlCol="0">
                  <a:spAutoFit/>
                </a:bodyPr>
                <a:lstStyle/>
                <a:p>
                  <a:pPr algn="ctr">
                    <a:lnSpc>
                      <a:spcPct val="150000"/>
                    </a:lnSpc>
                  </a:pPr>
                  <a:r>
                    <a:rPr lang="en-US" sz="1200" dirty="0">
                      <a:latin typeface="Roboto Slab" pitchFamily="2" charset="0"/>
                      <a:ea typeface="Roboto Slab" pitchFamily="2" charset="0"/>
                    </a:rPr>
                    <a:t>Some text</a:t>
                  </a:r>
                </a:p>
              </p:txBody>
            </p:sp>
          </p:grpSp>
          <p:sp>
            <p:nvSpPr>
              <p:cNvPr id="77" name="Rectangle 9">
                <a:extLst>
                  <a:ext uri="{FF2B5EF4-FFF2-40B4-BE49-F238E27FC236}">
                    <a16:creationId xmlns:a16="http://schemas.microsoft.com/office/drawing/2014/main" id="{0E33DF34-E9E6-40EB-8C12-30AA8DEBE096}"/>
                  </a:ext>
                </a:extLst>
              </p:cNvPr>
              <p:cNvSpPr>
                <a:spLocks/>
              </p:cNvSpPr>
              <p:nvPr/>
            </p:nvSpPr>
            <p:spPr bwMode="auto">
              <a:xfrm>
                <a:off x="8886627" y="3091295"/>
                <a:ext cx="3041093" cy="393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2000"/>
                  </a:lnSpc>
                </a:pPr>
                <a:r>
                  <a:rPr lang="en-US" sz="1000" dirty="0">
                    <a:latin typeface="Roboto Slab" pitchFamily="2" charset="0"/>
                    <a:ea typeface="Roboto Slab" pitchFamily="2" charset="0"/>
                    <a:cs typeface="Lato" panose="020F0502020204030203" pitchFamily="34" charset="0"/>
                    <a:sym typeface="Montserrat-Regular" charset="0"/>
                  </a:rPr>
                  <a:t>lorem ipsum your </a:t>
                </a:r>
                <a:r>
                  <a:rPr lang="en-US" sz="1000" dirty="0" err="1">
                    <a:latin typeface="Roboto Slab" pitchFamily="2" charset="0"/>
                    <a:ea typeface="Roboto Slab" pitchFamily="2" charset="0"/>
                    <a:cs typeface="Lato" panose="020F0502020204030203" pitchFamily="34" charset="0"/>
                    <a:sym typeface="Montserrat-Regular" charset="0"/>
                  </a:rPr>
                  <a:t>mejurity</a:t>
                </a:r>
                <a:r>
                  <a:rPr lang="en-US" sz="1000" dirty="0">
                    <a:latin typeface="Roboto Slab" pitchFamily="2" charset="0"/>
                    <a:ea typeface="Roboto Slab" pitchFamily="2" charset="0"/>
                    <a:cs typeface="Lato" panose="020F0502020204030203" pitchFamily="34" charset="0"/>
                    <a:sym typeface="Montserrat-Regular" charset="0"/>
                  </a:rPr>
                  <a:t> to lorem to text heading of and lorem. </a:t>
                </a:r>
              </a:p>
            </p:txBody>
          </p:sp>
        </p:grpSp>
      </p:grpSp>
      <p:cxnSp>
        <p:nvCxnSpPr>
          <p:cNvPr id="18" name="Straight Connector 17">
            <a:extLst>
              <a:ext uri="{FF2B5EF4-FFF2-40B4-BE49-F238E27FC236}">
                <a16:creationId xmlns:a16="http://schemas.microsoft.com/office/drawing/2014/main" id="{1C98E231-7BFE-43C7-82C8-1E6502808D74}"/>
              </a:ext>
            </a:extLst>
          </p:cNvPr>
          <p:cNvCxnSpPr/>
          <p:nvPr/>
        </p:nvCxnSpPr>
        <p:spPr>
          <a:xfrm>
            <a:off x="3992160" y="2002834"/>
            <a:ext cx="0" cy="1614255"/>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CCA2CD11-EBFE-4E21-A51B-3DD9EB0D7810}"/>
              </a:ext>
            </a:extLst>
          </p:cNvPr>
          <p:cNvCxnSpPr/>
          <p:nvPr/>
        </p:nvCxnSpPr>
        <p:spPr>
          <a:xfrm>
            <a:off x="8255689" y="2002834"/>
            <a:ext cx="0" cy="161425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4899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6" name="Subtitle 5">
            <a:extLst>
              <a:ext uri="{FF2B5EF4-FFF2-40B4-BE49-F238E27FC236}">
                <a16:creationId xmlns:a16="http://schemas.microsoft.com/office/drawing/2014/main" id="{A7C78D4D-81C1-4120-8751-5D2E281F622D}"/>
              </a:ext>
            </a:extLst>
          </p:cNvPr>
          <p:cNvSpPr>
            <a:spLocks noGrp="1"/>
          </p:cNvSpPr>
          <p:nvPr>
            <p:ph type="subTitle" idx="1"/>
          </p:nvPr>
        </p:nvSpPr>
        <p:spPr>
          <a:xfrm>
            <a:off x="838200" y="1134613"/>
            <a:ext cx="10515600" cy="244244"/>
          </a:xfr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a:t>
            </a:r>
          </a:p>
          <a:p>
            <a:endParaRPr lang="en-US" sz="1400" dirty="0"/>
          </a:p>
        </p:txBody>
      </p:sp>
      <p:sp>
        <p:nvSpPr>
          <p:cNvPr id="5" name="Title 4">
            <a:extLst>
              <a:ext uri="{FF2B5EF4-FFF2-40B4-BE49-F238E27FC236}">
                <a16:creationId xmlns:a16="http://schemas.microsoft.com/office/drawing/2014/main" id="{C390DBB5-1362-46F6-AF71-6F04BAE2B76E}"/>
              </a:ext>
            </a:extLst>
          </p:cNvPr>
          <p:cNvSpPr>
            <a:spLocks noGrp="1"/>
          </p:cNvSpPr>
          <p:nvPr>
            <p:ph type="title"/>
          </p:nvPr>
        </p:nvSpPr>
        <p:spPr>
          <a:xfrm>
            <a:off x="838200" y="481237"/>
            <a:ext cx="10515600" cy="679905"/>
          </a:xfrm>
        </p:spPr>
        <p:txBody>
          <a:bodyPr>
            <a:normAutofit/>
          </a:bodyPr>
          <a:lstStyle/>
          <a:p>
            <a:r>
              <a:rPr lang="en-US" b="1" dirty="0">
                <a:latin typeface="Roboto Slab" pitchFamily="2" charset="0"/>
                <a:ea typeface="Roboto Slab" pitchFamily="2" charset="0"/>
              </a:rPr>
              <a:t>Services Information</a:t>
            </a:r>
            <a:endParaRPr lang="en-US" dirty="0">
              <a:latin typeface="Roboto Slab" pitchFamily="2" charset="0"/>
              <a:ea typeface="Roboto Slab" pitchFamily="2" charset="0"/>
            </a:endParaRPr>
          </a:p>
        </p:txBody>
      </p:sp>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0"/>
          </p:nvPr>
        </p:nvSpPr>
        <p:spPr/>
        <p:txBody>
          <a:bodyPr/>
          <a:lstStyle/>
          <a:p>
            <a:fld id="{0FDCCA45-55DD-4B3F-8C12-CFB164C9A4F5}" type="slidenum">
              <a:rPr lang="en-US" smtClean="0"/>
              <a:pPr/>
              <a:t>16</a:t>
            </a:fld>
            <a:endParaRPr lang="en-US" dirty="0"/>
          </a:p>
        </p:txBody>
      </p:sp>
      <p:grpSp>
        <p:nvGrpSpPr>
          <p:cNvPr id="17" name="Group 16">
            <a:extLst>
              <a:ext uri="{FF2B5EF4-FFF2-40B4-BE49-F238E27FC236}">
                <a16:creationId xmlns:a16="http://schemas.microsoft.com/office/drawing/2014/main" id="{CBAB9AE7-86E7-43A3-B796-F608E8A0752A}"/>
              </a:ext>
            </a:extLst>
          </p:cNvPr>
          <p:cNvGrpSpPr/>
          <p:nvPr/>
        </p:nvGrpSpPr>
        <p:grpSpPr>
          <a:xfrm>
            <a:off x="588535" y="1814513"/>
            <a:ext cx="4259263" cy="5070476"/>
            <a:chOff x="838200" y="1814513"/>
            <a:chExt cx="4259263" cy="5070476"/>
          </a:xfrm>
        </p:grpSpPr>
        <p:sp>
          <p:nvSpPr>
            <p:cNvPr id="14" name="Freeform 5">
              <a:extLst>
                <a:ext uri="{FF2B5EF4-FFF2-40B4-BE49-F238E27FC236}">
                  <a16:creationId xmlns:a16="http://schemas.microsoft.com/office/drawing/2014/main" id="{C1BC0EB3-9989-45E5-A61A-371E5DF9177E}"/>
                </a:ext>
              </a:extLst>
            </p:cNvPr>
            <p:cNvSpPr>
              <a:spLocks/>
            </p:cNvSpPr>
            <p:nvPr/>
          </p:nvSpPr>
          <p:spPr bwMode="auto">
            <a:xfrm>
              <a:off x="838200" y="5295901"/>
              <a:ext cx="4259263" cy="1589088"/>
            </a:xfrm>
            <a:custGeom>
              <a:avLst/>
              <a:gdLst>
                <a:gd name="T0" fmla="*/ 7126 w 11404"/>
                <a:gd name="T1" fmla="*/ 0 h 4266"/>
                <a:gd name="T2" fmla="*/ 4266 w 11404"/>
                <a:gd name="T3" fmla="*/ 0 h 4266"/>
                <a:gd name="T4" fmla="*/ 0 w 11404"/>
                <a:gd name="T5" fmla="*/ 4266 h 4266"/>
                <a:gd name="T6" fmla="*/ 11404 w 11404"/>
                <a:gd name="T7" fmla="*/ 4266 h 4266"/>
                <a:gd name="T8" fmla="*/ 7126 w 11404"/>
                <a:gd name="T9" fmla="*/ 0 h 4266"/>
              </a:gdLst>
              <a:ahLst/>
              <a:cxnLst>
                <a:cxn ang="0">
                  <a:pos x="T0" y="T1"/>
                </a:cxn>
                <a:cxn ang="0">
                  <a:pos x="T2" y="T3"/>
                </a:cxn>
                <a:cxn ang="0">
                  <a:pos x="T4" y="T5"/>
                </a:cxn>
                <a:cxn ang="0">
                  <a:pos x="T6" y="T7"/>
                </a:cxn>
                <a:cxn ang="0">
                  <a:pos x="T8" y="T9"/>
                </a:cxn>
              </a:cxnLst>
              <a:rect l="0" t="0" r="r" b="b"/>
              <a:pathLst>
                <a:path w="11404" h="4266">
                  <a:moveTo>
                    <a:pt x="7126" y="0"/>
                  </a:moveTo>
                  <a:cubicBezTo>
                    <a:pt x="4266" y="0"/>
                    <a:pt x="4266" y="0"/>
                    <a:pt x="4266" y="0"/>
                  </a:cubicBezTo>
                  <a:cubicBezTo>
                    <a:pt x="1915" y="0"/>
                    <a:pt x="0" y="1916"/>
                    <a:pt x="0" y="4266"/>
                  </a:cubicBezTo>
                  <a:cubicBezTo>
                    <a:pt x="11404" y="4266"/>
                    <a:pt x="11404" y="4266"/>
                    <a:pt x="11404" y="4266"/>
                  </a:cubicBezTo>
                  <a:cubicBezTo>
                    <a:pt x="11392" y="1928"/>
                    <a:pt x="9477" y="0"/>
                    <a:pt x="7126" y="0"/>
                  </a:cubicBezTo>
                  <a:close/>
                </a:path>
              </a:pathLst>
            </a:custGeom>
            <a:solidFill>
              <a:schemeClr val="accent6">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6">
              <a:extLst>
                <a:ext uri="{FF2B5EF4-FFF2-40B4-BE49-F238E27FC236}">
                  <a16:creationId xmlns:a16="http://schemas.microsoft.com/office/drawing/2014/main" id="{843901BB-6946-4871-AE7C-693DBCF3EC29}"/>
                </a:ext>
              </a:extLst>
            </p:cNvPr>
            <p:cNvSpPr>
              <a:spLocks/>
            </p:cNvSpPr>
            <p:nvPr/>
          </p:nvSpPr>
          <p:spPr bwMode="auto">
            <a:xfrm>
              <a:off x="1860550" y="2782888"/>
              <a:ext cx="2209800" cy="2066925"/>
            </a:xfrm>
            <a:custGeom>
              <a:avLst/>
              <a:gdLst>
                <a:gd name="T0" fmla="*/ 3470 w 5920"/>
                <a:gd name="T1" fmla="*/ 4789 h 5547"/>
                <a:gd name="T2" fmla="*/ 4067 w 5920"/>
                <a:gd name="T3" fmla="*/ 5000 h 5547"/>
                <a:gd name="T4" fmla="*/ 5099 w 5920"/>
                <a:gd name="T5" fmla="*/ 5000 h 5547"/>
                <a:gd name="T6" fmla="*/ 5920 w 5920"/>
                <a:gd name="T7" fmla="*/ 2960 h 5547"/>
                <a:gd name="T8" fmla="*/ 2960 w 5920"/>
                <a:gd name="T9" fmla="*/ 0 h 5547"/>
                <a:gd name="T10" fmla="*/ 0 w 5920"/>
                <a:gd name="T11" fmla="*/ 2960 h 5547"/>
                <a:gd name="T12" fmla="*/ 1517 w 5920"/>
                <a:gd name="T13" fmla="*/ 5547 h 5547"/>
                <a:gd name="T14" fmla="*/ 2450 w 5920"/>
                <a:gd name="T15" fmla="*/ 4789 h 5547"/>
                <a:gd name="T16" fmla="*/ 3470 w 5920"/>
                <a:gd name="T17" fmla="*/ 4789 h 5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20" h="5547">
                  <a:moveTo>
                    <a:pt x="3470" y="4789"/>
                  </a:moveTo>
                  <a:cubicBezTo>
                    <a:pt x="3694" y="4789"/>
                    <a:pt x="3905" y="4863"/>
                    <a:pt x="4067" y="5000"/>
                  </a:cubicBezTo>
                  <a:cubicBezTo>
                    <a:pt x="5099" y="5000"/>
                    <a:pt x="5099" y="5000"/>
                    <a:pt x="5099" y="5000"/>
                  </a:cubicBezTo>
                  <a:cubicBezTo>
                    <a:pt x="5609" y="4465"/>
                    <a:pt x="5920" y="3756"/>
                    <a:pt x="5920" y="2960"/>
                  </a:cubicBezTo>
                  <a:cubicBezTo>
                    <a:pt x="5920" y="1319"/>
                    <a:pt x="4589" y="0"/>
                    <a:pt x="2960" y="0"/>
                  </a:cubicBezTo>
                  <a:cubicBezTo>
                    <a:pt x="1331" y="0"/>
                    <a:pt x="0" y="1319"/>
                    <a:pt x="0" y="2960"/>
                  </a:cubicBezTo>
                  <a:cubicBezTo>
                    <a:pt x="0" y="4067"/>
                    <a:pt x="609" y="5037"/>
                    <a:pt x="1517" y="5547"/>
                  </a:cubicBezTo>
                  <a:cubicBezTo>
                    <a:pt x="1617" y="5112"/>
                    <a:pt x="2002" y="4789"/>
                    <a:pt x="2450" y="4789"/>
                  </a:cubicBezTo>
                  <a:lnTo>
                    <a:pt x="3470" y="4789"/>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7">
              <a:extLst>
                <a:ext uri="{FF2B5EF4-FFF2-40B4-BE49-F238E27FC236}">
                  <a16:creationId xmlns:a16="http://schemas.microsoft.com/office/drawing/2014/main" id="{D28019CC-D942-4301-A053-2A1111D320F3}"/>
                </a:ext>
              </a:extLst>
            </p:cNvPr>
            <p:cNvSpPr>
              <a:spLocks/>
            </p:cNvSpPr>
            <p:nvPr/>
          </p:nvSpPr>
          <p:spPr bwMode="auto">
            <a:xfrm>
              <a:off x="1296988" y="1814513"/>
              <a:ext cx="3340100" cy="3259138"/>
            </a:xfrm>
            <a:custGeom>
              <a:avLst/>
              <a:gdLst>
                <a:gd name="T0" fmla="*/ 485 w 8942"/>
                <a:gd name="T1" fmla="*/ 6616 h 8743"/>
                <a:gd name="T2" fmla="*/ 1082 w 8942"/>
                <a:gd name="T3" fmla="*/ 6840 h 8743"/>
                <a:gd name="T4" fmla="*/ 1094 w 8942"/>
                <a:gd name="T5" fmla="*/ 4278 h 8743"/>
                <a:gd name="T6" fmla="*/ 435 w 8942"/>
                <a:gd name="T7" fmla="*/ 4689 h 8743"/>
                <a:gd name="T8" fmla="*/ 497 w 8942"/>
                <a:gd name="T9" fmla="*/ 3893 h 8743"/>
                <a:gd name="T10" fmla="*/ 982 w 8942"/>
                <a:gd name="T11" fmla="*/ 2587 h 8743"/>
                <a:gd name="T12" fmla="*/ 1405 w 8942"/>
                <a:gd name="T13" fmla="*/ 1965 h 8743"/>
                <a:gd name="T14" fmla="*/ 4440 w 8942"/>
                <a:gd name="T15" fmla="*/ 734 h 8743"/>
                <a:gd name="T16" fmla="*/ 7475 w 8942"/>
                <a:gd name="T17" fmla="*/ 1965 h 8743"/>
                <a:gd name="T18" fmla="*/ 7897 w 8942"/>
                <a:gd name="T19" fmla="*/ 2587 h 8743"/>
                <a:gd name="T20" fmla="*/ 8383 w 8942"/>
                <a:gd name="T21" fmla="*/ 3905 h 8743"/>
                <a:gd name="T22" fmla="*/ 8445 w 8942"/>
                <a:gd name="T23" fmla="*/ 4701 h 8743"/>
                <a:gd name="T24" fmla="*/ 7786 w 8942"/>
                <a:gd name="T25" fmla="*/ 4291 h 8743"/>
                <a:gd name="T26" fmla="*/ 7798 w 8942"/>
                <a:gd name="T27" fmla="*/ 6840 h 8743"/>
                <a:gd name="T28" fmla="*/ 7972 w 8942"/>
                <a:gd name="T29" fmla="*/ 6915 h 8743"/>
                <a:gd name="T30" fmla="*/ 7947 w 8942"/>
                <a:gd name="T31" fmla="*/ 7935 h 8743"/>
                <a:gd name="T32" fmla="*/ 7786 w 8942"/>
                <a:gd name="T33" fmla="*/ 8134 h 8743"/>
                <a:gd name="T34" fmla="*/ 7611 w 8942"/>
                <a:gd name="T35" fmla="*/ 8159 h 8743"/>
                <a:gd name="T36" fmla="*/ 4962 w 8942"/>
                <a:gd name="T37" fmla="*/ 7947 h 8743"/>
                <a:gd name="T38" fmla="*/ 3544 w 8942"/>
                <a:gd name="T39" fmla="*/ 8345 h 8743"/>
                <a:gd name="T40" fmla="*/ 4975 w 8942"/>
                <a:gd name="T41" fmla="*/ 8743 h 8743"/>
                <a:gd name="T42" fmla="*/ 7649 w 8942"/>
                <a:gd name="T43" fmla="*/ 8532 h 8743"/>
                <a:gd name="T44" fmla="*/ 7972 w 8942"/>
                <a:gd name="T45" fmla="*/ 8482 h 8743"/>
                <a:gd name="T46" fmla="*/ 8370 w 8942"/>
                <a:gd name="T47" fmla="*/ 8047 h 8743"/>
                <a:gd name="T48" fmla="*/ 8420 w 8942"/>
                <a:gd name="T49" fmla="*/ 6691 h 8743"/>
                <a:gd name="T50" fmla="*/ 8457 w 8942"/>
                <a:gd name="T51" fmla="*/ 6616 h 8743"/>
                <a:gd name="T52" fmla="*/ 8880 w 8942"/>
                <a:gd name="T53" fmla="*/ 5783 h 8743"/>
                <a:gd name="T54" fmla="*/ 8942 w 8942"/>
                <a:gd name="T55" fmla="*/ 4602 h 8743"/>
                <a:gd name="T56" fmla="*/ 8656 w 8942"/>
                <a:gd name="T57" fmla="*/ 3072 h 8743"/>
                <a:gd name="T58" fmla="*/ 7873 w 8942"/>
                <a:gd name="T59" fmla="*/ 1729 h 8743"/>
                <a:gd name="T60" fmla="*/ 7711 w 8942"/>
                <a:gd name="T61" fmla="*/ 1343 h 8743"/>
                <a:gd name="T62" fmla="*/ 1206 w 8942"/>
                <a:gd name="T63" fmla="*/ 1343 h 8743"/>
                <a:gd name="T64" fmla="*/ 1045 w 8942"/>
                <a:gd name="T65" fmla="*/ 1729 h 8743"/>
                <a:gd name="T66" fmla="*/ 261 w 8942"/>
                <a:gd name="T67" fmla="*/ 3072 h 8743"/>
                <a:gd name="T68" fmla="*/ 0 w 8942"/>
                <a:gd name="T69" fmla="*/ 4602 h 8743"/>
                <a:gd name="T70" fmla="*/ 62 w 8942"/>
                <a:gd name="T71" fmla="*/ 5783 h 8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942" h="8743">
                  <a:moveTo>
                    <a:pt x="87" y="5808"/>
                  </a:moveTo>
                  <a:cubicBezTo>
                    <a:pt x="124" y="6119"/>
                    <a:pt x="273" y="6405"/>
                    <a:pt x="485" y="6616"/>
                  </a:cubicBezTo>
                  <a:cubicBezTo>
                    <a:pt x="647" y="6778"/>
                    <a:pt x="858" y="6902"/>
                    <a:pt x="1094" y="6977"/>
                  </a:cubicBezTo>
                  <a:cubicBezTo>
                    <a:pt x="1082" y="6927"/>
                    <a:pt x="1082" y="6878"/>
                    <a:pt x="1082" y="6840"/>
                  </a:cubicBezTo>
                  <a:cubicBezTo>
                    <a:pt x="1082" y="4427"/>
                    <a:pt x="1082" y="4427"/>
                    <a:pt x="1082" y="4427"/>
                  </a:cubicBezTo>
                  <a:cubicBezTo>
                    <a:pt x="1082" y="4378"/>
                    <a:pt x="1082" y="4328"/>
                    <a:pt x="1094" y="4278"/>
                  </a:cubicBezTo>
                  <a:cubicBezTo>
                    <a:pt x="858" y="4340"/>
                    <a:pt x="659" y="4465"/>
                    <a:pt x="485" y="4639"/>
                  </a:cubicBezTo>
                  <a:cubicBezTo>
                    <a:pt x="472" y="4651"/>
                    <a:pt x="448" y="4676"/>
                    <a:pt x="435" y="4689"/>
                  </a:cubicBezTo>
                  <a:cubicBezTo>
                    <a:pt x="435" y="4589"/>
                    <a:pt x="435" y="4589"/>
                    <a:pt x="435" y="4589"/>
                  </a:cubicBezTo>
                  <a:cubicBezTo>
                    <a:pt x="435" y="4353"/>
                    <a:pt x="460" y="4117"/>
                    <a:pt x="497" y="3893"/>
                  </a:cubicBezTo>
                  <a:cubicBezTo>
                    <a:pt x="535" y="3656"/>
                    <a:pt x="597" y="3433"/>
                    <a:pt x="684" y="3221"/>
                  </a:cubicBezTo>
                  <a:cubicBezTo>
                    <a:pt x="758" y="2997"/>
                    <a:pt x="858" y="2786"/>
                    <a:pt x="982" y="2587"/>
                  </a:cubicBezTo>
                  <a:cubicBezTo>
                    <a:pt x="1094" y="2388"/>
                    <a:pt x="1231" y="2189"/>
                    <a:pt x="1380" y="2015"/>
                  </a:cubicBezTo>
                  <a:cubicBezTo>
                    <a:pt x="1393" y="2002"/>
                    <a:pt x="1405" y="1977"/>
                    <a:pt x="1405" y="1965"/>
                  </a:cubicBezTo>
                  <a:cubicBezTo>
                    <a:pt x="1517" y="1977"/>
                    <a:pt x="1629" y="1940"/>
                    <a:pt x="1704" y="1865"/>
                  </a:cubicBezTo>
                  <a:cubicBezTo>
                    <a:pt x="2462" y="1107"/>
                    <a:pt x="3457" y="734"/>
                    <a:pt x="4440" y="734"/>
                  </a:cubicBezTo>
                  <a:cubicBezTo>
                    <a:pt x="5422" y="734"/>
                    <a:pt x="6430" y="1107"/>
                    <a:pt x="7176" y="1865"/>
                  </a:cubicBezTo>
                  <a:cubicBezTo>
                    <a:pt x="7263" y="1952"/>
                    <a:pt x="7375" y="1977"/>
                    <a:pt x="7475" y="1965"/>
                  </a:cubicBezTo>
                  <a:cubicBezTo>
                    <a:pt x="7487" y="1977"/>
                    <a:pt x="7487" y="2002"/>
                    <a:pt x="7499" y="2015"/>
                  </a:cubicBezTo>
                  <a:cubicBezTo>
                    <a:pt x="7649" y="2189"/>
                    <a:pt x="7786" y="2388"/>
                    <a:pt x="7897" y="2587"/>
                  </a:cubicBezTo>
                  <a:cubicBezTo>
                    <a:pt x="8009" y="2786"/>
                    <a:pt x="8109" y="2997"/>
                    <a:pt x="8196" y="3221"/>
                  </a:cubicBezTo>
                  <a:cubicBezTo>
                    <a:pt x="8271" y="3445"/>
                    <a:pt x="8333" y="3669"/>
                    <a:pt x="8383" y="3905"/>
                  </a:cubicBezTo>
                  <a:cubicBezTo>
                    <a:pt x="8420" y="4129"/>
                    <a:pt x="8445" y="4365"/>
                    <a:pt x="8445" y="4602"/>
                  </a:cubicBezTo>
                  <a:cubicBezTo>
                    <a:pt x="8445" y="4701"/>
                    <a:pt x="8445" y="4701"/>
                    <a:pt x="8445" y="4701"/>
                  </a:cubicBezTo>
                  <a:cubicBezTo>
                    <a:pt x="8432" y="4676"/>
                    <a:pt x="8407" y="4664"/>
                    <a:pt x="8395" y="4651"/>
                  </a:cubicBezTo>
                  <a:cubicBezTo>
                    <a:pt x="8233" y="4490"/>
                    <a:pt x="8022" y="4365"/>
                    <a:pt x="7786" y="4291"/>
                  </a:cubicBezTo>
                  <a:cubicBezTo>
                    <a:pt x="7798" y="4340"/>
                    <a:pt x="7798" y="4390"/>
                    <a:pt x="7798" y="4440"/>
                  </a:cubicBezTo>
                  <a:cubicBezTo>
                    <a:pt x="7798" y="6840"/>
                    <a:pt x="7798" y="6840"/>
                    <a:pt x="7798" y="6840"/>
                  </a:cubicBezTo>
                  <a:cubicBezTo>
                    <a:pt x="7798" y="6890"/>
                    <a:pt x="7798" y="6940"/>
                    <a:pt x="7786" y="6977"/>
                  </a:cubicBezTo>
                  <a:cubicBezTo>
                    <a:pt x="7848" y="6965"/>
                    <a:pt x="7910" y="6940"/>
                    <a:pt x="7972" y="6915"/>
                  </a:cubicBezTo>
                  <a:cubicBezTo>
                    <a:pt x="7972" y="7698"/>
                    <a:pt x="7972" y="7698"/>
                    <a:pt x="7972" y="7698"/>
                  </a:cubicBezTo>
                  <a:cubicBezTo>
                    <a:pt x="7972" y="7786"/>
                    <a:pt x="7960" y="7873"/>
                    <a:pt x="7947" y="7935"/>
                  </a:cubicBezTo>
                  <a:cubicBezTo>
                    <a:pt x="7935" y="7997"/>
                    <a:pt x="7910" y="8034"/>
                    <a:pt x="7885" y="8072"/>
                  </a:cubicBezTo>
                  <a:cubicBezTo>
                    <a:pt x="7860" y="8096"/>
                    <a:pt x="7823" y="8121"/>
                    <a:pt x="7786" y="8134"/>
                  </a:cubicBezTo>
                  <a:cubicBezTo>
                    <a:pt x="7736" y="8146"/>
                    <a:pt x="7686" y="8159"/>
                    <a:pt x="7624" y="8159"/>
                  </a:cubicBezTo>
                  <a:cubicBezTo>
                    <a:pt x="7611" y="8159"/>
                    <a:pt x="7611" y="8159"/>
                    <a:pt x="7611" y="8159"/>
                  </a:cubicBezTo>
                  <a:cubicBezTo>
                    <a:pt x="5323" y="8159"/>
                    <a:pt x="5323" y="8159"/>
                    <a:pt x="5323" y="8159"/>
                  </a:cubicBezTo>
                  <a:cubicBezTo>
                    <a:pt x="5248" y="8034"/>
                    <a:pt x="5124" y="7947"/>
                    <a:pt x="4962" y="7947"/>
                  </a:cubicBezTo>
                  <a:cubicBezTo>
                    <a:pt x="3942" y="7947"/>
                    <a:pt x="3942" y="7947"/>
                    <a:pt x="3942" y="7947"/>
                  </a:cubicBezTo>
                  <a:cubicBezTo>
                    <a:pt x="3719" y="7947"/>
                    <a:pt x="3544" y="8134"/>
                    <a:pt x="3544" y="8345"/>
                  </a:cubicBezTo>
                  <a:cubicBezTo>
                    <a:pt x="3557" y="8569"/>
                    <a:pt x="3731" y="8743"/>
                    <a:pt x="3955" y="8743"/>
                  </a:cubicBezTo>
                  <a:cubicBezTo>
                    <a:pt x="4975" y="8743"/>
                    <a:pt x="4975" y="8743"/>
                    <a:pt x="4975" y="8743"/>
                  </a:cubicBezTo>
                  <a:cubicBezTo>
                    <a:pt x="5124" y="8743"/>
                    <a:pt x="5261" y="8656"/>
                    <a:pt x="5335" y="8532"/>
                  </a:cubicBezTo>
                  <a:cubicBezTo>
                    <a:pt x="7649" y="8532"/>
                    <a:pt x="7649" y="8532"/>
                    <a:pt x="7649" y="8532"/>
                  </a:cubicBezTo>
                  <a:cubicBezTo>
                    <a:pt x="7736" y="8532"/>
                    <a:pt x="7736" y="8532"/>
                    <a:pt x="7736" y="8532"/>
                  </a:cubicBezTo>
                  <a:cubicBezTo>
                    <a:pt x="7823" y="8532"/>
                    <a:pt x="7897" y="8507"/>
                    <a:pt x="7972" y="8482"/>
                  </a:cubicBezTo>
                  <a:cubicBezTo>
                    <a:pt x="8072" y="8445"/>
                    <a:pt x="8146" y="8395"/>
                    <a:pt x="8221" y="8320"/>
                  </a:cubicBezTo>
                  <a:cubicBezTo>
                    <a:pt x="8283" y="8246"/>
                    <a:pt x="8333" y="8159"/>
                    <a:pt x="8370" y="8047"/>
                  </a:cubicBezTo>
                  <a:cubicBezTo>
                    <a:pt x="8395" y="7947"/>
                    <a:pt x="8420" y="7823"/>
                    <a:pt x="8420" y="7686"/>
                  </a:cubicBezTo>
                  <a:cubicBezTo>
                    <a:pt x="8420" y="6691"/>
                    <a:pt x="8420" y="6691"/>
                    <a:pt x="8420" y="6691"/>
                  </a:cubicBezTo>
                  <a:cubicBezTo>
                    <a:pt x="8420" y="6654"/>
                    <a:pt x="8420" y="6654"/>
                    <a:pt x="8420" y="6654"/>
                  </a:cubicBezTo>
                  <a:cubicBezTo>
                    <a:pt x="8432" y="6641"/>
                    <a:pt x="8445" y="6629"/>
                    <a:pt x="8457" y="6616"/>
                  </a:cubicBezTo>
                  <a:cubicBezTo>
                    <a:pt x="8669" y="6405"/>
                    <a:pt x="8818" y="6119"/>
                    <a:pt x="8855" y="5808"/>
                  </a:cubicBezTo>
                  <a:cubicBezTo>
                    <a:pt x="8868" y="5796"/>
                    <a:pt x="8880" y="5796"/>
                    <a:pt x="8880" y="5783"/>
                  </a:cubicBezTo>
                  <a:cubicBezTo>
                    <a:pt x="8917" y="5746"/>
                    <a:pt x="8942" y="5684"/>
                    <a:pt x="8942" y="5634"/>
                  </a:cubicBezTo>
                  <a:cubicBezTo>
                    <a:pt x="8942" y="4602"/>
                    <a:pt x="8942" y="4602"/>
                    <a:pt x="8942" y="4602"/>
                  </a:cubicBezTo>
                  <a:cubicBezTo>
                    <a:pt x="8942" y="4340"/>
                    <a:pt x="8917" y="4079"/>
                    <a:pt x="8880" y="3831"/>
                  </a:cubicBezTo>
                  <a:cubicBezTo>
                    <a:pt x="8805" y="3569"/>
                    <a:pt x="8743" y="3321"/>
                    <a:pt x="8656" y="3072"/>
                  </a:cubicBezTo>
                  <a:cubicBezTo>
                    <a:pt x="8569" y="2823"/>
                    <a:pt x="8457" y="2587"/>
                    <a:pt x="8320" y="2363"/>
                  </a:cubicBezTo>
                  <a:cubicBezTo>
                    <a:pt x="8196" y="2139"/>
                    <a:pt x="8047" y="1928"/>
                    <a:pt x="7873" y="1729"/>
                  </a:cubicBezTo>
                  <a:cubicBezTo>
                    <a:pt x="7860" y="1704"/>
                    <a:pt x="7835" y="1691"/>
                    <a:pt x="7810" y="1679"/>
                  </a:cubicBezTo>
                  <a:cubicBezTo>
                    <a:pt x="7835" y="1567"/>
                    <a:pt x="7798" y="1430"/>
                    <a:pt x="7711" y="1343"/>
                  </a:cubicBezTo>
                  <a:cubicBezTo>
                    <a:pt x="6815" y="448"/>
                    <a:pt x="5646" y="0"/>
                    <a:pt x="4465" y="0"/>
                  </a:cubicBezTo>
                  <a:cubicBezTo>
                    <a:pt x="3283" y="0"/>
                    <a:pt x="2114" y="448"/>
                    <a:pt x="1206" y="1343"/>
                  </a:cubicBezTo>
                  <a:cubicBezTo>
                    <a:pt x="1119" y="1430"/>
                    <a:pt x="1082" y="1567"/>
                    <a:pt x="1107" y="1679"/>
                  </a:cubicBezTo>
                  <a:cubicBezTo>
                    <a:pt x="1082" y="1691"/>
                    <a:pt x="1069" y="1704"/>
                    <a:pt x="1045" y="1729"/>
                  </a:cubicBezTo>
                  <a:cubicBezTo>
                    <a:pt x="870" y="1928"/>
                    <a:pt x="721" y="2139"/>
                    <a:pt x="597" y="2363"/>
                  </a:cubicBezTo>
                  <a:cubicBezTo>
                    <a:pt x="472" y="2587"/>
                    <a:pt x="361" y="2823"/>
                    <a:pt x="261" y="3072"/>
                  </a:cubicBezTo>
                  <a:cubicBezTo>
                    <a:pt x="174" y="3321"/>
                    <a:pt x="99" y="3569"/>
                    <a:pt x="62" y="3831"/>
                  </a:cubicBezTo>
                  <a:cubicBezTo>
                    <a:pt x="12" y="4079"/>
                    <a:pt x="0" y="4340"/>
                    <a:pt x="0" y="4602"/>
                  </a:cubicBezTo>
                  <a:cubicBezTo>
                    <a:pt x="0" y="5634"/>
                    <a:pt x="0" y="5634"/>
                    <a:pt x="0" y="5634"/>
                  </a:cubicBezTo>
                  <a:cubicBezTo>
                    <a:pt x="0" y="5696"/>
                    <a:pt x="25" y="5746"/>
                    <a:pt x="62" y="5783"/>
                  </a:cubicBezTo>
                  <a:cubicBezTo>
                    <a:pt x="74" y="5796"/>
                    <a:pt x="87" y="5796"/>
                    <a:pt x="87" y="5808"/>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en-US"/>
            </a:p>
          </p:txBody>
        </p:sp>
      </p:grpSp>
      <p:graphicFrame>
        <p:nvGraphicFramePr>
          <p:cNvPr id="21" name="Chart 20">
            <a:extLst>
              <a:ext uri="{FF2B5EF4-FFF2-40B4-BE49-F238E27FC236}">
                <a16:creationId xmlns:a16="http://schemas.microsoft.com/office/drawing/2014/main" id="{201CF0F8-47F5-4443-B199-F3EEC8A5332A}"/>
              </a:ext>
            </a:extLst>
          </p:cNvPr>
          <p:cNvGraphicFramePr/>
          <p:nvPr>
            <p:extLst/>
          </p:nvPr>
        </p:nvGraphicFramePr>
        <p:xfrm>
          <a:off x="5337287" y="2326399"/>
          <a:ext cx="2888343" cy="3438676"/>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21">
            <a:extLst>
              <a:ext uri="{FF2B5EF4-FFF2-40B4-BE49-F238E27FC236}">
                <a16:creationId xmlns:a16="http://schemas.microsoft.com/office/drawing/2014/main" id="{8979A476-B2C0-42DA-8591-B80D22B83537}"/>
              </a:ext>
            </a:extLst>
          </p:cNvPr>
          <p:cNvSpPr txBox="1"/>
          <p:nvPr/>
        </p:nvSpPr>
        <p:spPr>
          <a:xfrm>
            <a:off x="6207773" y="3568683"/>
            <a:ext cx="1147369" cy="954107"/>
          </a:xfrm>
          <a:prstGeom prst="rect">
            <a:avLst/>
          </a:prstGeom>
          <a:noFill/>
        </p:spPr>
        <p:txBody>
          <a:bodyPr wrap="square" rtlCol="0">
            <a:spAutoFit/>
          </a:bodyPr>
          <a:lstStyle/>
          <a:p>
            <a:pPr algn="ctr"/>
            <a:r>
              <a:rPr lang="en-US" sz="3600" b="1" dirty="0">
                <a:solidFill>
                  <a:schemeClr val="accent2"/>
                </a:solidFill>
                <a:latin typeface="Roboto Slab" pitchFamily="2" charset="0"/>
                <a:ea typeface="Roboto Slab" pitchFamily="2" charset="0"/>
              </a:rPr>
              <a:t>50%</a:t>
            </a:r>
          </a:p>
          <a:p>
            <a:pPr algn="ctr"/>
            <a:r>
              <a:rPr lang="en-US" sz="2000" b="1" dirty="0">
                <a:solidFill>
                  <a:schemeClr val="tx1">
                    <a:lumMod val="95000"/>
                    <a:lumOff val="5000"/>
                  </a:schemeClr>
                </a:solidFill>
                <a:latin typeface="Roboto Slab" pitchFamily="2" charset="0"/>
                <a:ea typeface="Roboto Slab" pitchFamily="2" charset="0"/>
              </a:rPr>
              <a:t>OFFER</a:t>
            </a:r>
          </a:p>
        </p:txBody>
      </p:sp>
      <p:sp>
        <p:nvSpPr>
          <p:cNvPr id="23" name="Rectangle 17">
            <a:extLst>
              <a:ext uri="{FF2B5EF4-FFF2-40B4-BE49-F238E27FC236}">
                <a16:creationId xmlns:a16="http://schemas.microsoft.com/office/drawing/2014/main" id="{E8AE1310-5D54-483C-9155-F716E1228946}"/>
              </a:ext>
            </a:extLst>
          </p:cNvPr>
          <p:cNvSpPr>
            <a:spLocks/>
          </p:cNvSpPr>
          <p:nvPr/>
        </p:nvSpPr>
        <p:spPr bwMode="auto">
          <a:xfrm>
            <a:off x="5337287" y="5508504"/>
            <a:ext cx="2888346" cy="78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ysClr val="windowText" lastClr="000000"/>
                </a:solidFill>
                <a:latin typeface="Roboto Slab" pitchFamily="2" charset="0"/>
                <a:ea typeface="Roboto Slab" pitchFamily="2" charset="0"/>
                <a:cs typeface="Lato" panose="020F0502020204030203" pitchFamily="34" charset="0"/>
                <a:sym typeface="Montserrat-Regular" charset="0"/>
              </a:rPr>
              <a:t>This letterhead design is meant to project an professional</a:t>
            </a:r>
          </a:p>
        </p:txBody>
      </p:sp>
      <p:graphicFrame>
        <p:nvGraphicFramePr>
          <p:cNvPr id="25" name="Chart 24">
            <a:extLst>
              <a:ext uri="{FF2B5EF4-FFF2-40B4-BE49-F238E27FC236}">
                <a16:creationId xmlns:a16="http://schemas.microsoft.com/office/drawing/2014/main" id="{9D22ADF0-22F3-401C-904B-7533712C27F8}"/>
              </a:ext>
            </a:extLst>
          </p:cNvPr>
          <p:cNvGraphicFramePr/>
          <p:nvPr>
            <p:extLst/>
          </p:nvPr>
        </p:nvGraphicFramePr>
        <p:xfrm>
          <a:off x="8715119" y="2326399"/>
          <a:ext cx="2888343" cy="3438676"/>
        </p:xfrm>
        <a:graphic>
          <a:graphicData uri="http://schemas.openxmlformats.org/drawingml/2006/chart">
            <c:chart xmlns:c="http://schemas.openxmlformats.org/drawingml/2006/chart" xmlns:r="http://schemas.openxmlformats.org/officeDocument/2006/relationships" r:id="rId4"/>
          </a:graphicData>
        </a:graphic>
      </p:graphicFrame>
      <p:sp>
        <p:nvSpPr>
          <p:cNvPr id="26" name="TextBox 25">
            <a:extLst>
              <a:ext uri="{FF2B5EF4-FFF2-40B4-BE49-F238E27FC236}">
                <a16:creationId xmlns:a16="http://schemas.microsoft.com/office/drawing/2014/main" id="{627B7867-F463-48B7-A247-098F7BC9929D}"/>
              </a:ext>
            </a:extLst>
          </p:cNvPr>
          <p:cNvSpPr txBox="1"/>
          <p:nvPr/>
        </p:nvSpPr>
        <p:spPr>
          <a:xfrm>
            <a:off x="9529648" y="3568683"/>
            <a:ext cx="1259284" cy="954107"/>
          </a:xfrm>
          <a:prstGeom prst="rect">
            <a:avLst/>
          </a:prstGeom>
          <a:noFill/>
        </p:spPr>
        <p:txBody>
          <a:bodyPr wrap="square" rtlCol="0">
            <a:spAutoFit/>
          </a:bodyPr>
          <a:lstStyle/>
          <a:p>
            <a:pPr algn="ctr"/>
            <a:r>
              <a:rPr lang="en-US" sz="3600" b="1" dirty="0">
                <a:solidFill>
                  <a:schemeClr val="accent3"/>
                </a:solidFill>
                <a:latin typeface="Roboto Slab" pitchFamily="2" charset="0"/>
                <a:ea typeface="Roboto Slab" pitchFamily="2" charset="0"/>
              </a:rPr>
              <a:t>65%</a:t>
            </a:r>
          </a:p>
          <a:p>
            <a:pPr algn="ctr"/>
            <a:r>
              <a:rPr lang="en-US" sz="2000" b="1" dirty="0">
                <a:solidFill>
                  <a:schemeClr val="tx1">
                    <a:lumMod val="95000"/>
                    <a:lumOff val="5000"/>
                  </a:schemeClr>
                </a:solidFill>
                <a:latin typeface="Roboto Slab" pitchFamily="2" charset="0"/>
                <a:ea typeface="Roboto Slab" pitchFamily="2" charset="0"/>
              </a:rPr>
              <a:t>OFFER</a:t>
            </a:r>
          </a:p>
        </p:txBody>
      </p:sp>
      <p:sp>
        <p:nvSpPr>
          <p:cNvPr id="27" name="Rectangle 17">
            <a:extLst>
              <a:ext uri="{FF2B5EF4-FFF2-40B4-BE49-F238E27FC236}">
                <a16:creationId xmlns:a16="http://schemas.microsoft.com/office/drawing/2014/main" id="{2B3B5B76-8082-4555-B0EB-C471D58ACC95}"/>
              </a:ext>
            </a:extLst>
          </p:cNvPr>
          <p:cNvSpPr>
            <a:spLocks/>
          </p:cNvSpPr>
          <p:nvPr/>
        </p:nvSpPr>
        <p:spPr bwMode="auto">
          <a:xfrm>
            <a:off x="8715119" y="5508504"/>
            <a:ext cx="2888346" cy="780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lnSpc>
                <a:spcPts val="1600"/>
              </a:lnSpc>
            </a:pPr>
            <a:r>
              <a:rPr lang="en-US" sz="1200" dirty="0">
                <a:solidFill>
                  <a:sysClr val="windowText" lastClr="000000"/>
                </a:solidFill>
                <a:latin typeface="Roboto Slab" pitchFamily="2" charset="0"/>
                <a:ea typeface="Roboto Slab" pitchFamily="2" charset="0"/>
                <a:cs typeface="Lato" panose="020F0502020204030203" pitchFamily="34" charset="0"/>
                <a:sym typeface="Montserrat-Regular" charset="0"/>
              </a:rPr>
              <a:t>This letterhead design is meant to project an professional</a:t>
            </a:r>
          </a:p>
        </p:txBody>
      </p:sp>
    </p:spTree>
    <p:extLst>
      <p:ext uri="{BB962C8B-B14F-4D97-AF65-F5344CB8AC3E}">
        <p14:creationId xmlns:p14="http://schemas.microsoft.com/office/powerpoint/2010/main" val="12989143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31" name="Picture Placeholder 30">
            <a:extLst>
              <a:ext uri="{FF2B5EF4-FFF2-40B4-BE49-F238E27FC236}">
                <a16:creationId xmlns:a16="http://schemas.microsoft.com/office/drawing/2014/main" id="{52AC6BB7-CE16-4F12-BBFE-CCAA6232442D}"/>
              </a:ext>
            </a:extLst>
          </p:cNvPr>
          <p:cNvPicPr>
            <a:picLocks noGrp="1" noChangeAspect="1"/>
          </p:cNvPicPr>
          <p:nvPr>
            <p:ph type="pic" sz="quarter" idx="206"/>
          </p:nvPr>
        </p:nvPicPr>
        <p:blipFill>
          <a:blip r:embed="rId3">
            <a:extLst>
              <a:ext uri="{28A0092B-C50C-407E-A947-70E740481C1C}">
                <a14:useLocalDpi xmlns:a14="http://schemas.microsoft.com/office/drawing/2010/main" val="0"/>
              </a:ext>
            </a:extLst>
          </a:blip>
          <a:srcRect t="21159" b="21159"/>
          <a:stretch>
            <a:fillRect/>
          </a:stretch>
        </p:blipFill>
        <p:spPr/>
      </p:pic>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17</a:t>
            </a:fld>
            <a:endParaRPr lang="en-US" dirty="0"/>
          </a:p>
        </p:txBody>
      </p:sp>
      <p:sp>
        <p:nvSpPr>
          <p:cNvPr id="6" name="Subtitle 5">
            <a:extLst>
              <a:ext uri="{FF2B5EF4-FFF2-40B4-BE49-F238E27FC236}">
                <a16:creationId xmlns:a16="http://schemas.microsoft.com/office/drawing/2014/main" id="{A7C78D4D-81C1-4120-8751-5D2E281F622D}"/>
              </a:ext>
            </a:extLst>
          </p:cNvPr>
          <p:cNvSpPr>
            <a:spLocks noGrp="1"/>
          </p:cNvSpPr>
          <p:nvPr>
            <p:ph type="subTitle" idx="4294967295"/>
          </p:nvPr>
        </p:nvSpPr>
        <p:spPr>
          <a:xfrm>
            <a:off x="587987"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a:t>
            </a:r>
          </a:p>
          <a:p>
            <a:endParaRPr lang="en-US" sz="1400" dirty="0"/>
          </a:p>
        </p:txBody>
      </p:sp>
      <p:sp>
        <p:nvSpPr>
          <p:cNvPr id="5" name="Title 4">
            <a:extLst>
              <a:ext uri="{FF2B5EF4-FFF2-40B4-BE49-F238E27FC236}">
                <a16:creationId xmlns:a16="http://schemas.microsoft.com/office/drawing/2014/main" id="{C390DBB5-1362-46F6-AF71-6F04BAE2B76E}"/>
              </a:ext>
            </a:extLst>
          </p:cNvPr>
          <p:cNvSpPr>
            <a:spLocks noGrp="1"/>
          </p:cNvSpPr>
          <p:nvPr>
            <p:ph type="title" idx="4294967295"/>
          </p:nvPr>
        </p:nvSpPr>
        <p:spPr>
          <a:xfrm>
            <a:off x="587987" y="481013"/>
            <a:ext cx="10515600" cy="679450"/>
          </a:xfrm>
        </p:spPr>
        <p:txBody>
          <a:bodyPr>
            <a:normAutofit/>
          </a:bodyPr>
          <a:lstStyle/>
          <a:p>
            <a:r>
              <a:rPr lang="en-US" b="1" dirty="0">
                <a:latin typeface="Roboto Slab" pitchFamily="2" charset="0"/>
                <a:ea typeface="Roboto Slab" pitchFamily="2" charset="0"/>
              </a:rPr>
              <a:t>Square Image</a:t>
            </a:r>
            <a:endParaRPr lang="en-US" dirty="0">
              <a:latin typeface="Roboto Slab" pitchFamily="2" charset="0"/>
              <a:ea typeface="Roboto Slab" pitchFamily="2" charset="0"/>
            </a:endParaRPr>
          </a:p>
        </p:txBody>
      </p:sp>
      <p:pic>
        <p:nvPicPr>
          <p:cNvPr id="29" name="Picture Placeholder 28">
            <a:extLst>
              <a:ext uri="{FF2B5EF4-FFF2-40B4-BE49-F238E27FC236}">
                <a16:creationId xmlns:a16="http://schemas.microsoft.com/office/drawing/2014/main" id="{95C37C34-B94F-43E4-B036-DE5353985F6D}"/>
              </a:ext>
            </a:extLst>
          </p:cNvPr>
          <p:cNvPicPr>
            <a:picLocks noGrp="1" noChangeAspect="1"/>
          </p:cNvPicPr>
          <p:nvPr>
            <p:ph type="pic" sz="quarter" idx="207"/>
          </p:nvPr>
        </p:nvPicPr>
        <p:blipFill rotWithShape="1">
          <a:blip r:embed="rId4">
            <a:extLst>
              <a:ext uri="{28A0092B-C50C-407E-A947-70E740481C1C}">
                <a14:useLocalDpi xmlns:a14="http://schemas.microsoft.com/office/drawing/2010/main" val="0"/>
              </a:ext>
            </a:extLst>
          </a:blip>
          <a:srcRect l="2817" t="14610" r="25719" b="3733"/>
          <a:stretch/>
        </p:blipFill>
        <p:spPr>
          <a:xfrm>
            <a:off x="500427" y="1919631"/>
            <a:ext cx="3186204" cy="3018738"/>
          </a:xfrm>
        </p:spPr>
      </p:pic>
      <p:sp>
        <p:nvSpPr>
          <p:cNvPr id="33" name="Rectangle 32">
            <a:extLst>
              <a:ext uri="{FF2B5EF4-FFF2-40B4-BE49-F238E27FC236}">
                <a16:creationId xmlns:a16="http://schemas.microsoft.com/office/drawing/2014/main" id="{997B2C2C-E809-49CC-8C33-5008914B0594}"/>
              </a:ext>
            </a:extLst>
          </p:cNvPr>
          <p:cNvSpPr/>
          <p:nvPr/>
        </p:nvSpPr>
        <p:spPr>
          <a:xfrm>
            <a:off x="1688814" y="5334190"/>
            <a:ext cx="8814372" cy="835550"/>
          </a:xfrm>
          <a:prstGeom prst="rect">
            <a:avLst/>
          </a:prstGeom>
        </p:spPr>
        <p:txBody>
          <a:bodyPr wrap="square">
            <a:spAutoFit/>
          </a:bodyPr>
          <a:lstStyle/>
          <a:p>
            <a:pPr algn="ct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centuries, but also the leap into electronic typesetting, remaining essentially unchanged. It was </a:t>
            </a:r>
            <a:r>
              <a:rPr lang="en-US" sz="1200" dirty="0" err="1">
                <a:latin typeface="Roboto Slab" pitchFamily="2" charset="0"/>
                <a:ea typeface="Roboto Slab" pitchFamily="2" charset="0"/>
              </a:rPr>
              <a:t>popularised</a:t>
            </a:r>
            <a:r>
              <a:rPr lang="en-US" sz="1200" dirty="0">
                <a:latin typeface="Roboto Slab" pitchFamily="2" charset="0"/>
                <a:ea typeface="Roboto Slab" pitchFamily="2" charset="0"/>
              </a:rPr>
              <a:t> in the 1960s with the release of </a:t>
            </a:r>
            <a:r>
              <a:rPr lang="en-US" sz="1200" dirty="0" err="1">
                <a:latin typeface="Roboto Slab" pitchFamily="2" charset="0"/>
                <a:ea typeface="Roboto Slab" pitchFamily="2" charset="0"/>
              </a:rPr>
              <a:t>Letraset</a:t>
            </a:r>
            <a:r>
              <a:rPr lang="en-US" sz="1200" dirty="0">
                <a:latin typeface="Roboto Slab" pitchFamily="2" charset="0"/>
                <a:ea typeface="Roboto Slab" pitchFamily="2" charset="0"/>
              </a:rPr>
              <a:t> sheets containing Lorem Ipsum passages, </a:t>
            </a:r>
          </a:p>
        </p:txBody>
      </p:sp>
    </p:spTree>
    <p:extLst>
      <p:ext uri="{BB962C8B-B14F-4D97-AF65-F5344CB8AC3E}">
        <p14:creationId xmlns:p14="http://schemas.microsoft.com/office/powerpoint/2010/main" val="12409159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18</a:t>
            </a:fld>
            <a:endParaRPr lang="en-US" dirty="0"/>
          </a:p>
        </p:txBody>
      </p:sp>
      <p:pic>
        <p:nvPicPr>
          <p:cNvPr id="49" name="Picture Placeholder 48">
            <a:extLst>
              <a:ext uri="{FF2B5EF4-FFF2-40B4-BE49-F238E27FC236}">
                <a16:creationId xmlns:a16="http://schemas.microsoft.com/office/drawing/2014/main" id="{FB24322A-16AF-49DF-8EB8-8276F527FFE9}"/>
              </a:ext>
            </a:extLst>
          </p:cNvPr>
          <p:cNvPicPr>
            <a:picLocks noGrp="1" noChangeAspect="1"/>
          </p:cNvPicPr>
          <p:nvPr>
            <p:ph type="pic" sz="quarter" idx="207"/>
          </p:nvPr>
        </p:nvPicPr>
        <p:blipFill rotWithShape="1">
          <a:blip r:embed="rId3">
            <a:extLst>
              <a:ext uri="{28A0092B-C50C-407E-A947-70E740481C1C}">
                <a14:useLocalDpi xmlns:a14="http://schemas.microsoft.com/office/drawing/2010/main" val="0"/>
              </a:ext>
            </a:extLst>
          </a:blip>
          <a:srcRect l="36033" t="35935" r="36033" b="36131"/>
          <a:stretch/>
        </p:blipFill>
        <p:spPr>
          <a:xfrm>
            <a:off x="2822195" y="1814513"/>
            <a:ext cx="4615542" cy="4615542"/>
          </a:xfrm>
        </p:spPr>
      </p:pic>
      <p:sp>
        <p:nvSpPr>
          <p:cNvPr id="6" name="Subtitle 5">
            <a:extLst>
              <a:ext uri="{FF2B5EF4-FFF2-40B4-BE49-F238E27FC236}">
                <a16:creationId xmlns:a16="http://schemas.microsoft.com/office/drawing/2014/main" id="{A7C78D4D-81C1-4120-8751-5D2E281F622D}"/>
              </a:ext>
            </a:extLst>
          </p:cNvPr>
          <p:cNvSpPr>
            <a:spLocks noGrp="1"/>
          </p:cNvSpPr>
          <p:nvPr>
            <p:ph type="subTitle" idx="4294967295"/>
          </p:nvPr>
        </p:nvSpPr>
        <p:spPr>
          <a:xfrm>
            <a:off x="838200" y="1135063"/>
            <a:ext cx="10515600" cy="244475"/>
          </a:xfrm>
          <a:prstGeom prst="rect">
            <a:avLst/>
          </a:prstGeom>
        </p:spPr>
        <p:txBody>
          <a:bodyPr/>
          <a:lstStyle/>
          <a:p>
            <a:r>
              <a:rPr lang="en-US" sz="1400" dirty="0">
                <a:latin typeface="Roboto Slab" pitchFamily="2" charset="0"/>
                <a:ea typeface="Roboto Slab" pitchFamily="2" charset="0"/>
              </a:rPr>
              <a:t>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 lorem ipsum dolor sit </a:t>
            </a:r>
            <a:r>
              <a:rPr lang="en-US" sz="1400" dirty="0" err="1">
                <a:latin typeface="Roboto Slab" pitchFamily="2" charset="0"/>
                <a:ea typeface="Roboto Slab" pitchFamily="2" charset="0"/>
              </a:rPr>
              <a:t>amet</a:t>
            </a:r>
            <a:r>
              <a:rPr lang="en-US" sz="1400" dirty="0">
                <a:latin typeface="Roboto Slab" pitchFamily="2" charset="0"/>
                <a:ea typeface="Roboto Slab" pitchFamily="2" charset="0"/>
              </a:rPr>
              <a:t> </a:t>
            </a:r>
            <a:r>
              <a:rPr lang="en-US" sz="1400" dirty="0" err="1">
                <a:latin typeface="Roboto Slab" pitchFamily="2" charset="0"/>
                <a:ea typeface="Roboto Slab" pitchFamily="2" charset="0"/>
              </a:rPr>
              <a:t>agam</a:t>
            </a:r>
            <a:r>
              <a:rPr lang="en-US" sz="1400" dirty="0">
                <a:latin typeface="Roboto Slab" pitchFamily="2" charset="0"/>
                <a:ea typeface="Roboto Slab" pitchFamily="2" charset="0"/>
              </a:rPr>
              <a:t> facer modo data</a:t>
            </a:r>
          </a:p>
          <a:p>
            <a:endParaRPr lang="en-US" sz="1400" dirty="0"/>
          </a:p>
        </p:txBody>
      </p:sp>
      <p:sp>
        <p:nvSpPr>
          <p:cNvPr id="5" name="Title 4">
            <a:extLst>
              <a:ext uri="{FF2B5EF4-FFF2-40B4-BE49-F238E27FC236}">
                <a16:creationId xmlns:a16="http://schemas.microsoft.com/office/drawing/2014/main" id="{C390DBB5-1362-46F6-AF71-6F04BAE2B76E}"/>
              </a:ext>
            </a:extLst>
          </p:cNvPr>
          <p:cNvSpPr>
            <a:spLocks noGrp="1"/>
          </p:cNvSpPr>
          <p:nvPr>
            <p:ph type="title" idx="4294967295"/>
          </p:nvPr>
        </p:nvSpPr>
        <p:spPr>
          <a:xfrm>
            <a:off x="838200" y="481013"/>
            <a:ext cx="10515600" cy="679450"/>
          </a:xfrm>
        </p:spPr>
        <p:txBody>
          <a:bodyPr>
            <a:normAutofit/>
          </a:bodyPr>
          <a:lstStyle/>
          <a:p>
            <a:r>
              <a:rPr lang="en-US" b="1" dirty="0">
                <a:latin typeface="Roboto Slab" pitchFamily="2" charset="0"/>
                <a:ea typeface="Roboto Slab" pitchFamily="2" charset="0"/>
              </a:rPr>
              <a:t>Map Project Location</a:t>
            </a:r>
            <a:endParaRPr lang="en-US" dirty="0">
              <a:latin typeface="Roboto Slab" pitchFamily="2" charset="0"/>
              <a:ea typeface="Roboto Slab" pitchFamily="2" charset="0"/>
            </a:endParaRPr>
          </a:p>
        </p:txBody>
      </p:sp>
      <p:sp>
        <p:nvSpPr>
          <p:cNvPr id="41" name="Oval 40">
            <a:extLst>
              <a:ext uri="{FF2B5EF4-FFF2-40B4-BE49-F238E27FC236}">
                <a16:creationId xmlns:a16="http://schemas.microsoft.com/office/drawing/2014/main" id="{2DDFAC55-6834-46C9-AC7F-AE86A3196CE8}"/>
              </a:ext>
            </a:extLst>
          </p:cNvPr>
          <p:cNvSpPr/>
          <p:nvPr/>
        </p:nvSpPr>
        <p:spPr>
          <a:xfrm>
            <a:off x="6554351" y="2730806"/>
            <a:ext cx="2815454" cy="281545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5" name="Picture Placeholder 54">
            <a:extLst>
              <a:ext uri="{FF2B5EF4-FFF2-40B4-BE49-F238E27FC236}">
                <a16:creationId xmlns:a16="http://schemas.microsoft.com/office/drawing/2014/main" id="{E8C77703-F65D-4D22-B70F-7541844D3106}"/>
              </a:ext>
            </a:extLst>
          </p:cNvPr>
          <p:cNvPicPr>
            <a:picLocks noGrp="1" noChangeAspect="1"/>
          </p:cNvPicPr>
          <p:nvPr>
            <p:ph type="pic" sz="quarter" idx="206"/>
          </p:nvPr>
        </p:nvPicPr>
        <p:blipFill rotWithShape="1">
          <a:blip r:embed="rId4">
            <a:extLst>
              <a:ext uri="{28A0092B-C50C-407E-A947-70E740481C1C}">
                <a14:useLocalDpi xmlns:a14="http://schemas.microsoft.com/office/drawing/2010/main" val="0"/>
              </a:ext>
            </a:extLst>
          </a:blip>
          <a:srcRect l="29294" t="31438" r="33667" b="2699"/>
          <a:stretch/>
        </p:blipFill>
        <p:spPr>
          <a:xfrm>
            <a:off x="6651689" y="2837463"/>
            <a:ext cx="2602140" cy="2602140"/>
          </a:xfrm>
        </p:spPr>
      </p:pic>
    </p:spTree>
    <p:extLst>
      <p:ext uri="{BB962C8B-B14F-4D97-AF65-F5344CB8AC3E}">
        <p14:creationId xmlns:p14="http://schemas.microsoft.com/office/powerpoint/2010/main" val="16226270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pic>
        <p:nvPicPr>
          <p:cNvPr id="68" name="Picture Placeholder 67">
            <a:extLst>
              <a:ext uri="{FF2B5EF4-FFF2-40B4-BE49-F238E27FC236}">
                <a16:creationId xmlns:a16="http://schemas.microsoft.com/office/drawing/2014/main" id="{7784DA1E-0F60-43EE-96FD-C5504DDACCA9}"/>
              </a:ext>
            </a:extLst>
          </p:cNvPr>
          <p:cNvPicPr>
            <a:picLocks noGrp="1" noChangeAspect="1"/>
          </p:cNvPicPr>
          <p:nvPr>
            <p:ph type="pic" sz="quarter" idx="206"/>
          </p:nvPr>
        </p:nvPicPr>
        <p:blipFill rotWithShape="1">
          <a:blip r:embed="rId3">
            <a:extLst>
              <a:ext uri="{28A0092B-C50C-407E-A947-70E740481C1C}">
                <a14:useLocalDpi xmlns:a14="http://schemas.microsoft.com/office/drawing/2010/main" val="0"/>
              </a:ext>
            </a:extLst>
          </a:blip>
          <a:srcRect l="39035" t="36196" r="36425" b="36196"/>
          <a:stretch/>
        </p:blipFill>
        <p:spPr>
          <a:xfrm>
            <a:off x="0" y="0"/>
            <a:ext cx="6096000" cy="6858000"/>
          </a:xfrm>
        </p:spPr>
      </p:pic>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19</a:t>
            </a:fld>
            <a:endParaRPr lang="en-US" dirty="0"/>
          </a:p>
        </p:txBody>
      </p:sp>
      <p:grpSp>
        <p:nvGrpSpPr>
          <p:cNvPr id="65" name="Group 64">
            <a:extLst>
              <a:ext uri="{FF2B5EF4-FFF2-40B4-BE49-F238E27FC236}">
                <a16:creationId xmlns:a16="http://schemas.microsoft.com/office/drawing/2014/main" id="{E90E29B2-7173-4A47-ADDD-1925EDFBBBBC}"/>
              </a:ext>
            </a:extLst>
          </p:cNvPr>
          <p:cNvGrpSpPr/>
          <p:nvPr/>
        </p:nvGrpSpPr>
        <p:grpSpPr>
          <a:xfrm>
            <a:off x="6409594" y="1612668"/>
            <a:ext cx="3895550" cy="3632664"/>
            <a:chOff x="6409594" y="2057793"/>
            <a:chExt cx="3895550" cy="3632664"/>
          </a:xfrm>
        </p:grpSpPr>
        <p:sp>
          <p:nvSpPr>
            <p:cNvPr id="63" name="Rectangle 62">
              <a:extLst>
                <a:ext uri="{FF2B5EF4-FFF2-40B4-BE49-F238E27FC236}">
                  <a16:creationId xmlns:a16="http://schemas.microsoft.com/office/drawing/2014/main" id="{5A339A31-9BFD-42C2-8DF8-458C6869658D}"/>
                </a:ext>
              </a:extLst>
            </p:cNvPr>
            <p:cNvSpPr/>
            <p:nvPr/>
          </p:nvSpPr>
          <p:spPr>
            <a:xfrm>
              <a:off x="6409594" y="2057793"/>
              <a:ext cx="2626040" cy="917302"/>
            </a:xfrm>
            <a:prstGeom prst="rect">
              <a:avLst/>
            </a:prstGeom>
          </p:spPr>
          <p:txBody>
            <a:bodyPr wrap="none">
              <a:spAutoFit/>
            </a:bodyPr>
            <a:lstStyle/>
            <a:p>
              <a:pPr>
                <a:lnSpc>
                  <a:spcPts val="3200"/>
                </a:lnSpc>
              </a:pPr>
              <a:r>
                <a:rPr lang="en-US" sz="3200" b="1" dirty="0">
                  <a:latin typeface="Roboto Slab" pitchFamily="2" charset="0"/>
                  <a:ea typeface="Roboto Slab" pitchFamily="2" charset="0"/>
                </a:rPr>
                <a:t>Map Project </a:t>
              </a:r>
            </a:p>
            <a:p>
              <a:pPr>
                <a:lnSpc>
                  <a:spcPts val="3200"/>
                </a:lnSpc>
              </a:pPr>
              <a:r>
                <a:rPr lang="en-US" sz="3200" b="1" dirty="0">
                  <a:latin typeface="Roboto Slab" pitchFamily="2" charset="0"/>
                  <a:ea typeface="Roboto Slab" pitchFamily="2" charset="0"/>
                </a:rPr>
                <a:t>Location</a:t>
              </a:r>
              <a:endParaRPr lang="en-US" sz="3200" dirty="0"/>
            </a:p>
          </p:txBody>
        </p:sp>
        <p:sp>
          <p:nvSpPr>
            <p:cNvPr id="64" name="Rectangle 63">
              <a:extLst>
                <a:ext uri="{FF2B5EF4-FFF2-40B4-BE49-F238E27FC236}">
                  <a16:creationId xmlns:a16="http://schemas.microsoft.com/office/drawing/2014/main" id="{5B350EE3-6F34-4DF8-B944-6590F9A63FBF}"/>
                </a:ext>
              </a:extLst>
            </p:cNvPr>
            <p:cNvSpPr/>
            <p:nvPr/>
          </p:nvSpPr>
          <p:spPr>
            <a:xfrm>
              <a:off x="6409594" y="3059544"/>
              <a:ext cx="3895550" cy="2630913"/>
            </a:xfrm>
            <a:prstGeom prst="rect">
              <a:avLst/>
            </a:prstGeom>
          </p:spPr>
          <p:txBody>
            <a:bodyPr wrap="square">
              <a:spAutoFit/>
            </a:bodyPr>
            <a:lstStyle/>
            <a:p>
              <a:pPr>
                <a:lnSpc>
                  <a:spcPts val="2000"/>
                </a:lnSpc>
              </a:pPr>
              <a:r>
                <a:rPr lang="en-US" sz="1200" b="1" dirty="0">
                  <a:latin typeface="Roboto Slab" pitchFamily="2" charset="0"/>
                  <a:ea typeface="Roboto Slab" pitchFamily="2" charset="0"/>
                </a:rPr>
                <a:t>Lorem Ipsum</a:t>
              </a:r>
              <a:r>
                <a:rPr lang="en-US" sz="1200" dirty="0">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latin typeface="Roboto Slab" pitchFamily="2" charset="0"/>
                  <a:ea typeface="Roboto Slab" pitchFamily="2" charset="0"/>
                </a:rPr>
                <a:t>popularised</a:t>
              </a:r>
              <a:r>
                <a:rPr lang="en-US" sz="1200" dirty="0">
                  <a:latin typeface="Roboto Slab" pitchFamily="2" charset="0"/>
                  <a:ea typeface="Roboto Slab" pitchFamily="2" charset="0"/>
                </a:rPr>
                <a:t> in the 1960s with the release of </a:t>
              </a:r>
              <a:r>
                <a:rPr lang="en-US" sz="1200" dirty="0" err="1">
                  <a:latin typeface="Roboto Slab" pitchFamily="2" charset="0"/>
                  <a:ea typeface="Roboto Slab" pitchFamily="2" charset="0"/>
                </a:rPr>
                <a:t>Letraset</a:t>
              </a:r>
              <a:r>
                <a:rPr lang="en-US" sz="1200" dirty="0">
                  <a:latin typeface="Roboto Slab" pitchFamily="2" charset="0"/>
                  <a:ea typeface="Roboto Slab" pitchFamily="2" charset="0"/>
                </a:rPr>
                <a:t> sheets containing Lorem Ipsum passages, </a:t>
              </a:r>
            </a:p>
          </p:txBody>
        </p:sp>
      </p:grpSp>
    </p:spTree>
    <p:extLst>
      <p:ext uri="{BB962C8B-B14F-4D97-AF65-F5344CB8AC3E}">
        <p14:creationId xmlns:p14="http://schemas.microsoft.com/office/powerpoint/2010/main" val="3832409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8"/>
          <p:cNvSpPr>
            <a:spLocks noGrp="1"/>
          </p:cNvSpPr>
          <p:nvPr>
            <p:ph type="sldNum" sz="quarter" idx="13"/>
          </p:nvPr>
        </p:nvSpPr>
        <p:spPr>
          <a:prstGeom prst="rect">
            <a:avLst/>
          </a:prstGeom>
        </p:spPr>
        <p:txBody>
          <a:bodyPr/>
          <a:lstStyle/>
          <a:p>
            <a:r>
              <a:rPr lang="en-US" dirty="0"/>
              <a:t>01</a:t>
            </a:r>
          </a:p>
        </p:txBody>
      </p:sp>
      <p:pic>
        <p:nvPicPr>
          <p:cNvPr id="17" name="Picture Placeholder 16">
            <a:extLst>
              <a:ext uri="{FF2B5EF4-FFF2-40B4-BE49-F238E27FC236}">
                <a16:creationId xmlns:a16="http://schemas.microsoft.com/office/drawing/2014/main" id="{76687DCE-BADE-4AEA-B91C-5E9818104BD3}"/>
              </a:ext>
            </a:extLst>
          </p:cNvPr>
          <p:cNvPicPr>
            <a:picLocks noGrp="1" noChangeAspect="1"/>
          </p:cNvPicPr>
          <p:nvPr>
            <p:ph type="pic" sz="quarter" idx="25"/>
          </p:nvPr>
        </p:nvPicPr>
        <p:blipFill>
          <a:blip r:embed="rId2">
            <a:extLst>
              <a:ext uri="{28A0092B-C50C-407E-A947-70E740481C1C}">
                <a14:useLocalDpi xmlns:a14="http://schemas.microsoft.com/office/drawing/2010/main" val="0"/>
              </a:ext>
            </a:extLst>
          </a:blip>
          <a:srcRect t="7973" b="7973"/>
          <a:stretch>
            <a:fillRect/>
          </a:stretch>
        </p:blipFill>
        <p:spPr/>
      </p:pic>
      <p:sp>
        <p:nvSpPr>
          <p:cNvPr id="4" name="Rectangle 3">
            <a:extLst>
              <a:ext uri="{FF2B5EF4-FFF2-40B4-BE49-F238E27FC236}">
                <a16:creationId xmlns:a16="http://schemas.microsoft.com/office/drawing/2014/main" id="{7F1F806C-CD73-4640-8DC8-D3A27D53EEF8}"/>
              </a:ext>
            </a:extLst>
          </p:cNvPr>
          <p:cNvSpPr/>
          <p:nvPr/>
        </p:nvSpPr>
        <p:spPr>
          <a:xfrm>
            <a:off x="0" y="0"/>
            <a:ext cx="12192000" cy="6858000"/>
          </a:xfrm>
          <a:prstGeom prst="rect">
            <a:avLst/>
          </a:prstGeom>
          <a:solidFill>
            <a:schemeClr val="tx2">
              <a:lumMod val="5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5">
            <a:extLst>
              <a:ext uri="{FF2B5EF4-FFF2-40B4-BE49-F238E27FC236}">
                <a16:creationId xmlns:a16="http://schemas.microsoft.com/office/drawing/2014/main" id="{9BCCFC7F-2EB8-4196-A0F9-11D7F25DD4D2}"/>
              </a:ext>
            </a:extLst>
          </p:cNvPr>
          <p:cNvSpPr>
            <a:spLocks noEditPoints="1"/>
          </p:cNvSpPr>
          <p:nvPr/>
        </p:nvSpPr>
        <p:spPr bwMode="auto">
          <a:xfrm>
            <a:off x="-1242967" y="-217488"/>
            <a:ext cx="5276850" cy="5653088"/>
          </a:xfrm>
          <a:custGeom>
            <a:avLst/>
            <a:gdLst>
              <a:gd name="T0" fmla="*/ 1723 w 1743"/>
              <a:gd name="T1" fmla="*/ 70 h 1872"/>
              <a:gd name="T2" fmla="*/ 551 w 1743"/>
              <a:gd name="T3" fmla="*/ 749 h 1872"/>
              <a:gd name="T4" fmla="*/ 252 w 1743"/>
              <a:gd name="T5" fmla="*/ 835 h 1872"/>
              <a:gd name="T6" fmla="*/ 41 w 1743"/>
              <a:gd name="T7" fmla="*/ 1095 h 1872"/>
              <a:gd name="T8" fmla="*/ 54 w 1743"/>
              <a:gd name="T9" fmla="*/ 1112 h 1872"/>
              <a:gd name="T10" fmla="*/ 390 w 1743"/>
              <a:gd name="T11" fmla="*/ 1359 h 1872"/>
              <a:gd name="T12" fmla="*/ 298 w 1743"/>
              <a:gd name="T13" fmla="*/ 1496 h 1872"/>
              <a:gd name="T14" fmla="*/ 399 w 1743"/>
              <a:gd name="T15" fmla="*/ 1585 h 1872"/>
              <a:gd name="T16" fmla="*/ 515 w 1743"/>
              <a:gd name="T17" fmla="*/ 1467 h 1872"/>
              <a:gd name="T18" fmla="*/ 810 w 1743"/>
              <a:gd name="T19" fmla="*/ 1764 h 1872"/>
              <a:gd name="T20" fmla="*/ 838 w 1743"/>
              <a:gd name="T21" fmla="*/ 1770 h 1872"/>
              <a:gd name="T22" fmla="*/ 1078 w 1743"/>
              <a:gd name="T23" fmla="*/ 1538 h 1872"/>
              <a:gd name="T24" fmla="*/ 1322 w 1743"/>
              <a:gd name="T25" fmla="*/ 1054 h 1872"/>
              <a:gd name="T26" fmla="*/ 1737 w 1743"/>
              <a:gd name="T27" fmla="*/ 84 h 1872"/>
              <a:gd name="T28" fmla="*/ 867 w 1743"/>
              <a:gd name="T29" fmla="*/ 775 h 1872"/>
              <a:gd name="T30" fmla="*/ 1224 w 1743"/>
              <a:gd name="T31" fmla="*/ 775 h 1872"/>
              <a:gd name="T32" fmla="*/ 10 w 1743"/>
              <a:gd name="T33" fmla="*/ 1662 h 1872"/>
              <a:gd name="T34" fmla="*/ 299 w 1743"/>
              <a:gd name="T35" fmla="*/ 1377 h 1872"/>
              <a:gd name="T36" fmla="*/ 293 w 1743"/>
              <a:gd name="T37" fmla="*/ 1352 h 1872"/>
              <a:gd name="T38" fmla="*/ 187 w 1743"/>
              <a:gd name="T39" fmla="*/ 1287 h 1872"/>
              <a:gd name="T40" fmla="*/ 0 w 1743"/>
              <a:gd name="T41" fmla="*/ 1486 h 1872"/>
              <a:gd name="T42" fmla="*/ 10 w 1743"/>
              <a:gd name="T43" fmla="*/ 1662 h 1872"/>
              <a:gd name="T44" fmla="*/ 338 w 1743"/>
              <a:gd name="T45" fmla="*/ 1649 h 1872"/>
              <a:gd name="T46" fmla="*/ 242 w 1743"/>
              <a:gd name="T47" fmla="*/ 1568 h 1872"/>
              <a:gd name="T48" fmla="*/ 5 w 1743"/>
              <a:gd name="T49" fmla="*/ 1778 h 1872"/>
              <a:gd name="T50" fmla="*/ 0 w 1743"/>
              <a:gd name="T51" fmla="*/ 1856 h 1872"/>
              <a:gd name="T52" fmla="*/ 91 w 1743"/>
              <a:gd name="T53" fmla="*/ 1872 h 1872"/>
              <a:gd name="T54" fmla="*/ 328 w 1743"/>
              <a:gd name="T55" fmla="*/ 1660 h 1872"/>
              <a:gd name="T56" fmla="*/ 452 w 1743"/>
              <a:gd name="T57" fmla="*/ 1632 h 1872"/>
              <a:gd name="T58" fmla="*/ 428 w 1743"/>
              <a:gd name="T59" fmla="*/ 1630 h 1872"/>
              <a:gd name="T60" fmla="*/ 210 w 1743"/>
              <a:gd name="T61" fmla="*/ 1856 h 1872"/>
              <a:gd name="T62" fmla="*/ 226 w 1743"/>
              <a:gd name="T63" fmla="*/ 1872 h 1872"/>
              <a:gd name="T64" fmla="*/ 391 w 1743"/>
              <a:gd name="T65" fmla="*/ 1867 h 1872"/>
              <a:gd name="T66" fmla="*/ 510 w 1743"/>
              <a:gd name="T67" fmla="*/ 1724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43" h="1872">
                <a:moveTo>
                  <a:pt x="1737" y="84"/>
                </a:moveTo>
                <a:cubicBezTo>
                  <a:pt x="1736" y="77"/>
                  <a:pt x="1730" y="71"/>
                  <a:pt x="1723" y="70"/>
                </a:cubicBezTo>
                <a:cubicBezTo>
                  <a:pt x="1704" y="67"/>
                  <a:pt x="1270" y="0"/>
                  <a:pt x="704" y="566"/>
                </a:cubicBezTo>
                <a:cubicBezTo>
                  <a:pt x="704" y="566"/>
                  <a:pt x="630" y="642"/>
                  <a:pt x="551" y="749"/>
                </a:cubicBezTo>
                <a:cubicBezTo>
                  <a:pt x="261" y="829"/>
                  <a:pt x="261" y="829"/>
                  <a:pt x="261" y="829"/>
                </a:cubicBezTo>
                <a:cubicBezTo>
                  <a:pt x="257" y="830"/>
                  <a:pt x="254" y="832"/>
                  <a:pt x="252" y="835"/>
                </a:cubicBezTo>
                <a:cubicBezTo>
                  <a:pt x="45" y="1084"/>
                  <a:pt x="45" y="1084"/>
                  <a:pt x="45" y="1084"/>
                </a:cubicBezTo>
                <a:cubicBezTo>
                  <a:pt x="42" y="1087"/>
                  <a:pt x="41" y="1091"/>
                  <a:pt x="41" y="1095"/>
                </a:cubicBezTo>
                <a:cubicBezTo>
                  <a:pt x="41" y="1097"/>
                  <a:pt x="41" y="1098"/>
                  <a:pt x="42" y="1100"/>
                </a:cubicBezTo>
                <a:cubicBezTo>
                  <a:pt x="43" y="1106"/>
                  <a:pt x="48" y="1110"/>
                  <a:pt x="54" y="1112"/>
                </a:cubicBezTo>
                <a:cubicBezTo>
                  <a:pt x="347" y="1197"/>
                  <a:pt x="347" y="1197"/>
                  <a:pt x="347" y="1197"/>
                </a:cubicBezTo>
                <a:cubicBezTo>
                  <a:pt x="345" y="1259"/>
                  <a:pt x="359" y="1314"/>
                  <a:pt x="390" y="1359"/>
                </a:cubicBezTo>
                <a:cubicBezTo>
                  <a:pt x="297" y="1472"/>
                  <a:pt x="297" y="1472"/>
                  <a:pt x="297" y="1472"/>
                </a:cubicBezTo>
                <a:cubicBezTo>
                  <a:pt x="291" y="1480"/>
                  <a:pt x="292" y="1490"/>
                  <a:pt x="298" y="1496"/>
                </a:cubicBezTo>
                <a:cubicBezTo>
                  <a:pt x="387" y="1580"/>
                  <a:pt x="387" y="1580"/>
                  <a:pt x="387" y="1580"/>
                </a:cubicBezTo>
                <a:cubicBezTo>
                  <a:pt x="390" y="1584"/>
                  <a:pt x="395" y="1585"/>
                  <a:pt x="399" y="1585"/>
                </a:cubicBezTo>
                <a:cubicBezTo>
                  <a:pt x="404" y="1585"/>
                  <a:pt x="409" y="1583"/>
                  <a:pt x="412" y="1579"/>
                </a:cubicBezTo>
                <a:cubicBezTo>
                  <a:pt x="515" y="1467"/>
                  <a:pt x="515" y="1467"/>
                  <a:pt x="515" y="1467"/>
                </a:cubicBezTo>
                <a:cubicBezTo>
                  <a:pt x="541" y="1477"/>
                  <a:pt x="606" y="1494"/>
                  <a:pt x="704" y="1476"/>
                </a:cubicBezTo>
                <a:cubicBezTo>
                  <a:pt x="810" y="1764"/>
                  <a:pt x="810" y="1764"/>
                  <a:pt x="810" y="1764"/>
                </a:cubicBezTo>
                <a:cubicBezTo>
                  <a:pt x="812" y="1769"/>
                  <a:pt x="816" y="1774"/>
                  <a:pt x="822" y="1775"/>
                </a:cubicBezTo>
                <a:cubicBezTo>
                  <a:pt x="828" y="1776"/>
                  <a:pt x="834" y="1775"/>
                  <a:pt x="838" y="1770"/>
                </a:cubicBezTo>
                <a:cubicBezTo>
                  <a:pt x="1072" y="1548"/>
                  <a:pt x="1072" y="1548"/>
                  <a:pt x="1072" y="1548"/>
                </a:cubicBezTo>
                <a:cubicBezTo>
                  <a:pt x="1075" y="1545"/>
                  <a:pt x="1077" y="1542"/>
                  <a:pt x="1078" y="1538"/>
                </a:cubicBezTo>
                <a:cubicBezTo>
                  <a:pt x="1130" y="1245"/>
                  <a:pt x="1130" y="1245"/>
                  <a:pt x="1130" y="1245"/>
                </a:cubicBezTo>
                <a:cubicBezTo>
                  <a:pt x="1194" y="1189"/>
                  <a:pt x="1259" y="1125"/>
                  <a:pt x="1322" y="1054"/>
                </a:cubicBezTo>
                <a:cubicBezTo>
                  <a:pt x="1689" y="642"/>
                  <a:pt x="1743" y="319"/>
                  <a:pt x="1743" y="164"/>
                </a:cubicBezTo>
                <a:cubicBezTo>
                  <a:pt x="1743" y="113"/>
                  <a:pt x="1737" y="85"/>
                  <a:pt x="1737" y="84"/>
                </a:cubicBezTo>
                <a:moveTo>
                  <a:pt x="1045" y="953"/>
                </a:moveTo>
                <a:cubicBezTo>
                  <a:pt x="947" y="953"/>
                  <a:pt x="867" y="874"/>
                  <a:pt x="867" y="775"/>
                </a:cubicBezTo>
                <a:cubicBezTo>
                  <a:pt x="867" y="677"/>
                  <a:pt x="947" y="597"/>
                  <a:pt x="1045" y="597"/>
                </a:cubicBezTo>
                <a:cubicBezTo>
                  <a:pt x="1144" y="597"/>
                  <a:pt x="1224" y="677"/>
                  <a:pt x="1224" y="775"/>
                </a:cubicBezTo>
                <a:cubicBezTo>
                  <a:pt x="1224" y="874"/>
                  <a:pt x="1144" y="953"/>
                  <a:pt x="1045" y="953"/>
                </a:cubicBezTo>
                <a:moveTo>
                  <a:pt x="10" y="1662"/>
                </a:moveTo>
                <a:cubicBezTo>
                  <a:pt x="16" y="1665"/>
                  <a:pt x="23" y="1663"/>
                  <a:pt x="27" y="1659"/>
                </a:cubicBezTo>
                <a:cubicBezTo>
                  <a:pt x="299" y="1377"/>
                  <a:pt x="299" y="1377"/>
                  <a:pt x="299" y="1377"/>
                </a:cubicBezTo>
                <a:cubicBezTo>
                  <a:pt x="303" y="1374"/>
                  <a:pt x="305" y="1368"/>
                  <a:pt x="303" y="1363"/>
                </a:cubicBezTo>
                <a:cubicBezTo>
                  <a:pt x="302" y="1358"/>
                  <a:pt x="298" y="1353"/>
                  <a:pt x="293" y="1352"/>
                </a:cubicBezTo>
                <a:cubicBezTo>
                  <a:pt x="204" y="1283"/>
                  <a:pt x="204" y="1283"/>
                  <a:pt x="204" y="1283"/>
                </a:cubicBezTo>
                <a:cubicBezTo>
                  <a:pt x="198" y="1281"/>
                  <a:pt x="192" y="1282"/>
                  <a:pt x="187" y="1287"/>
                </a:cubicBezTo>
                <a:cubicBezTo>
                  <a:pt x="4" y="1475"/>
                  <a:pt x="4" y="1475"/>
                  <a:pt x="4" y="1475"/>
                </a:cubicBezTo>
                <a:cubicBezTo>
                  <a:pt x="2" y="1478"/>
                  <a:pt x="0" y="1482"/>
                  <a:pt x="0" y="1486"/>
                </a:cubicBezTo>
                <a:cubicBezTo>
                  <a:pt x="0" y="1648"/>
                  <a:pt x="0" y="1648"/>
                  <a:pt x="0" y="1648"/>
                </a:cubicBezTo>
                <a:cubicBezTo>
                  <a:pt x="0" y="1654"/>
                  <a:pt x="4" y="1660"/>
                  <a:pt x="10" y="1662"/>
                </a:cubicBezTo>
                <a:moveTo>
                  <a:pt x="338" y="1649"/>
                </a:moveTo>
                <a:cubicBezTo>
                  <a:pt x="338" y="1649"/>
                  <a:pt x="338" y="1649"/>
                  <a:pt x="338" y="1649"/>
                </a:cubicBezTo>
                <a:cubicBezTo>
                  <a:pt x="338" y="1644"/>
                  <a:pt x="331" y="1640"/>
                  <a:pt x="327" y="1637"/>
                </a:cubicBezTo>
                <a:cubicBezTo>
                  <a:pt x="242" y="1568"/>
                  <a:pt x="242" y="1568"/>
                  <a:pt x="242" y="1568"/>
                </a:cubicBezTo>
                <a:cubicBezTo>
                  <a:pt x="236" y="1562"/>
                  <a:pt x="227" y="1563"/>
                  <a:pt x="221" y="1568"/>
                </a:cubicBezTo>
                <a:cubicBezTo>
                  <a:pt x="5" y="1778"/>
                  <a:pt x="5" y="1778"/>
                  <a:pt x="5" y="1778"/>
                </a:cubicBezTo>
                <a:cubicBezTo>
                  <a:pt x="2" y="1781"/>
                  <a:pt x="0" y="1785"/>
                  <a:pt x="0" y="1789"/>
                </a:cubicBezTo>
                <a:cubicBezTo>
                  <a:pt x="0" y="1856"/>
                  <a:pt x="0" y="1856"/>
                  <a:pt x="0" y="1856"/>
                </a:cubicBezTo>
                <a:cubicBezTo>
                  <a:pt x="0" y="1865"/>
                  <a:pt x="7" y="1872"/>
                  <a:pt x="16" y="1872"/>
                </a:cubicBezTo>
                <a:cubicBezTo>
                  <a:pt x="91" y="1872"/>
                  <a:pt x="91" y="1872"/>
                  <a:pt x="91" y="1872"/>
                </a:cubicBezTo>
                <a:cubicBezTo>
                  <a:pt x="95" y="1872"/>
                  <a:pt x="101" y="1870"/>
                  <a:pt x="104" y="1867"/>
                </a:cubicBezTo>
                <a:cubicBezTo>
                  <a:pt x="328" y="1660"/>
                  <a:pt x="328" y="1660"/>
                  <a:pt x="328" y="1660"/>
                </a:cubicBezTo>
                <a:cubicBezTo>
                  <a:pt x="331" y="1658"/>
                  <a:pt x="338" y="1653"/>
                  <a:pt x="338" y="1649"/>
                </a:cubicBezTo>
                <a:moveTo>
                  <a:pt x="452" y="1632"/>
                </a:moveTo>
                <a:cubicBezTo>
                  <a:pt x="449" y="1628"/>
                  <a:pt x="445" y="1626"/>
                  <a:pt x="440" y="1625"/>
                </a:cubicBezTo>
                <a:cubicBezTo>
                  <a:pt x="436" y="1625"/>
                  <a:pt x="431" y="1626"/>
                  <a:pt x="428" y="1630"/>
                </a:cubicBezTo>
                <a:cubicBezTo>
                  <a:pt x="215" y="1845"/>
                  <a:pt x="215" y="1845"/>
                  <a:pt x="215" y="1845"/>
                </a:cubicBezTo>
                <a:cubicBezTo>
                  <a:pt x="212" y="1848"/>
                  <a:pt x="210" y="1852"/>
                  <a:pt x="210" y="1856"/>
                </a:cubicBezTo>
                <a:cubicBezTo>
                  <a:pt x="210" y="1858"/>
                  <a:pt x="211" y="1860"/>
                  <a:pt x="212" y="1862"/>
                </a:cubicBezTo>
                <a:cubicBezTo>
                  <a:pt x="214" y="1868"/>
                  <a:pt x="220" y="1872"/>
                  <a:pt x="226" y="1872"/>
                </a:cubicBezTo>
                <a:cubicBezTo>
                  <a:pt x="379" y="1872"/>
                  <a:pt x="379" y="1872"/>
                  <a:pt x="379" y="1872"/>
                </a:cubicBezTo>
                <a:cubicBezTo>
                  <a:pt x="384" y="1872"/>
                  <a:pt x="388" y="1870"/>
                  <a:pt x="391" y="1867"/>
                </a:cubicBezTo>
                <a:cubicBezTo>
                  <a:pt x="508" y="1744"/>
                  <a:pt x="508" y="1744"/>
                  <a:pt x="508" y="1744"/>
                </a:cubicBezTo>
                <a:cubicBezTo>
                  <a:pt x="513" y="1738"/>
                  <a:pt x="514" y="1730"/>
                  <a:pt x="510" y="1724"/>
                </a:cubicBezTo>
                <a:lnTo>
                  <a:pt x="452" y="1632"/>
                </a:lnTo>
                <a:close/>
              </a:path>
            </a:pathLst>
          </a:custGeom>
          <a:solidFill>
            <a:schemeClr val="tx1">
              <a:alpha val="35000"/>
            </a:schemeClr>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9" name="Picture 8">
            <a:extLst>
              <a:ext uri="{FF2B5EF4-FFF2-40B4-BE49-F238E27FC236}">
                <a16:creationId xmlns:a16="http://schemas.microsoft.com/office/drawing/2014/main" id="{8DFF9FE6-81C2-4E55-B5BB-739EAE62F5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7000" y="0"/>
            <a:ext cx="6858000" cy="6858000"/>
          </a:xfrm>
          <a:prstGeom prst="rect">
            <a:avLst/>
          </a:prstGeom>
        </p:spPr>
      </p:pic>
    </p:spTree>
    <p:extLst>
      <p:ext uri="{BB962C8B-B14F-4D97-AF65-F5344CB8AC3E}">
        <p14:creationId xmlns:p14="http://schemas.microsoft.com/office/powerpoint/2010/main" val="12514879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67000"/>
          </a:schemeClr>
        </a:solidFill>
        <a:effectLst/>
      </p:bgPr>
    </p:bg>
    <p:spTree>
      <p:nvGrpSpPr>
        <p:cNvPr id="1" name=""/>
        <p:cNvGrpSpPr/>
        <p:nvPr/>
      </p:nvGrpSpPr>
      <p:grpSpPr>
        <a:xfrm>
          <a:off x="0" y="0"/>
          <a:ext cx="0" cy="0"/>
          <a:chOff x="0" y="0"/>
          <a:chExt cx="0" cy="0"/>
        </a:xfrm>
      </p:grpSpPr>
      <p:sp>
        <p:nvSpPr>
          <p:cNvPr id="58" name="Slide Number Placeholder 17">
            <a:extLst>
              <a:ext uri="{FF2B5EF4-FFF2-40B4-BE49-F238E27FC236}">
                <a16:creationId xmlns:a16="http://schemas.microsoft.com/office/drawing/2014/main" id="{DF515156-5CE1-4AE4-A761-5EA7EBBB0B4D}"/>
              </a:ext>
            </a:extLst>
          </p:cNvPr>
          <p:cNvSpPr>
            <a:spLocks noGrp="1"/>
          </p:cNvSpPr>
          <p:nvPr>
            <p:ph type="sldNum" sz="quarter" idx="13"/>
          </p:nvPr>
        </p:nvSpPr>
        <p:spPr/>
        <p:txBody>
          <a:bodyPr/>
          <a:lstStyle/>
          <a:p>
            <a:fld id="{0FDCCA45-55DD-4B3F-8C12-CFB164C9A4F5}" type="slidenum">
              <a:rPr lang="en-US" smtClean="0"/>
              <a:pPr/>
              <a:t>20</a:t>
            </a:fld>
            <a:endParaRPr lang="en-US" dirty="0"/>
          </a:p>
        </p:txBody>
      </p:sp>
      <p:pic>
        <p:nvPicPr>
          <p:cNvPr id="82" name="Picture Placeholder 81">
            <a:extLst>
              <a:ext uri="{FF2B5EF4-FFF2-40B4-BE49-F238E27FC236}">
                <a16:creationId xmlns:a16="http://schemas.microsoft.com/office/drawing/2014/main" id="{FC46EE5C-534F-4E19-BACF-342258B8B0D1}"/>
              </a:ext>
            </a:extLst>
          </p:cNvPr>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a:stretch>
            <a:fillRect/>
          </a:stretch>
        </p:blipFill>
        <p:spPr/>
      </p:pic>
      <p:sp>
        <p:nvSpPr>
          <p:cNvPr id="77" name="Rectangle 76">
            <a:extLst>
              <a:ext uri="{FF2B5EF4-FFF2-40B4-BE49-F238E27FC236}">
                <a16:creationId xmlns:a16="http://schemas.microsoft.com/office/drawing/2014/main" id="{ECEE021B-3CF3-4564-A46C-710872419B55}"/>
              </a:ext>
            </a:extLst>
          </p:cNvPr>
          <p:cNvSpPr/>
          <p:nvPr/>
        </p:nvSpPr>
        <p:spPr>
          <a:xfrm>
            <a:off x="0" y="2846882"/>
            <a:ext cx="12191999" cy="1164236"/>
          </a:xfrm>
          <a:prstGeom prst="rect">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a:extLst>
              <a:ext uri="{FF2B5EF4-FFF2-40B4-BE49-F238E27FC236}">
                <a16:creationId xmlns:a16="http://schemas.microsoft.com/office/drawing/2014/main" id="{535B09CD-122D-4B66-B5B3-BD79B0E0D14F}"/>
              </a:ext>
            </a:extLst>
          </p:cNvPr>
          <p:cNvGrpSpPr/>
          <p:nvPr/>
        </p:nvGrpSpPr>
        <p:grpSpPr>
          <a:xfrm>
            <a:off x="3682999" y="3036585"/>
            <a:ext cx="4826000" cy="784830"/>
            <a:chOff x="3683000" y="3150885"/>
            <a:chExt cx="4826000" cy="784830"/>
          </a:xfrm>
        </p:grpSpPr>
        <p:sp>
          <p:nvSpPr>
            <p:cNvPr id="72" name="TextBox 71">
              <a:extLst>
                <a:ext uri="{FF2B5EF4-FFF2-40B4-BE49-F238E27FC236}">
                  <a16:creationId xmlns:a16="http://schemas.microsoft.com/office/drawing/2014/main" id="{2B99A494-0CAD-4CC1-8E87-B6B9AAE337EA}"/>
                </a:ext>
              </a:extLst>
            </p:cNvPr>
            <p:cNvSpPr txBox="1"/>
            <p:nvPr/>
          </p:nvSpPr>
          <p:spPr>
            <a:xfrm>
              <a:off x="4152900" y="3150885"/>
              <a:ext cx="3886200" cy="784830"/>
            </a:xfrm>
            <a:prstGeom prst="rect">
              <a:avLst/>
            </a:prstGeom>
            <a:noFill/>
          </p:spPr>
          <p:txBody>
            <a:bodyPr wrap="square" rtlCol="0">
              <a:spAutoFit/>
            </a:bodyPr>
            <a:lstStyle/>
            <a:p>
              <a:pPr algn="ctr"/>
              <a:r>
                <a:rPr lang="en-US" sz="4500" b="1" dirty="0">
                  <a:solidFill>
                    <a:schemeClr val="bg1"/>
                  </a:solidFill>
                  <a:latin typeface="Roboto Slab" pitchFamily="2" charset="0"/>
                  <a:ea typeface="Roboto Slab" pitchFamily="2" charset="0"/>
                </a:rPr>
                <a:t>THE END</a:t>
              </a:r>
            </a:p>
          </p:txBody>
        </p:sp>
        <p:cxnSp>
          <p:nvCxnSpPr>
            <p:cNvPr id="73" name="Straight Connector 72">
              <a:extLst>
                <a:ext uri="{FF2B5EF4-FFF2-40B4-BE49-F238E27FC236}">
                  <a16:creationId xmlns:a16="http://schemas.microsoft.com/office/drawing/2014/main" id="{822B4B7F-9117-4D4F-8671-8E5DAE29A4F6}"/>
                </a:ext>
              </a:extLst>
            </p:cNvPr>
            <p:cNvCxnSpPr/>
            <p:nvPr/>
          </p:nvCxnSpPr>
          <p:spPr>
            <a:xfrm>
              <a:off x="7569200" y="3581772"/>
              <a:ext cx="9398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51D0221C-3F92-4E44-B8EF-C2B4FB264E8F}"/>
                </a:ext>
              </a:extLst>
            </p:cNvPr>
            <p:cNvCxnSpPr/>
            <p:nvPr/>
          </p:nvCxnSpPr>
          <p:spPr>
            <a:xfrm>
              <a:off x="3683000" y="3581772"/>
              <a:ext cx="93980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019239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Slide Number Placeholder 17"/>
          <p:cNvSpPr>
            <a:spLocks noGrp="1"/>
          </p:cNvSpPr>
          <p:nvPr>
            <p:ph type="sldNum" sz="quarter" idx="13"/>
          </p:nvPr>
        </p:nvSpPr>
        <p:spPr/>
        <p:txBody>
          <a:bodyPr/>
          <a:lstStyle/>
          <a:p>
            <a:fld id="{0FDCCA45-55DD-4B3F-8C12-CFB164C9A4F5}" type="slidenum">
              <a:rPr lang="en-US" smtClean="0"/>
              <a:pPr/>
              <a:t>3</a:t>
            </a:fld>
            <a:endParaRPr lang="en-US" dirty="0"/>
          </a:p>
        </p:txBody>
      </p:sp>
      <p:pic>
        <p:nvPicPr>
          <p:cNvPr id="14" name="Picture Placeholder 13">
            <a:extLst>
              <a:ext uri="{FF2B5EF4-FFF2-40B4-BE49-F238E27FC236}">
                <a16:creationId xmlns:a16="http://schemas.microsoft.com/office/drawing/2014/main" id="{F9EC0064-5574-4153-A57F-3204D5ED0753}"/>
              </a:ext>
            </a:extLst>
          </p:cNvPr>
          <p:cNvPicPr>
            <a:picLocks noGrp="1" noChangeAspect="1"/>
          </p:cNvPicPr>
          <p:nvPr>
            <p:ph type="pic" sz="quarter" idx="205"/>
          </p:nvPr>
        </p:nvPicPr>
        <p:blipFill>
          <a:blip r:embed="rId3">
            <a:extLst>
              <a:ext uri="{28A0092B-C50C-407E-A947-70E740481C1C}">
                <a14:useLocalDpi xmlns:a14="http://schemas.microsoft.com/office/drawing/2010/main" val="0"/>
              </a:ext>
            </a:extLst>
          </a:blip>
          <a:srcRect t="7813" b="7813"/>
          <a:stretch>
            <a:fillRect/>
          </a:stretch>
        </p:blipFill>
        <p:spPr>
          <a:xfrm>
            <a:off x="0" y="0"/>
            <a:ext cx="12192000" cy="6858000"/>
          </a:xfrm>
        </p:spPr>
      </p:pic>
      <p:sp>
        <p:nvSpPr>
          <p:cNvPr id="71" name="Rectangle 70">
            <a:extLst>
              <a:ext uri="{FF2B5EF4-FFF2-40B4-BE49-F238E27FC236}">
                <a16:creationId xmlns:a16="http://schemas.microsoft.com/office/drawing/2014/main" id="{B1303196-5065-434B-BE8C-697816C9E01D}"/>
              </a:ext>
            </a:extLst>
          </p:cNvPr>
          <p:cNvSpPr/>
          <p:nvPr/>
        </p:nvSpPr>
        <p:spPr>
          <a:xfrm>
            <a:off x="0" y="0"/>
            <a:ext cx="12192000" cy="6858000"/>
          </a:xfrm>
          <a:prstGeom prst="rect">
            <a:avLst/>
          </a:prstGeom>
          <a:solidFill>
            <a:schemeClr val="tx2">
              <a:lumMod val="5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6DCCA52-C05F-495D-944A-7CCE49AF08C7}"/>
              </a:ext>
            </a:extLst>
          </p:cNvPr>
          <p:cNvSpPr>
            <a:spLocks noGrp="1"/>
          </p:cNvSpPr>
          <p:nvPr>
            <p:ph type="title" idx="4294967295"/>
          </p:nvPr>
        </p:nvSpPr>
        <p:spPr>
          <a:xfrm>
            <a:off x="838200" y="481013"/>
            <a:ext cx="10515600" cy="679450"/>
          </a:xfrm>
        </p:spPr>
        <p:txBody>
          <a:bodyPr/>
          <a:lstStyle/>
          <a:p>
            <a:r>
              <a:rPr lang="en-US" b="1" dirty="0">
                <a:solidFill>
                  <a:schemeClr val="bg1"/>
                </a:solidFill>
                <a:latin typeface="Roboto Slab" pitchFamily="2" charset="0"/>
                <a:ea typeface="Roboto Slab" pitchFamily="2" charset="0"/>
              </a:rPr>
              <a:t>Welcome Message</a:t>
            </a:r>
            <a:endParaRPr lang="en-US" dirty="0">
              <a:solidFill>
                <a:schemeClr val="bg1"/>
              </a:solidFill>
            </a:endParaRPr>
          </a:p>
        </p:txBody>
      </p:sp>
      <p:sp>
        <p:nvSpPr>
          <p:cNvPr id="3" name="Subtitle 2">
            <a:extLst>
              <a:ext uri="{FF2B5EF4-FFF2-40B4-BE49-F238E27FC236}">
                <a16:creationId xmlns:a16="http://schemas.microsoft.com/office/drawing/2014/main" id="{85166A71-BAAB-4656-876C-B80928AF0DE9}"/>
              </a:ext>
            </a:extLst>
          </p:cNvPr>
          <p:cNvSpPr>
            <a:spLocks noGrp="1"/>
          </p:cNvSpPr>
          <p:nvPr>
            <p:ph type="subTitle" idx="4294967295"/>
          </p:nvPr>
        </p:nvSpPr>
        <p:spPr>
          <a:xfrm>
            <a:off x="838200" y="1135063"/>
            <a:ext cx="10515600" cy="244475"/>
          </a:xfrm>
          <a:prstGeom prst="rect">
            <a:avLst/>
          </a:prstGeom>
        </p:spPr>
        <p:txBody>
          <a:bodyPr/>
          <a:lstStyle/>
          <a:p>
            <a:r>
              <a:rPr lang="en-US" sz="1400" dirty="0">
                <a:solidFill>
                  <a:schemeClr val="bg1"/>
                </a:solidFill>
                <a:latin typeface="Roboto Slab" pitchFamily="2" charset="0"/>
                <a:ea typeface="Roboto Slab" pitchFamily="2" charset="0"/>
              </a:rPr>
              <a:t>Lorem ipsum dolor sit </a:t>
            </a:r>
            <a:r>
              <a:rPr lang="en-US" sz="1400" dirty="0" err="1">
                <a:solidFill>
                  <a:schemeClr val="bg1"/>
                </a:solidFill>
                <a:latin typeface="Roboto Slab" pitchFamily="2" charset="0"/>
                <a:ea typeface="Roboto Slab" pitchFamily="2" charset="0"/>
              </a:rPr>
              <a:t>amet</a:t>
            </a:r>
            <a:r>
              <a:rPr lang="en-US" sz="1400" dirty="0">
                <a:solidFill>
                  <a:schemeClr val="bg1"/>
                </a:solidFill>
                <a:latin typeface="Roboto Slab" pitchFamily="2" charset="0"/>
                <a:ea typeface="Roboto Slab" pitchFamily="2" charset="0"/>
              </a:rPr>
              <a:t> </a:t>
            </a:r>
            <a:r>
              <a:rPr lang="en-US" sz="1400" dirty="0" err="1">
                <a:solidFill>
                  <a:schemeClr val="bg1"/>
                </a:solidFill>
                <a:latin typeface="Roboto Slab" pitchFamily="2" charset="0"/>
                <a:ea typeface="Roboto Slab" pitchFamily="2" charset="0"/>
              </a:rPr>
              <a:t>agam</a:t>
            </a:r>
            <a:r>
              <a:rPr lang="en-US" sz="1400" dirty="0">
                <a:solidFill>
                  <a:schemeClr val="bg1"/>
                </a:solidFill>
                <a:latin typeface="Roboto Slab" pitchFamily="2" charset="0"/>
                <a:ea typeface="Roboto Slab" pitchFamily="2" charset="0"/>
              </a:rPr>
              <a:t> facer modo data lorem ipsum dolor sit </a:t>
            </a:r>
            <a:r>
              <a:rPr lang="en-US" sz="1400" dirty="0" err="1">
                <a:solidFill>
                  <a:schemeClr val="bg1"/>
                </a:solidFill>
                <a:latin typeface="Roboto Slab" pitchFamily="2" charset="0"/>
                <a:ea typeface="Roboto Slab" pitchFamily="2" charset="0"/>
              </a:rPr>
              <a:t>amet</a:t>
            </a:r>
            <a:r>
              <a:rPr lang="en-US" sz="1400" dirty="0">
                <a:solidFill>
                  <a:schemeClr val="bg1"/>
                </a:solidFill>
                <a:latin typeface="Roboto Slab" pitchFamily="2" charset="0"/>
                <a:ea typeface="Roboto Slab" pitchFamily="2" charset="0"/>
              </a:rPr>
              <a:t> </a:t>
            </a:r>
            <a:r>
              <a:rPr lang="en-US" sz="1400" dirty="0" err="1">
                <a:solidFill>
                  <a:schemeClr val="bg1"/>
                </a:solidFill>
                <a:latin typeface="Roboto Slab" pitchFamily="2" charset="0"/>
                <a:ea typeface="Roboto Slab" pitchFamily="2" charset="0"/>
              </a:rPr>
              <a:t>agam</a:t>
            </a:r>
            <a:r>
              <a:rPr lang="en-US" sz="1400" dirty="0">
                <a:solidFill>
                  <a:schemeClr val="bg1"/>
                </a:solidFill>
                <a:latin typeface="Roboto Slab" pitchFamily="2" charset="0"/>
                <a:ea typeface="Roboto Slab" pitchFamily="2" charset="0"/>
              </a:rPr>
              <a:t> facer modo data</a:t>
            </a:r>
          </a:p>
        </p:txBody>
      </p:sp>
      <p:cxnSp>
        <p:nvCxnSpPr>
          <p:cNvPr id="46" name="Straight Connector 45">
            <a:extLst>
              <a:ext uri="{FF2B5EF4-FFF2-40B4-BE49-F238E27FC236}">
                <a16:creationId xmlns:a16="http://schemas.microsoft.com/office/drawing/2014/main" id="{4E1E9590-B1D0-456C-9A8C-0BADC05E6842}"/>
              </a:ext>
            </a:extLst>
          </p:cNvPr>
          <p:cNvCxnSpPr/>
          <p:nvPr/>
        </p:nvCxnSpPr>
        <p:spPr>
          <a:xfrm>
            <a:off x="1608836" y="1692423"/>
            <a:ext cx="8974328" cy="0"/>
          </a:xfrm>
          <a:prstGeom prst="line">
            <a:avLst/>
          </a:prstGeom>
          <a:ln w="28575">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6D67519-1FD0-4BD3-B92E-FD930A53C9EA}"/>
              </a:ext>
            </a:extLst>
          </p:cNvPr>
          <p:cNvGrpSpPr/>
          <p:nvPr/>
        </p:nvGrpSpPr>
        <p:grpSpPr>
          <a:xfrm>
            <a:off x="1479370" y="4413690"/>
            <a:ext cx="9233260" cy="1330264"/>
            <a:chOff x="1398156" y="4458060"/>
            <a:chExt cx="9233260" cy="1330264"/>
          </a:xfrm>
        </p:grpSpPr>
        <p:sp>
          <p:nvSpPr>
            <p:cNvPr id="11" name="TextBox 10">
              <a:extLst>
                <a:ext uri="{FF2B5EF4-FFF2-40B4-BE49-F238E27FC236}">
                  <a16:creationId xmlns:a16="http://schemas.microsoft.com/office/drawing/2014/main" id="{085B0A7B-F5FF-41DF-9704-F9DD2EBCDB7E}"/>
                </a:ext>
              </a:extLst>
            </p:cNvPr>
            <p:cNvSpPr txBox="1"/>
            <p:nvPr/>
          </p:nvSpPr>
          <p:spPr>
            <a:xfrm>
              <a:off x="4846894" y="4458060"/>
              <a:ext cx="2335784" cy="553998"/>
            </a:xfrm>
            <a:prstGeom prst="rect">
              <a:avLst/>
            </a:prstGeom>
            <a:noFill/>
          </p:spPr>
          <p:txBody>
            <a:bodyPr wrap="square" rtlCol="0">
              <a:spAutoFit/>
            </a:bodyPr>
            <a:lstStyle/>
            <a:p>
              <a:pPr algn="ctr"/>
              <a:r>
                <a:rPr lang="en-US" sz="3000" b="1" dirty="0">
                  <a:solidFill>
                    <a:schemeClr val="bg1"/>
                  </a:solidFill>
                  <a:latin typeface="Roboto Slab" pitchFamily="2" charset="0"/>
                  <a:ea typeface="Roboto Slab" pitchFamily="2" charset="0"/>
                  <a:cs typeface="Lato" panose="020F0502020204030203" pitchFamily="34" charset="0"/>
                </a:rPr>
                <a:t>JOHN DEO</a:t>
              </a:r>
            </a:p>
          </p:txBody>
        </p:sp>
        <p:sp>
          <p:nvSpPr>
            <p:cNvPr id="12" name="Rectangle 11">
              <a:extLst>
                <a:ext uri="{FF2B5EF4-FFF2-40B4-BE49-F238E27FC236}">
                  <a16:creationId xmlns:a16="http://schemas.microsoft.com/office/drawing/2014/main" id="{D1FE3FE3-148F-448F-95BE-D29AF54599EB}"/>
                </a:ext>
              </a:extLst>
            </p:cNvPr>
            <p:cNvSpPr/>
            <p:nvPr/>
          </p:nvSpPr>
          <p:spPr>
            <a:xfrm>
              <a:off x="1398156" y="4952774"/>
              <a:ext cx="9233260" cy="835550"/>
            </a:xfrm>
            <a:prstGeom prst="rect">
              <a:avLst/>
            </a:prstGeom>
          </p:spPr>
          <p:txBody>
            <a:bodyPr wrap="square">
              <a:spAutoFit/>
            </a:bodyPr>
            <a:lstStyle/>
            <a:p>
              <a:pPr algn="ctr">
                <a:lnSpc>
                  <a:spcPts val="2000"/>
                </a:lnSpc>
              </a:pPr>
              <a:r>
                <a:rPr lang="en-US" sz="1200" b="1" dirty="0">
                  <a:solidFill>
                    <a:schemeClr val="bg1"/>
                  </a:solidFill>
                  <a:latin typeface="Roboto Slab" pitchFamily="2" charset="0"/>
                  <a:ea typeface="Roboto Slab" pitchFamily="2" charset="0"/>
                  <a:cs typeface="Lato" panose="020F0502020204030203" pitchFamily="34" charset="0"/>
                </a:rPr>
                <a:t>Lorem Ipsum</a:t>
              </a:r>
              <a:r>
                <a:rPr lang="en-US" sz="1200" dirty="0">
                  <a:solidFill>
                    <a:schemeClr val="bg1"/>
                  </a:solidFill>
                  <a:latin typeface="Roboto Slab" pitchFamily="2" charset="0"/>
                  <a:ea typeface="Roboto Slab" pitchFamily="2" charset="0"/>
                  <a:cs typeface="Lato" panose="020F0502020204030203" pitchFamily="34" charset="0"/>
                </a:rPr>
                <a:t> is simply dummy text of the printing and typesetting industry. Lorem Ipsum has been the industry's standard dummy text ever since the 1500s, when an unknown printer took a galley of type and scrambled it to make a type specimen book. It has software like Aldus PageMaker including versions of Lorem Ipsum.</a:t>
              </a:r>
            </a:p>
          </p:txBody>
        </p:sp>
      </p:grpSp>
      <p:pic>
        <p:nvPicPr>
          <p:cNvPr id="31" name="Picture Placeholder 30">
            <a:extLst>
              <a:ext uri="{FF2B5EF4-FFF2-40B4-BE49-F238E27FC236}">
                <a16:creationId xmlns:a16="http://schemas.microsoft.com/office/drawing/2014/main" id="{8B75743D-A013-4D3B-B3DB-96680DE12E93}"/>
              </a:ext>
            </a:extLst>
          </p:cNvPr>
          <p:cNvPicPr>
            <a:picLocks noGrp="1" noChangeAspect="1"/>
          </p:cNvPicPr>
          <p:nvPr>
            <p:ph type="pic" sz="quarter" idx="204"/>
          </p:nvPr>
        </p:nvPicPr>
        <p:blipFill rotWithShape="1">
          <a:blip r:embed="rId4">
            <a:extLst>
              <a:ext uri="{28A0092B-C50C-407E-A947-70E740481C1C}">
                <a14:useLocalDpi xmlns:a14="http://schemas.microsoft.com/office/drawing/2010/main" val="0"/>
              </a:ext>
            </a:extLst>
          </a:blip>
          <a:srcRect l="15219" t="19784" r="49758" b="43845"/>
          <a:stretch/>
        </p:blipFill>
        <p:spPr>
          <a:xfrm>
            <a:off x="5009322" y="2244846"/>
            <a:ext cx="2173356" cy="1873582"/>
          </a:xfrm>
        </p:spPr>
      </p:pic>
    </p:spTree>
    <p:extLst>
      <p:ext uri="{BB962C8B-B14F-4D97-AF65-F5344CB8AC3E}">
        <p14:creationId xmlns:p14="http://schemas.microsoft.com/office/powerpoint/2010/main" val="32413924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93E2A529-23A7-4991-9DF6-061AA94D5DED}"/>
              </a:ext>
            </a:extLst>
          </p:cNvPr>
          <p:cNvPicPr>
            <a:picLocks noGrp="1" noChangeAspect="1"/>
          </p:cNvPicPr>
          <p:nvPr>
            <p:ph type="pic" sz="quarter" idx="204"/>
          </p:nvPr>
        </p:nvPicPr>
        <p:blipFill>
          <a:blip r:embed="rId3">
            <a:extLst>
              <a:ext uri="{28A0092B-C50C-407E-A947-70E740481C1C}">
                <a14:useLocalDpi xmlns:a14="http://schemas.microsoft.com/office/drawing/2010/main" val="0"/>
              </a:ext>
            </a:extLst>
          </a:blip>
          <a:srcRect t="18321" b="18321"/>
          <a:stretch>
            <a:fillRect/>
          </a:stretch>
        </p:blipFill>
        <p:spPr/>
      </p:pic>
      <p:pic>
        <p:nvPicPr>
          <p:cNvPr id="8" name="Picture Placeholder 7">
            <a:extLst>
              <a:ext uri="{FF2B5EF4-FFF2-40B4-BE49-F238E27FC236}">
                <a16:creationId xmlns:a16="http://schemas.microsoft.com/office/drawing/2014/main" id="{6EFC639C-B724-45D7-AF0A-F87AC884F76F}"/>
              </a:ext>
            </a:extLst>
          </p:cNvPr>
          <p:cNvPicPr>
            <a:picLocks noGrp="1" noChangeAspect="1"/>
          </p:cNvPicPr>
          <p:nvPr>
            <p:ph type="pic" sz="quarter" idx="205"/>
          </p:nvPr>
        </p:nvPicPr>
        <p:blipFill rotWithShape="1">
          <a:blip r:embed="rId4">
            <a:extLst>
              <a:ext uri="{28A0092B-C50C-407E-A947-70E740481C1C}">
                <a14:useLocalDpi xmlns:a14="http://schemas.microsoft.com/office/drawing/2010/main" val="0"/>
              </a:ext>
            </a:extLst>
          </a:blip>
          <a:srcRect l="38731" t="23073" r="15486"/>
          <a:stretch/>
        </p:blipFill>
        <p:spPr>
          <a:xfrm>
            <a:off x="-10808" y="2033588"/>
            <a:ext cx="4307037" cy="4824412"/>
          </a:xfrm>
        </p:spPr>
      </p:pic>
      <p:sp>
        <p:nvSpPr>
          <p:cNvPr id="18" name="Slide Number Placeholder 17"/>
          <p:cNvSpPr>
            <a:spLocks noGrp="1"/>
          </p:cNvSpPr>
          <p:nvPr>
            <p:ph type="sldNum" sz="quarter" idx="13"/>
          </p:nvPr>
        </p:nvSpPr>
        <p:spPr/>
        <p:txBody>
          <a:bodyPr/>
          <a:lstStyle/>
          <a:p>
            <a:fld id="{0FDCCA45-55DD-4B3F-8C12-CFB164C9A4F5}" type="slidenum">
              <a:rPr lang="en-US" smtClean="0"/>
              <a:pPr/>
              <a:t>4</a:t>
            </a:fld>
            <a:endParaRPr lang="en-US" dirty="0"/>
          </a:p>
        </p:txBody>
      </p:sp>
      <p:sp>
        <p:nvSpPr>
          <p:cNvPr id="5" name="Subtitle 4">
            <a:extLst>
              <a:ext uri="{FF2B5EF4-FFF2-40B4-BE49-F238E27FC236}">
                <a16:creationId xmlns:a16="http://schemas.microsoft.com/office/drawing/2014/main" id="{2FCC0DF4-1B30-4257-A99D-C6B376B7EF30}"/>
              </a:ext>
            </a:extLst>
          </p:cNvPr>
          <p:cNvSpPr>
            <a:spLocks noGrp="1"/>
          </p:cNvSpPr>
          <p:nvPr>
            <p:ph type="subTitle" idx="4294967295"/>
          </p:nvPr>
        </p:nvSpPr>
        <p:spPr>
          <a:xfrm>
            <a:off x="832795" y="1135063"/>
            <a:ext cx="10515600" cy="244475"/>
          </a:xfrm>
          <a:prstGeom prst="rect">
            <a:avLst/>
          </a:prstGeom>
        </p:spPr>
        <p:txBody>
          <a:bodyPr/>
          <a:lstStyle/>
          <a:p>
            <a:r>
              <a:rPr lang="en-US" sz="1400" dirty="0">
                <a:solidFill>
                  <a:sysClr val="windowText" lastClr="000000"/>
                </a:solidFill>
                <a:latin typeface="Roboto Slab" pitchFamily="2" charset="0"/>
                <a:ea typeface="Roboto Slab" pitchFamily="2" charset="0"/>
              </a:rPr>
              <a:t>Lorem ipsum dolor sit </a:t>
            </a:r>
            <a:r>
              <a:rPr lang="en-US" sz="1400" dirty="0" err="1">
                <a:solidFill>
                  <a:sysClr val="windowText" lastClr="000000"/>
                </a:solidFill>
                <a:latin typeface="Roboto Slab" pitchFamily="2" charset="0"/>
                <a:ea typeface="Roboto Slab" pitchFamily="2" charset="0"/>
              </a:rPr>
              <a:t>amet</a:t>
            </a:r>
            <a:r>
              <a:rPr lang="en-US" sz="1400" dirty="0">
                <a:solidFill>
                  <a:sysClr val="windowText" lastClr="000000"/>
                </a:solidFill>
                <a:latin typeface="Roboto Slab" pitchFamily="2" charset="0"/>
                <a:ea typeface="Roboto Slab" pitchFamily="2" charset="0"/>
              </a:rPr>
              <a:t> </a:t>
            </a:r>
            <a:r>
              <a:rPr lang="en-US" sz="1400" dirty="0" err="1">
                <a:solidFill>
                  <a:sysClr val="windowText" lastClr="000000"/>
                </a:solidFill>
                <a:latin typeface="Roboto Slab" pitchFamily="2" charset="0"/>
                <a:ea typeface="Roboto Slab" pitchFamily="2" charset="0"/>
              </a:rPr>
              <a:t>agam</a:t>
            </a:r>
            <a:r>
              <a:rPr lang="en-US" sz="1400" dirty="0">
                <a:solidFill>
                  <a:sysClr val="windowText" lastClr="000000"/>
                </a:solidFill>
                <a:latin typeface="Roboto Slab" pitchFamily="2" charset="0"/>
                <a:ea typeface="Roboto Slab" pitchFamily="2" charset="0"/>
              </a:rPr>
              <a:t> facer modo data lorem ipsum dolor sit </a:t>
            </a:r>
            <a:r>
              <a:rPr lang="en-US" sz="1400" dirty="0" err="1">
                <a:solidFill>
                  <a:sysClr val="windowText" lastClr="000000"/>
                </a:solidFill>
                <a:latin typeface="Roboto Slab" pitchFamily="2" charset="0"/>
                <a:ea typeface="Roboto Slab" pitchFamily="2" charset="0"/>
              </a:rPr>
              <a:t>amet</a:t>
            </a:r>
            <a:r>
              <a:rPr lang="en-US" sz="1400" dirty="0">
                <a:solidFill>
                  <a:sysClr val="windowText" lastClr="000000"/>
                </a:solidFill>
                <a:latin typeface="Roboto Slab" pitchFamily="2" charset="0"/>
                <a:ea typeface="Roboto Slab" pitchFamily="2" charset="0"/>
              </a:rPr>
              <a:t> </a:t>
            </a:r>
            <a:r>
              <a:rPr lang="en-US" sz="1400" dirty="0" err="1">
                <a:solidFill>
                  <a:sysClr val="windowText" lastClr="000000"/>
                </a:solidFill>
                <a:latin typeface="Roboto Slab" pitchFamily="2" charset="0"/>
                <a:ea typeface="Roboto Slab" pitchFamily="2" charset="0"/>
              </a:rPr>
              <a:t>agam</a:t>
            </a:r>
            <a:r>
              <a:rPr lang="en-US" sz="1400" dirty="0">
                <a:solidFill>
                  <a:sysClr val="windowText" lastClr="000000"/>
                </a:solidFill>
                <a:latin typeface="Roboto Slab" pitchFamily="2" charset="0"/>
                <a:ea typeface="Roboto Slab" pitchFamily="2" charset="0"/>
              </a:rPr>
              <a:t> facer modo data</a:t>
            </a:r>
          </a:p>
          <a:p>
            <a:endParaRPr lang="en-US" sz="1400" dirty="0">
              <a:latin typeface="Roboto Slab" pitchFamily="2" charset="0"/>
              <a:ea typeface="Roboto Slab" pitchFamily="2" charset="0"/>
            </a:endParaRPr>
          </a:p>
        </p:txBody>
      </p:sp>
      <p:sp>
        <p:nvSpPr>
          <p:cNvPr id="4" name="Title 3">
            <a:extLst>
              <a:ext uri="{FF2B5EF4-FFF2-40B4-BE49-F238E27FC236}">
                <a16:creationId xmlns:a16="http://schemas.microsoft.com/office/drawing/2014/main" id="{2178F80E-3B0B-4610-9D34-98C92981A0AF}"/>
              </a:ext>
            </a:extLst>
          </p:cNvPr>
          <p:cNvSpPr>
            <a:spLocks noGrp="1"/>
          </p:cNvSpPr>
          <p:nvPr>
            <p:ph type="title" idx="4294967295"/>
          </p:nvPr>
        </p:nvSpPr>
        <p:spPr>
          <a:xfrm>
            <a:off x="832795" y="481013"/>
            <a:ext cx="10515600" cy="679450"/>
          </a:xfrm>
        </p:spPr>
        <p:txBody>
          <a:bodyPr/>
          <a:lstStyle/>
          <a:p>
            <a:r>
              <a:rPr lang="en-US" b="1" dirty="0">
                <a:latin typeface="Roboto Slab" pitchFamily="2" charset="0"/>
                <a:ea typeface="Roboto Slab" pitchFamily="2" charset="0"/>
              </a:rPr>
              <a:t>Welcome Message</a:t>
            </a:r>
            <a:endParaRPr lang="en-US" dirty="0">
              <a:latin typeface="Roboto Slab" pitchFamily="2" charset="0"/>
              <a:ea typeface="Roboto Slab" pitchFamily="2" charset="0"/>
            </a:endParaRPr>
          </a:p>
        </p:txBody>
      </p:sp>
      <p:sp>
        <p:nvSpPr>
          <p:cNvPr id="39" name="Rectangle 38">
            <a:extLst>
              <a:ext uri="{FF2B5EF4-FFF2-40B4-BE49-F238E27FC236}">
                <a16:creationId xmlns:a16="http://schemas.microsoft.com/office/drawing/2014/main" id="{4C044116-2C16-4255-A900-F17F9D2E8282}"/>
              </a:ext>
            </a:extLst>
          </p:cNvPr>
          <p:cNvSpPr/>
          <p:nvPr/>
        </p:nvSpPr>
        <p:spPr>
          <a:xfrm>
            <a:off x="4378601" y="2033588"/>
            <a:ext cx="7813399" cy="1523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3" name="Group 32">
            <a:extLst>
              <a:ext uri="{FF2B5EF4-FFF2-40B4-BE49-F238E27FC236}">
                <a16:creationId xmlns:a16="http://schemas.microsoft.com/office/drawing/2014/main" id="{34D317C8-CFED-4E3F-91AD-CE1A6D28E5F3}"/>
              </a:ext>
            </a:extLst>
          </p:cNvPr>
          <p:cNvGrpSpPr/>
          <p:nvPr/>
        </p:nvGrpSpPr>
        <p:grpSpPr>
          <a:xfrm>
            <a:off x="5047133" y="2220276"/>
            <a:ext cx="6136912" cy="1150623"/>
            <a:chOff x="3935766" y="2818446"/>
            <a:chExt cx="6136912" cy="1150623"/>
          </a:xfrm>
        </p:grpSpPr>
        <p:grpSp>
          <p:nvGrpSpPr>
            <p:cNvPr id="34" name="Group 33">
              <a:extLst>
                <a:ext uri="{FF2B5EF4-FFF2-40B4-BE49-F238E27FC236}">
                  <a16:creationId xmlns:a16="http://schemas.microsoft.com/office/drawing/2014/main" id="{6AE57D94-FD42-479C-BC29-05F4DA5D530B}"/>
                </a:ext>
              </a:extLst>
            </p:cNvPr>
            <p:cNvGrpSpPr/>
            <p:nvPr/>
          </p:nvGrpSpPr>
          <p:grpSpPr>
            <a:xfrm>
              <a:off x="3935766" y="2818446"/>
              <a:ext cx="3106770" cy="682781"/>
              <a:chOff x="2468336" y="2009958"/>
              <a:chExt cx="2564202" cy="682781"/>
            </a:xfrm>
          </p:grpSpPr>
          <p:sp>
            <p:nvSpPr>
              <p:cNvPr id="36" name="TextBox 35">
                <a:extLst>
                  <a:ext uri="{FF2B5EF4-FFF2-40B4-BE49-F238E27FC236}">
                    <a16:creationId xmlns:a16="http://schemas.microsoft.com/office/drawing/2014/main" id="{CCD2432B-2085-4E82-BDF1-D6A62BA4BC55}"/>
                  </a:ext>
                </a:extLst>
              </p:cNvPr>
              <p:cNvSpPr txBox="1"/>
              <p:nvPr/>
            </p:nvSpPr>
            <p:spPr>
              <a:xfrm>
                <a:off x="2468336" y="2009958"/>
                <a:ext cx="1378857" cy="400110"/>
              </a:xfrm>
              <a:prstGeom prst="rect">
                <a:avLst/>
              </a:prstGeom>
              <a:noFill/>
            </p:spPr>
            <p:txBody>
              <a:bodyPr wrap="square" rtlCol="0">
                <a:spAutoFit/>
              </a:bodyPr>
              <a:lstStyle/>
              <a:p>
                <a:r>
                  <a:rPr lang="en-US" sz="2000" b="1" spc="200" dirty="0">
                    <a:solidFill>
                      <a:schemeClr val="bg1"/>
                    </a:solidFill>
                    <a:latin typeface="Roboto Slab" pitchFamily="2" charset="0"/>
                    <a:ea typeface="Roboto Slab" pitchFamily="2" charset="0"/>
                  </a:rPr>
                  <a:t>HELLO”</a:t>
                </a:r>
              </a:p>
            </p:txBody>
          </p:sp>
          <p:sp>
            <p:nvSpPr>
              <p:cNvPr id="37" name="TextBox 36">
                <a:extLst>
                  <a:ext uri="{FF2B5EF4-FFF2-40B4-BE49-F238E27FC236}">
                    <a16:creationId xmlns:a16="http://schemas.microsoft.com/office/drawing/2014/main" id="{410191EA-474B-4C62-B8E0-4BC6D3F563B1}"/>
                  </a:ext>
                </a:extLst>
              </p:cNvPr>
              <p:cNvSpPr txBox="1"/>
              <p:nvPr/>
            </p:nvSpPr>
            <p:spPr>
              <a:xfrm>
                <a:off x="2468337" y="2354185"/>
                <a:ext cx="2564201" cy="338554"/>
              </a:xfrm>
              <a:prstGeom prst="rect">
                <a:avLst/>
              </a:prstGeom>
              <a:noFill/>
            </p:spPr>
            <p:txBody>
              <a:bodyPr wrap="square" rtlCol="0">
                <a:spAutoFit/>
              </a:bodyPr>
              <a:lstStyle/>
              <a:p>
                <a:r>
                  <a:rPr lang="en-US" sz="1600" dirty="0" err="1">
                    <a:solidFill>
                      <a:schemeClr val="bg1"/>
                    </a:solidFill>
                    <a:latin typeface="Roboto Slab" pitchFamily="2" charset="0"/>
                    <a:ea typeface="Roboto Slab" pitchFamily="2" charset="0"/>
                  </a:rPr>
                  <a:t>Iam</a:t>
                </a:r>
                <a:r>
                  <a:rPr lang="en-US" sz="1600" dirty="0">
                    <a:solidFill>
                      <a:schemeClr val="bg1"/>
                    </a:solidFill>
                    <a:latin typeface="Roboto Slab" pitchFamily="2" charset="0"/>
                    <a:ea typeface="Roboto Slab" pitchFamily="2" charset="0"/>
                  </a:rPr>
                  <a:t> John Deo, Your Presenter!</a:t>
                </a:r>
              </a:p>
            </p:txBody>
          </p:sp>
        </p:grpSp>
        <p:sp>
          <p:nvSpPr>
            <p:cNvPr id="35" name="Rectangle 9">
              <a:extLst>
                <a:ext uri="{FF2B5EF4-FFF2-40B4-BE49-F238E27FC236}">
                  <a16:creationId xmlns:a16="http://schemas.microsoft.com/office/drawing/2014/main" id="{5F9A4E8C-6924-455F-984A-A6F17F515D72}"/>
                </a:ext>
              </a:extLst>
            </p:cNvPr>
            <p:cNvSpPr>
              <a:spLocks/>
            </p:cNvSpPr>
            <p:nvPr/>
          </p:nvSpPr>
          <p:spPr bwMode="auto">
            <a:xfrm>
              <a:off x="4032147" y="3504130"/>
              <a:ext cx="6040531" cy="464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just">
                <a:lnSpc>
                  <a:spcPts val="1400"/>
                </a:lnSpc>
              </a:pPr>
              <a:r>
                <a:rPr lang="en-US" sz="1000" dirty="0">
                  <a:solidFill>
                    <a:schemeClr val="bg1"/>
                  </a:solidFill>
                  <a:latin typeface="Roboto Slab" pitchFamily="2" charset="0"/>
                  <a:ea typeface="Roboto Slab" pitchFamily="2" charset="0"/>
                  <a:cs typeface="Open Sans Condensed Light" panose="020B0306030504020204" pitchFamily="34" charset="0"/>
                  <a:sym typeface="Montserrat-Regular" charset="0"/>
                </a:rPr>
                <a:t>This letterhead design is meant to project an image of professionalism and lorem to reliability. By using simple alignments are This letterhead design is meant to project an image of professionalism</a:t>
              </a:r>
            </a:p>
          </p:txBody>
        </p:sp>
      </p:grpSp>
    </p:spTree>
    <p:extLst>
      <p:ext uri="{BB962C8B-B14F-4D97-AF65-F5344CB8AC3E}">
        <p14:creationId xmlns:p14="http://schemas.microsoft.com/office/powerpoint/2010/main" val="2545775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ACDD7BB2-1FDE-40E0-9F27-0F8D53242702}"/>
              </a:ext>
            </a:extLst>
          </p:cNvPr>
          <p:cNvPicPr>
            <a:picLocks noGrp="1" noChangeAspect="1"/>
          </p:cNvPicPr>
          <p:nvPr>
            <p:ph type="pic" sz="quarter" idx="205"/>
          </p:nvPr>
        </p:nvPicPr>
        <p:blipFill>
          <a:blip r:embed="rId3">
            <a:extLst>
              <a:ext uri="{28A0092B-C50C-407E-A947-70E740481C1C}">
                <a14:useLocalDpi xmlns:a14="http://schemas.microsoft.com/office/drawing/2010/main" val="0"/>
              </a:ext>
            </a:extLst>
          </a:blip>
          <a:srcRect l="9040" r="9040"/>
          <a:stretch>
            <a:fillRect/>
          </a:stretch>
        </p:blipFill>
        <p:spPr/>
      </p:pic>
      <p:sp>
        <p:nvSpPr>
          <p:cNvPr id="6" name="Freeform 5">
            <a:extLst>
              <a:ext uri="{FF2B5EF4-FFF2-40B4-BE49-F238E27FC236}">
                <a16:creationId xmlns:a16="http://schemas.microsoft.com/office/drawing/2014/main" id="{5960C320-C42B-47E3-ADDB-95664E5296D4}"/>
              </a:ext>
            </a:extLst>
          </p:cNvPr>
          <p:cNvSpPr>
            <a:spLocks/>
          </p:cNvSpPr>
          <p:nvPr/>
        </p:nvSpPr>
        <p:spPr bwMode="auto">
          <a:xfrm>
            <a:off x="8391" y="1588"/>
            <a:ext cx="8439150" cy="6854825"/>
          </a:xfrm>
          <a:custGeom>
            <a:avLst/>
            <a:gdLst>
              <a:gd name="T0" fmla="*/ 2733 w 5316"/>
              <a:gd name="T1" fmla="*/ 0 h 4318"/>
              <a:gd name="T2" fmla="*/ 0 w 5316"/>
              <a:gd name="T3" fmla="*/ 3711 h 4318"/>
              <a:gd name="T4" fmla="*/ 0 w 5316"/>
              <a:gd name="T5" fmla="*/ 4318 h 4318"/>
              <a:gd name="T6" fmla="*/ 2135 w 5316"/>
              <a:gd name="T7" fmla="*/ 4318 h 4318"/>
              <a:gd name="T8" fmla="*/ 5316 w 5316"/>
              <a:gd name="T9" fmla="*/ 0 h 4318"/>
              <a:gd name="T10" fmla="*/ 2733 w 5316"/>
              <a:gd name="T11" fmla="*/ 0 h 4318"/>
            </a:gdLst>
            <a:ahLst/>
            <a:cxnLst>
              <a:cxn ang="0">
                <a:pos x="T0" y="T1"/>
              </a:cxn>
              <a:cxn ang="0">
                <a:pos x="T2" y="T3"/>
              </a:cxn>
              <a:cxn ang="0">
                <a:pos x="T4" y="T5"/>
              </a:cxn>
              <a:cxn ang="0">
                <a:pos x="T6" y="T7"/>
              </a:cxn>
              <a:cxn ang="0">
                <a:pos x="T8" y="T9"/>
              </a:cxn>
              <a:cxn ang="0">
                <a:pos x="T10" y="T11"/>
              </a:cxn>
            </a:cxnLst>
            <a:rect l="0" t="0" r="r" b="b"/>
            <a:pathLst>
              <a:path w="5316" h="4318">
                <a:moveTo>
                  <a:pt x="2733" y="0"/>
                </a:moveTo>
                <a:lnTo>
                  <a:pt x="0" y="3711"/>
                </a:lnTo>
                <a:lnTo>
                  <a:pt x="0" y="4318"/>
                </a:lnTo>
                <a:lnTo>
                  <a:pt x="2135" y="4318"/>
                </a:lnTo>
                <a:lnTo>
                  <a:pt x="5316" y="0"/>
                </a:lnTo>
                <a:lnTo>
                  <a:pt x="2733" y="0"/>
                </a:lnTo>
                <a:close/>
              </a:path>
            </a:pathLst>
          </a:custGeom>
          <a:solidFill>
            <a:schemeClr val="accent5">
              <a:alpha val="7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Rectangle 56">
            <a:extLst>
              <a:ext uri="{FF2B5EF4-FFF2-40B4-BE49-F238E27FC236}">
                <a16:creationId xmlns:a16="http://schemas.microsoft.com/office/drawing/2014/main" id="{0EF401D4-CBA9-4EC0-B735-18E426B61DE5}"/>
              </a:ext>
            </a:extLst>
          </p:cNvPr>
          <p:cNvSpPr/>
          <p:nvPr/>
        </p:nvSpPr>
        <p:spPr>
          <a:xfrm>
            <a:off x="11327674" y="440869"/>
            <a:ext cx="391886" cy="39188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Slide Number Placeholder 17"/>
          <p:cNvSpPr>
            <a:spLocks noGrp="1"/>
          </p:cNvSpPr>
          <p:nvPr>
            <p:ph type="sldNum" sz="quarter" idx="13"/>
          </p:nvPr>
        </p:nvSpPr>
        <p:spPr/>
        <p:txBody>
          <a:bodyPr/>
          <a:lstStyle/>
          <a:p>
            <a:fld id="{0FDCCA45-55DD-4B3F-8C12-CFB164C9A4F5}" type="slidenum">
              <a:rPr lang="en-US" smtClean="0"/>
              <a:pPr/>
              <a:t>5</a:t>
            </a:fld>
            <a:endParaRPr lang="en-US" dirty="0"/>
          </a:p>
        </p:txBody>
      </p:sp>
      <p:sp>
        <p:nvSpPr>
          <p:cNvPr id="4" name="Rectangle 3">
            <a:extLst>
              <a:ext uri="{FF2B5EF4-FFF2-40B4-BE49-F238E27FC236}">
                <a16:creationId xmlns:a16="http://schemas.microsoft.com/office/drawing/2014/main" id="{13267F90-3E62-4148-BDCE-59DC656A6A1F}"/>
              </a:ext>
            </a:extLst>
          </p:cNvPr>
          <p:cNvSpPr/>
          <p:nvPr/>
        </p:nvSpPr>
        <p:spPr>
          <a:xfrm>
            <a:off x="714664" y="1178689"/>
            <a:ext cx="2140330" cy="646331"/>
          </a:xfrm>
          <a:prstGeom prst="rect">
            <a:avLst/>
          </a:prstGeom>
        </p:spPr>
        <p:txBody>
          <a:bodyPr wrap="none">
            <a:spAutoFit/>
          </a:bodyPr>
          <a:lstStyle/>
          <a:p>
            <a:r>
              <a:rPr lang="en-US" sz="3500" b="1" dirty="0">
                <a:solidFill>
                  <a:sysClr val="windowText" lastClr="000000"/>
                </a:solidFill>
                <a:latin typeface="Roboto Slab" pitchFamily="2" charset="0"/>
                <a:ea typeface="Roboto Slab" pitchFamily="2" charset="0"/>
              </a:rPr>
              <a:t>About us</a:t>
            </a:r>
          </a:p>
        </p:txBody>
      </p:sp>
      <p:sp>
        <p:nvSpPr>
          <p:cNvPr id="39" name="Rectangle 38">
            <a:extLst>
              <a:ext uri="{FF2B5EF4-FFF2-40B4-BE49-F238E27FC236}">
                <a16:creationId xmlns:a16="http://schemas.microsoft.com/office/drawing/2014/main" id="{4D2A17B6-13FB-4066-93AD-E8305468EBC7}"/>
              </a:ext>
            </a:extLst>
          </p:cNvPr>
          <p:cNvSpPr/>
          <p:nvPr/>
        </p:nvSpPr>
        <p:spPr>
          <a:xfrm>
            <a:off x="714664" y="1825020"/>
            <a:ext cx="4930089" cy="1092030"/>
          </a:xfrm>
          <a:prstGeom prst="rect">
            <a:avLst/>
          </a:prstGeom>
        </p:spPr>
        <p:txBody>
          <a:bodyPr wrap="square">
            <a:spAutoFit/>
          </a:bodyPr>
          <a:lstStyle/>
          <a:p>
            <a:pPr>
              <a:lnSpc>
                <a:spcPts val="2000"/>
              </a:lnSpc>
            </a:pPr>
            <a:r>
              <a:rPr lang="en-US" sz="1200" b="1" dirty="0">
                <a:solidFill>
                  <a:sysClr val="windowText" lastClr="000000"/>
                </a:solidFill>
                <a:latin typeface="Roboto Slab" pitchFamily="2" charset="0"/>
                <a:ea typeface="Roboto Slab" pitchFamily="2" charset="0"/>
                <a:cs typeface="Lato" panose="020F0502020204030203" pitchFamily="34" charset="0"/>
              </a:rPr>
              <a:t>Lorem Ipsum</a:t>
            </a:r>
            <a:r>
              <a:rPr lang="en-US" sz="1200" dirty="0">
                <a:solidFill>
                  <a:sysClr val="windowText" lastClr="000000"/>
                </a:solidFill>
                <a:latin typeface="Roboto Slab" pitchFamily="2" charset="0"/>
                <a:ea typeface="Roboto Slab" pitchFamily="2" charset="0"/>
                <a:cs typeface="Lato" panose="020F0502020204030203" pitchFamily="34" charset="0"/>
              </a:rPr>
              <a:t> is simply dummy text of the printing and typesetting industry. Lorem Ipsum has been the industry's printer took a galley of type and scrambled it to make a type specimen book. It has survived not only five centuries</a:t>
            </a:r>
          </a:p>
        </p:txBody>
      </p:sp>
      <p:grpSp>
        <p:nvGrpSpPr>
          <p:cNvPr id="21" name="Group 20">
            <a:extLst>
              <a:ext uri="{FF2B5EF4-FFF2-40B4-BE49-F238E27FC236}">
                <a16:creationId xmlns:a16="http://schemas.microsoft.com/office/drawing/2014/main" id="{39FC5366-8608-4A72-A310-93502F568E12}"/>
              </a:ext>
            </a:extLst>
          </p:cNvPr>
          <p:cNvGrpSpPr/>
          <p:nvPr/>
        </p:nvGrpSpPr>
        <p:grpSpPr>
          <a:xfrm>
            <a:off x="6590015" y="2807918"/>
            <a:ext cx="4807856" cy="1099972"/>
            <a:chOff x="6847812" y="2559967"/>
            <a:chExt cx="4807856" cy="1099972"/>
          </a:xfrm>
        </p:grpSpPr>
        <p:sp>
          <p:nvSpPr>
            <p:cNvPr id="58" name="Rectangle 57">
              <a:extLst>
                <a:ext uri="{FF2B5EF4-FFF2-40B4-BE49-F238E27FC236}">
                  <a16:creationId xmlns:a16="http://schemas.microsoft.com/office/drawing/2014/main" id="{EEE34259-C7FC-44A5-ACF9-67BBFF28CAB5}"/>
                </a:ext>
              </a:extLst>
            </p:cNvPr>
            <p:cNvSpPr/>
            <p:nvPr/>
          </p:nvSpPr>
          <p:spPr>
            <a:xfrm>
              <a:off x="7666623" y="2894921"/>
              <a:ext cx="3989045" cy="765018"/>
            </a:xfrm>
            <a:prstGeom prst="rect">
              <a:avLst/>
            </a:prstGeom>
          </p:spPr>
          <p:txBody>
            <a:bodyPr wrap="square">
              <a:spAutoFit/>
            </a:bodyPr>
            <a:lstStyle/>
            <a:p>
              <a:pPr>
                <a:lnSpc>
                  <a:spcPts val="18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printer book</a:t>
              </a:r>
            </a:p>
          </p:txBody>
        </p:sp>
        <p:sp>
          <p:nvSpPr>
            <p:cNvPr id="12" name="TextBox 11">
              <a:extLst>
                <a:ext uri="{FF2B5EF4-FFF2-40B4-BE49-F238E27FC236}">
                  <a16:creationId xmlns:a16="http://schemas.microsoft.com/office/drawing/2014/main" id="{D0C37929-1A8F-41AA-9555-5E534A849A22}"/>
                </a:ext>
              </a:extLst>
            </p:cNvPr>
            <p:cNvSpPr txBox="1"/>
            <p:nvPr/>
          </p:nvSpPr>
          <p:spPr>
            <a:xfrm>
              <a:off x="6847812" y="2567662"/>
              <a:ext cx="769763" cy="784830"/>
            </a:xfrm>
            <a:prstGeom prst="rect">
              <a:avLst/>
            </a:prstGeom>
            <a:noFill/>
          </p:spPr>
          <p:txBody>
            <a:bodyPr wrap="none" rtlCol="0">
              <a:spAutoFit/>
            </a:bodyPr>
            <a:lstStyle/>
            <a:p>
              <a:r>
                <a:rPr lang="en-US" sz="4500" b="1" dirty="0">
                  <a:solidFill>
                    <a:schemeClr val="accent2"/>
                  </a:solidFill>
                  <a:latin typeface="FontAwesome" pitchFamily="50" charset="0"/>
                </a:rPr>
                <a:t></a:t>
              </a:r>
              <a:endParaRPr lang="en-US" sz="4500" dirty="0">
                <a:solidFill>
                  <a:schemeClr val="accent2"/>
                </a:solidFill>
                <a:latin typeface="FontAwesome" pitchFamily="50" charset="0"/>
              </a:endParaRPr>
            </a:p>
          </p:txBody>
        </p:sp>
        <p:sp>
          <p:nvSpPr>
            <p:cNvPr id="13" name="TextBox 12">
              <a:extLst>
                <a:ext uri="{FF2B5EF4-FFF2-40B4-BE49-F238E27FC236}">
                  <a16:creationId xmlns:a16="http://schemas.microsoft.com/office/drawing/2014/main" id="{C6130984-8762-448F-A46B-E4B4B2C7E3A3}"/>
                </a:ext>
              </a:extLst>
            </p:cNvPr>
            <p:cNvSpPr txBox="1"/>
            <p:nvPr/>
          </p:nvSpPr>
          <p:spPr>
            <a:xfrm>
              <a:off x="7666623" y="2559967"/>
              <a:ext cx="1871025" cy="400110"/>
            </a:xfrm>
            <a:prstGeom prst="rect">
              <a:avLst/>
            </a:prstGeom>
            <a:noFill/>
          </p:spPr>
          <p:txBody>
            <a:bodyPr wrap="none" rtlCol="0">
              <a:spAutoFit/>
            </a:bodyPr>
            <a:lstStyle/>
            <a:p>
              <a:r>
                <a:rPr lang="en-US" sz="2000" b="1" dirty="0">
                  <a:latin typeface="Roboto Slab" pitchFamily="2" charset="0"/>
                  <a:ea typeface="Roboto Slab" pitchFamily="2" charset="0"/>
                </a:rPr>
                <a:t>Web Services </a:t>
              </a:r>
            </a:p>
          </p:txBody>
        </p:sp>
      </p:grpSp>
      <p:grpSp>
        <p:nvGrpSpPr>
          <p:cNvPr id="20" name="Group 19">
            <a:extLst>
              <a:ext uri="{FF2B5EF4-FFF2-40B4-BE49-F238E27FC236}">
                <a16:creationId xmlns:a16="http://schemas.microsoft.com/office/drawing/2014/main" id="{81AD20CC-53C2-4304-A3CD-D1B4F6D375E1}"/>
              </a:ext>
            </a:extLst>
          </p:cNvPr>
          <p:cNvGrpSpPr/>
          <p:nvPr/>
        </p:nvGrpSpPr>
        <p:grpSpPr>
          <a:xfrm>
            <a:off x="6590015" y="4430618"/>
            <a:ext cx="4967727" cy="1056945"/>
            <a:chOff x="6687941" y="4266110"/>
            <a:chExt cx="4967727" cy="1056945"/>
          </a:xfrm>
        </p:grpSpPr>
        <p:sp>
          <p:nvSpPr>
            <p:cNvPr id="60" name="Rectangle 59">
              <a:extLst>
                <a:ext uri="{FF2B5EF4-FFF2-40B4-BE49-F238E27FC236}">
                  <a16:creationId xmlns:a16="http://schemas.microsoft.com/office/drawing/2014/main" id="{4D8A41D5-DB39-45CE-ADE7-D51193C25C96}"/>
                </a:ext>
              </a:extLst>
            </p:cNvPr>
            <p:cNvSpPr/>
            <p:nvPr/>
          </p:nvSpPr>
          <p:spPr>
            <a:xfrm>
              <a:off x="7666623" y="4558037"/>
              <a:ext cx="3989045" cy="765018"/>
            </a:xfrm>
            <a:prstGeom prst="rect">
              <a:avLst/>
            </a:prstGeom>
          </p:spPr>
          <p:txBody>
            <a:bodyPr wrap="square">
              <a:spAutoFit/>
            </a:bodyPr>
            <a:lstStyle/>
            <a:p>
              <a:pPr>
                <a:lnSpc>
                  <a:spcPts val="18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printer book</a:t>
              </a:r>
            </a:p>
          </p:txBody>
        </p:sp>
        <p:sp>
          <p:nvSpPr>
            <p:cNvPr id="61" name="TextBox 60">
              <a:extLst>
                <a:ext uri="{FF2B5EF4-FFF2-40B4-BE49-F238E27FC236}">
                  <a16:creationId xmlns:a16="http://schemas.microsoft.com/office/drawing/2014/main" id="{8A664D50-BE51-4928-9294-81A0746687D5}"/>
                </a:ext>
              </a:extLst>
            </p:cNvPr>
            <p:cNvSpPr txBox="1"/>
            <p:nvPr/>
          </p:nvSpPr>
          <p:spPr>
            <a:xfrm>
              <a:off x="6687941" y="4319622"/>
              <a:ext cx="934871" cy="784830"/>
            </a:xfrm>
            <a:prstGeom prst="rect">
              <a:avLst/>
            </a:prstGeom>
            <a:noFill/>
          </p:spPr>
          <p:txBody>
            <a:bodyPr wrap="none" rtlCol="0">
              <a:spAutoFit/>
            </a:bodyPr>
            <a:lstStyle/>
            <a:p>
              <a:r>
                <a:rPr lang="en-US" sz="4500" b="1" dirty="0">
                  <a:solidFill>
                    <a:schemeClr val="accent3"/>
                  </a:solidFill>
                  <a:latin typeface="FontAwesome" pitchFamily="50" charset="0"/>
                </a:rPr>
                <a:t></a:t>
              </a:r>
              <a:endParaRPr lang="en-US" sz="4500" dirty="0">
                <a:solidFill>
                  <a:schemeClr val="accent3"/>
                </a:solidFill>
                <a:latin typeface="FontAwesome" pitchFamily="50" charset="0"/>
              </a:endParaRPr>
            </a:p>
          </p:txBody>
        </p:sp>
        <p:sp>
          <p:nvSpPr>
            <p:cNvPr id="62" name="TextBox 61">
              <a:extLst>
                <a:ext uri="{FF2B5EF4-FFF2-40B4-BE49-F238E27FC236}">
                  <a16:creationId xmlns:a16="http://schemas.microsoft.com/office/drawing/2014/main" id="{C44F7FE5-B7D2-4F37-9C0C-9A58BDCE2793}"/>
                </a:ext>
              </a:extLst>
            </p:cNvPr>
            <p:cNvSpPr txBox="1"/>
            <p:nvPr/>
          </p:nvSpPr>
          <p:spPr>
            <a:xfrm>
              <a:off x="7666623" y="4266110"/>
              <a:ext cx="1871025" cy="400110"/>
            </a:xfrm>
            <a:prstGeom prst="rect">
              <a:avLst/>
            </a:prstGeom>
            <a:noFill/>
          </p:spPr>
          <p:txBody>
            <a:bodyPr wrap="none" rtlCol="0">
              <a:spAutoFit/>
            </a:bodyPr>
            <a:lstStyle/>
            <a:p>
              <a:r>
                <a:rPr lang="en-US" sz="2000" b="1" dirty="0">
                  <a:latin typeface="Roboto Slab" pitchFamily="2" charset="0"/>
                  <a:ea typeface="Roboto Slab" pitchFamily="2" charset="0"/>
                </a:rPr>
                <a:t>Web Services </a:t>
              </a:r>
            </a:p>
          </p:txBody>
        </p:sp>
      </p:grpSp>
    </p:spTree>
    <p:extLst>
      <p:ext uri="{BB962C8B-B14F-4D97-AF65-F5344CB8AC3E}">
        <p14:creationId xmlns:p14="http://schemas.microsoft.com/office/powerpoint/2010/main" val="40485859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CFFB70A1-1D6D-4DE0-8390-2B4E3771B4B0}"/>
              </a:ext>
            </a:extLst>
          </p:cNvPr>
          <p:cNvPicPr>
            <a:picLocks noGrp="1" noChangeAspect="1"/>
          </p:cNvPicPr>
          <p:nvPr>
            <p:ph type="pic" sz="quarter" idx="205"/>
          </p:nvPr>
        </p:nvPicPr>
        <p:blipFill>
          <a:blip r:embed="rId3">
            <a:extLst>
              <a:ext uri="{28A0092B-C50C-407E-A947-70E740481C1C}">
                <a14:useLocalDpi xmlns:a14="http://schemas.microsoft.com/office/drawing/2010/main" val="0"/>
              </a:ext>
            </a:extLst>
          </a:blip>
          <a:srcRect l="21531" r="21531"/>
          <a:stretch>
            <a:fillRect/>
          </a:stretch>
        </p:blipFill>
        <p:spPr/>
      </p:pic>
      <p:sp>
        <p:nvSpPr>
          <p:cNvPr id="6" name="Rectangle 5">
            <a:extLst>
              <a:ext uri="{FF2B5EF4-FFF2-40B4-BE49-F238E27FC236}">
                <a16:creationId xmlns:a16="http://schemas.microsoft.com/office/drawing/2014/main" id="{0A9D9C87-61C3-4A9C-B134-30ECAC4A4497}"/>
              </a:ext>
            </a:extLst>
          </p:cNvPr>
          <p:cNvSpPr/>
          <p:nvPr/>
        </p:nvSpPr>
        <p:spPr>
          <a:xfrm>
            <a:off x="-1" y="0"/>
            <a:ext cx="5210630" cy="6858000"/>
          </a:xfrm>
          <a:prstGeom prst="rect">
            <a:avLst/>
          </a:prstGeom>
          <a:solidFill>
            <a:schemeClr val="accent6">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lide Number Placeholder 17"/>
          <p:cNvSpPr>
            <a:spLocks noGrp="1"/>
          </p:cNvSpPr>
          <p:nvPr>
            <p:ph type="sldNum" sz="quarter" idx="13"/>
          </p:nvPr>
        </p:nvSpPr>
        <p:spPr/>
        <p:txBody>
          <a:bodyPr/>
          <a:lstStyle/>
          <a:p>
            <a:fld id="{0FDCCA45-55DD-4B3F-8C12-CFB164C9A4F5}" type="slidenum">
              <a:rPr lang="en-US" smtClean="0"/>
              <a:pPr/>
              <a:t>6</a:t>
            </a:fld>
            <a:endParaRPr lang="en-US" dirty="0"/>
          </a:p>
        </p:txBody>
      </p:sp>
      <p:sp>
        <p:nvSpPr>
          <p:cNvPr id="80" name="Rectangle 79">
            <a:extLst>
              <a:ext uri="{FF2B5EF4-FFF2-40B4-BE49-F238E27FC236}">
                <a16:creationId xmlns:a16="http://schemas.microsoft.com/office/drawing/2014/main" id="{AD019560-A32D-484E-A4FC-FE64EDC3E041}"/>
              </a:ext>
            </a:extLst>
          </p:cNvPr>
          <p:cNvSpPr/>
          <p:nvPr/>
        </p:nvSpPr>
        <p:spPr>
          <a:xfrm>
            <a:off x="1011258" y="2075677"/>
            <a:ext cx="4199372" cy="270664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id="{CB669B25-A5A0-4B6F-B4F5-15CA79BCEE01}"/>
              </a:ext>
            </a:extLst>
          </p:cNvPr>
          <p:cNvGrpSpPr/>
          <p:nvPr/>
        </p:nvGrpSpPr>
        <p:grpSpPr>
          <a:xfrm>
            <a:off x="1141495" y="2759303"/>
            <a:ext cx="3910565" cy="1339395"/>
            <a:chOff x="1141495" y="2631063"/>
            <a:chExt cx="3910565" cy="1339395"/>
          </a:xfrm>
        </p:grpSpPr>
        <p:sp>
          <p:nvSpPr>
            <p:cNvPr id="2" name="Rectangle 1">
              <a:extLst>
                <a:ext uri="{FF2B5EF4-FFF2-40B4-BE49-F238E27FC236}">
                  <a16:creationId xmlns:a16="http://schemas.microsoft.com/office/drawing/2014/main" id="{C58B16B7-BEA8-45A5-881D-65CC5F68F374}"/>
                </a:ext>
              </a:extLst>
            </p:cNvPr>
            <p:cNvSpPr/>
            <p:nvPr/>
          </p:nvSpPr>
          <p:spPr>
            <a:xfrm>
              <a:off x="1141495" y="2631063"/>
              <a:ext cx="1816523" cy="502702"/>
            </a:xfrm>
            <a:prstGeom prst="rect">
              <a:avLst/>
            </a:prstGeom>
          </p:spPr>
          <p:txBody>
            <a:bodyPr wrap="none">
              <a:spAutoFit/>
            </a:bodyPr>
            <a:lstStyle/>
            <a:p>
              <a:pPr>
                <a:lnSpc>
                  <a:spcPts val="3200"/>
                </a:lnSpc>
              </a:pPr>
              <a:r>
                <a:rPr lang="en-US" sz="3000" b="1" dirty="0">
                  <a:solidFill>
                    <a:schemeClr val="bg1"/>
                  </a:solidFill>
                  <a:latin typeface="Roboto Slab" pitchFamily="2" charset="0"/>
                  <a:ea typeface="Roboto Slab" pitchFamily="2" charset="0"/>
                </a:rPr>
                <a:t>About us</a:t>
              </a:r>
              <a:endParaRPr lang="en-US" sz="3000" dirty="0">
                <a:solidFill>
                  <a:schemeClr val="bg1"/>
                </a:solidFill>
              </a:endParaRPr>
            </a:p>
          </p:txBody>
        </p:sp>
        <p:sp>
          <p:nvSpPr>
            <p:cNvPr id="14" name="Rectangle 13">
              <a:extLst>
                <a:ext uri="{FF2B5EF4-FFF2-40B4-BE49-F238E27FC236}">
                  <a16:creationId xmlns:a16="http://schemas.microsoft.com/office/drawing/2014/main" id="{5DEFA2BF-7417-4878-8DDA-7A2192B8F4F1}"/>
                </a:ext>
              </a:extLst>
            </p:cNvPr>
            <p:cNvSpPr/>
            <p:nvPr/>
          </p:nvSpPr>
          <p:spPr>
            <a:xfrm>
              <a:off x="1141495" y="3134908"/>
              <a:ext cx="3910565" cy="835550"/>
            </a:xfrm>
            <a:prstGeom prst="rect">
              <a:avLst/>
            </a:prstGeom>
          </p:spPr>
          <p:txBody>
            <a:bodyPr wrap="square">
              <a:spAutoFit/>
            </a:bodyPr>
            <a:lstStyle/>
            <a:p>
              <a:pPr>
                <a:lnSpc>
                  <a:spcPts val="2000"/>
                </a:lnSpc>
              </a:pPr>
              <a:r>
                <a:rPr lang="en-US" sz="1200" b="1" dirty="0">
                  <a:solidFill>
                    <a:schemeClr val="bg1"/>
                  </a:solidFill>
                  <a:latin typeface="Roboto Slab" pitchFamily="2" charset="0"/>
                  <a:ea typeface="Roboto Slab" pitchFamily="2" charset="0"/>
                  <a:cs typeface="Lato" panose="020F0502020204030203" pitchFamily="34" charset="0"/>
                </a:rPr>
                <a:t>Lorem Ipsum</a:t>
              </a:r>
              <a:r>
                <a:rPr lang="en-US" sz="1200" dirty="0">
                  <a:solidFill>
                    <a:schemeClr val="bg1"/>
                  </a:solidFill>
                  <a:latin typeface="Roboto Slab" pitchFamily="2" charset="0"/>
                  <a:ea typeface="Roboto Slab" pitchFamily="2" charset="0"/>
                  <a:cs typeface="Lato" panose="020F0502020204030203" pitchFamily="34" charset="0"/>
                </a:rPr>
                <a:t> is simply dummy text of the printing and typesetting industry. Lorem Ipsum has been survived not only five centuries</a:t>
              </a:r>
            </a:p>
          </p:txBody>
        </p:sp>
      </p:grpSp>
      <p:sp>
        <p:nvSpPr>
          <p:cNvPr id="9" name="Rectangle 8">
            <a:extLst>
              <a:ext uri="{FF2B5EF4-FFF2-40B4-BE49-F238E27FC236}">
                <a16:creationId xmlns:a16="http://schemas.microsoft.com/office/drawing/2014/main" id="{E3284F45-67FE-45F2-9962-2148C22C4DF7}"/>
              </a:ext>
            </a:extLst>
          </p:cNvPr>
          <p:cNvSpPr/>
          <p:nvPr/>
        </p:nvSpPr>
        <p:spPr>
          <a:xfrm>
            <a:off x="6665103" y="1454854"/>
            <a:ext cx="3989045" cy="765018"/>
          </a:xfrm>
          <a:prstGeom prst="rect">
            <a:avLst/>
          </a:prstGeom>
        </p:spPr>
        <p:txBody>
          <a:bodyPr wrap="square">
            <a:spAutoFit/>
          </a:bodyPr>
          <a:lstStyle/>
          <a:p>
            <a:pPr>
              <a:lnSpc>
                <a:spcPts val="18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printer book</a:t>
            </a:r>
          </a:p>
        </p:txBody>
      </p:sp>
      <p:sp>
        <p:nvSpPr>
          <p:cNvPr id="10" name="TextBox 9">
            <a:extLst>
              <a:ext uri="{FF2B5EF4-FFF2-40B4-BE49-F238E27FC236}">
                <a16:creationId xmlns:a16="http://schemas.microsoft.com/office/drawing/2014/main" id="{042106F5-CEE7-4541-9A91-A5FD8FAB09B0}"/>
              </a:ext>
            </a:extLst>
          </p:cNvPr>
          <p:cNvSpPr txBox="1"/>
          <p:nvPr/>
        </p:nvSpPr>
        <p:spPr>
          <a:xfrm>
            <a:off x="5773722" y="1127595"/>
            <a:ext cx="769763" cy="784830"/>
          </a:xfrm>
          <a:prstGeom prst="rect">
            <a:avLst/>
          </a:prstGeom>
          <a:noFill/>
        </p:spPr>
        <p:txBody>
          <a:bodyPr wrap="none" rtlCol="0">
            <a:spAutoFit/>
          </a:bodyPr>
          <a:lstStyle/>
          <a:p>
            <a:r>
              <a:rPr lang="en-US" sz="4500" b="1" dirty="0">
                <a:solidFill>
                  <a:schemeClr val="accent2"/>
                </a:solidFill>
                <a:latin typeface="FontAwesome" pitchFamily="50" charset="0"/>
              </a:rPr>
              <a:t></a:t>
            </a:r>
            <a:endParaRPr lang="en-US" sz="4500" dirty="0">
              <a:solidFill>
                <a:schemeClr val="accent2"/>
              </a:solidFill>
              <a:latin typeface="FontAwesome" pitchFamily="50" charset="0"/>
            </a:endParaRPr>
          </a:p>
        </p:txBody>
      </p:sp>
      <p:sp>
        <p:nvSpPr>
          <p:cNvPr id="11" name="TextBox 10">
            <a:extLst>
              <a:ext uri="{FF2B5EF4-FFF2-40B4-BE49-F238E27FC236}">
                <a16:creationId xmlns:a16="http://schemas.microsoft.com/office/drawing/2014/main" id="{40A0DB5E-D8C9-4EDE-BB66-1210E3EAF2A4}"/>
              </a:ext>
            </a:extLst>
          </p:cNvPr>
          <p:cNvSpPr txBox="1"/>
          <p:nvPr/>
        </p:nvSpPr>
        <p:spPr>
          <a:xfrm>
            <a:off x="6665103" y="1119900"/>
            <a:ext cx="1871025" cy="400110"/>
          </a:xfrm>
          <a:prstGeom prst="rect">
            <a:avLst/>
          </a:prstGeom>
          <a:noFill/>
        </p:spPr>
        <p:txBody>
          <a:bodyPr wrap="none" rtlCol="0">
            <a:spAutoFit/>
          </a:bodyPr>
          <a:lstStyle/>
          <a:p>
            <a:r>
              <a:rPr lang="en-US" sz="2000" b="1" dirty="0">
                <a:latin typeface="Roboto Slab" pitchFamily="2" charset="0"/>
                <a:ea typeface="Roboto Slab" pitchFamily="2" charset="0"/>
              </a:rPr>
              <a:t>Web Services </a:t>
            </a:r>
          </a:p>
        </p:txBody>
      </p:sp>
      <p:sp>
        <p:nvSpPr>
          <p:cNvPr id="13" name="Rectangle 12">
            <a:extLst>
              <a:ext uri="{FF2B5EF4-FFF2-40B4-BE49-F238E27FC236}">
                <a16:creationId xmlns:a16="http://schemas.microsoft.com/office/drawing/2014/main" id="{45147608-659D-42F8-B510-CBFBC233B8E6}"/>
              </a:ext>
            </a:extLst>
          </p:cNvPr>
          <p:cNvSpPr/>
          <p:nvPr/>
        </p:nvSpPr>
        <p:spPr>
          <a:xfrm>
            <a:off x="6665103" y="3213968"/>
            <a:ext cx="3989045" cy="765018"/>
          </a:xfrm>
          <a:prstGeom prst="rect">
            <a:avLst/>
          </a:prstGeom>
        </p:spPr>
        <p:txBody>
          <a:bodyPr wrap="square">
            <a:spAutoFit/>
          </a:bodyPr>
          <a:lstStyle/>
          <a:p>
            <a:pPr>
              <a:lnSpc>
                <a:spcPts val="18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printer book</a:t>
            </a:r>
          </a:p>
        </p:txBody>
      </p:sp>
      <p:sp>
        <p:nvSpPr>
          <p:cNvPr id="15" name="TextBox 14">
            <a:extLst>
              <a:ext uri="{FF2B5EF4-FFF2-40B4-BE49-F238E27FC236}">
                <a16:creationId xmlns:a16="http://schemas.microsoft.com/office/drawing/2014/main" id="{14158543-DB7E-423C-9E09-CD212D6B032D}"/>
              </a:ext>
            </a:extLst>
          </p:cNvPr>
          <p:cNvSpPr txBox="1"/>
          <p:nvPr/>
        </p:nvSpPr>
        <p:spPr>
          <a:xfrm>
            <a:off x="5773722" y="2975553"/>
            <a:ext cx="934871" cy="784830"/>
          </a:xfrm>
          <a:prstGeom prst="rect">
            <a:avLst/>
          </a:prstGeom>
          <a:noFill/>
        </p:spPr>
        <p:txBody>
          <a:bodyPr wrap="none" rtlCol="0">
            <a:spAutoFit/>
          </a:bodyPr>
          <a:lstStyle/>
          <a:p>
            <a:r>
              <a:rPr lang="en-US" sz="4500" b="1" dirty="0">
                <a:solidFill>
                  <a:schemeClr val="accent3"/>
                </a:solidFill>
                <a:latin typeface="FontAwesome" pitchFamily="50" charset="0"/>
              </a:rPr>
              <a:t></a:t>
            </a:r>
            <a:endParaRPr lang="en-US" sz="4500" dirty="0">
              <a:solidFill>
                <a:schemeClr val="accent3"/>
              </a:solidFill>
              <a:latin typeface="FontAwesome" pitchFamily="50" charset="0"/>
            </a:endParaRPr>
          </a:p>
        </p:txBody>
      </p:sp>
      <p:sp>
        <p:nvSpPr>
          <p:cNvPr id="16" name="TextBox 15">
            <a:extLst>
              <a:ext uri="{FF2B5EF4-FFF2-40B4-BE49-F238E27FC236}">
                <a16:creationId xmlns:a16="http://schemas.microsoft.com/office/drawing/2014/main" id="{9EA3E2D3-921D-4BD6-80EB-75350600DFA2}"/>
              </a:ext>
            </a:extLst>
          </p:cNvPr>
          <p:cNvSpPr txBox="1"/>
          <p:nvPr/>
        </p:nvSpPr>
        <p:spPr>
          <a:xfrm>
            <a:off x="6665103" y="2922041"/>
            <a:ext cx="1871025" cy="400110"/>
          </a:xfrm>
          <a:prstGeom prst="rect">
            <a:avLst/>
          </a:prstGeom>
          <a:noFill/>
        </p:spPr>
        <p:txBody>
          <a:bodyPr wrap="none" rtlCol="0">
            <a:spAutoFit/>
          </a:bodyPr>
          <a:lstStyle/>
          <a:p>
            <a:r>
              <a:rPr lang="en-US" sz="2000" b="1" dirty="0">
                <a:latin typeface="Roboto Slab" pitchFamily="2" charset="0"/>
                <a:ea typeface="Roboto Slab" pitchFamily="2" charset="0"/>
              </a:rPr>
              <a:t>Web Services </a:t>
            </a:r>
          </a:p>
        </p:txBody>
      </p:sp>
      <p:sp>
        <p:nvSpPr>
          <p:cNvPr id="19" name="Rectangle 18">
            <a:extLst>
              <a:ext uri="{FF2B5EF4-FFF2-40B4-BE49-F238E27FC236}">
                <a16:creationId xmlns:a16="http://schemas.microsoft.com/office/drawing/2014/main" id="{A76ECD33-4FB2-4429-BFB4-5567A48EE608}"/>
              </a:ext>
            </a:extLst>
          </p:cNvPr>
          <p:cNvSpPr/>
          <p:nvPr/>
        </p:nvSpPr>
        <p:spPr>
          <a:xfrm>
            <a:off x="6665103" y="4973082"/>
            <a:ext cx="3989045" cy="765018"/>
          </a:xfrm>
          <a:prstGeom prst="rect">
            <a:avLst/>
          </a:prstGeom>
        </p:spPr>
        <p:txBody>
          <a:bodyPr wrap="square">
            <a:spAutoFit/>
          </a:bodyPr>
          <a:lstStyle/>
          <a:p>
            <a:pPr>
              <a:lnSpc>
                <a:spcPts val="18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printer book</a:t>
            </a:r>
          </a:p>
        </p:txBody>
      </p:sp>
      <p:sp>
        <p:nvSpPr>
          <p:cNvPr id="20" name="TextBox 19">
            <a:extLst>
              <a:ext uri="{FF2B5EF4-FFF2-40B4-BE49-F238E27FC236}">
                <a16:creationId xmlns:a16="http://schemas.microsoft.com/office/drawing/2014/main" id="{1C5311BE-D1B7-4C24-8671-C1BDE084218E}"/>
              </a:ext>
            </a:extLst>
          </p:cNvPr>
          <p:cNvSpPr txBox="1"/>
          <p:nvPr/>
        </p:nvSpPr>
        <p:spPr>
          <a:xfrm>
            <a:off x="5884757" y="4734667"/>
            <a:ext cx="769763" cy="784830"/>
          </a:xfrm>
          <a:prstGeom prst="rect">
            <a:avLst/>
          </a:prstGeom>
          <a:noFill/>
        </p:spPr>
        <p:txBody>
          <a:bodyPr wrap="none" rtlCol="0">
            <a:spAutoFit/>
          </a:bodyPr>
          <a:lstStyle/>
          <a:p>
            <a:r>
              <a:rPr lang="en-US" sz="4500" b="1" dirty="0">
                <a:solidFill>
                  <a:schemeClr val="accent4"/>
                </a:solidFill>
                <a:latin typeface="FontAwesome" pitchFamily="50" charset="0"/>
              </a:rPr>
              <a:t></a:t>
            </a:r>
            <a:endParaRPr lang="en-US" sz="4500" dirty="0">
              <a:solidFill>
                <a:schemeClr val="accent4"/>
              </a:solidFill>
              <a:latin typeface="FontAwesome" pitchFamily="50" charset="0"/>
            </a:endParaRPr>
          </a:p>
        </p:txBody>
      </p:sp>
      <p:sp>
        <p:nvSpPr>
          <p:cNvPr id="21" name="TextBox 20">
            <a:extLst>
              <a:ext uri="{FF2B5EF4-FFF2-40B4-BE49-F238E27FC236}">
                <a16:creationId xmlns:a16="http://schemas.microsoft.com/office/drawing/2014/main" id="{C601D178-99E8-4DE4-B77F-0B0192A98D0E}"/>
              </a:ext>
            </a:extLst>
          </p:cNvPr>
          <p:cNvSpPr txBox="1"/>
          <p:nvPr/>
        </p:nvSpPr>
        <p:spPr>
          <a:xfrm>
            <a:off x="6665103" y="4681155"/>
            <a:ext cx="1871025" cy="400110"/>
          </a:xfrm>
          <a:prstGeom prst="rect">
            <a:avLst/>
          </a:prstGeom>
          <a:noFill/>
        </p:spPr>
        <p:txBody>
          <a:bodyPr wrap="none" rtlCol="0">
            <a:spAutoFit/>
          </a:bodyPr>
          <a:lstStyle/>
          <a:p>
            <a:r>
              <a:rPr lang="en-US" sz="2000" b="1" dirty="0">
                <a:latin typeface="Roboto Slab" pitchFamily="2" charset="0"/>
                <a:ea typeface="Roboto Slab" pitchFamily="2" charset="0"/>
              </a:rPr>
              <a:t>Web Services </a:t>
            </a:r>
          </a:p>
        </p:txBody>
      </p:sp>
    </p:spTree>
    <p:extLst>
      <p:ext uri="{BB962C8B-B14F-4D97-AF65-F5344CB8AC3E}">
        <p14:creationId xmlns:p14="http://schemas.microsoft.com/office/powerpoint/2010/main" val="42296177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Slide Number Placeholder 17"/>
          <p:cNvSpPr>
            <a:spLocks noGrp="1"/>
          </p:cNvSpPr>
          <p:nvPr>
            <p:ph type="sldNum" sz="quarter" idx="13"/>
          </p:nvPr>
        </p:nvSpPr>
        <p:spPr/>
        <p:txBody>
          <a:bodyPr/>
          <a:lstStyle/>
          <a:p>
            <a:fld id="{0FDCCA45-55DD-4B3F-8C12-CFB164C9A4F5}" type="slidenum">
              <a:rPr lang="en-US" smtClean="0"/>
              <a:pPr/>
              <a:t>7</a:t>
            </a:fld>
            <a:endParaRPr lang="en-US"/>
          </a:p>
        </p:txBody>
      </p:sp>
      <p:sp>
        <p:nvSpPr>
          <p:cNvPr id="13" name="Rectangle 12">
            <a:extLst>
              <a:ext uri="{FF2B5EF4-FFF2-40B4-BE49-F238E27FC236}">
                <a16:creationId xmlns:a16="http://schemas.microsoft.com/office/drawing/2014/main" id="{B0EB9CC4-592F-4AD0-8E7D-96C3C2384812}"/>
              </a:ext>
            </a:extLst>
          </p:cNvPr>
          <p:cNvSpPr/>
          <p:nvPr/>
        </p:nvSpPr>
        <p:spPr>
          <a:xfrm>
            <a:off x="3869000" y="4295785"/>
            <a:ext cx="1889572" cy="1889572"/>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EA38E9BD-C12C-48B9-B2A8-972D63EC4056}"/>
              </a:ext>
            </a:extLst>
          </p:cNvPr>
          <p:cNvSpPr/>
          <p:nvPr/>
        </p:nvSpPr>
        <p:spPr>
          <a:xfrm>
            <a:off x="414598" y="672643"/>
            <a:ext cx="1889572" cy="1889572"/>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ABC7CE54-1C8B-44E6-8FB5-31968F545751}"/>
              </a:ext>
            </a:extLst>
          </p:cNvPr>
          <p:cNvSpPr/>
          <p:nvPr/>
        </p:nvSpPr>
        <p:spPr>
          <a:xfrm>
            <a:off x="6184746" y="1064297"/>
            <a:ext cx="2735044" cy="600164"/>
          </a:xfrm>
          <a:prstGeom prst="rect">
            <a:avLst/>
          </a:prstGeom>
        </p:spPr>
        <p:txBody>
          <a:bodyPr wrap="none">
            <a:spAutoFit/>
          </a:bodyPr>
          <a:lstStyle/>
          <a:p>
            <a:r>
              <a:rPr lang="en-US" sz="3300" b="1" dirty="0">
                <a:latin typeface="Roboto Slab" pitchFamily="2" charset="0"/>
                <a:ea typeface="Roboto Slab" pitchFamily="2" charset="0"/>
              </a:rPr>
              <a:t>Our Services</a:t>
            </a:r>
            <a:endParaRPr lang="en-US" sz="3300" dirty="0"/>
          </a:p>
        </p:txBody>
      </p:sp>
      <p:sp>
        <p:nvSpPr>
          <p:cNvPr id="16" name="Rectangle 15">
            <a:extLst>
              <a:ext uri="{FF2B5EF4-FFF2-40B4-BE49-F238E27FC236}">
                <a16:creationId xmlns:a16="http://schemas.microsoft.com/office/drawing/2014/main" id="{639359B9-F149-42CC-B44B-25A0FD5A1CE6}"/>
              </a:ext>
            </a:extLst>
          </p:cNvPr>
          <p:cNvSpPr/>
          <p:nvPr/>
        </p:nvSpPr>
        <p:spPr>
          <a:xfrm>
            <a:off x="6184746" y="1624546"/>
            <a:ext cx="4987276" cy="1092030"/>
          </a:xfrm>
          <a:prstGeom prst="rect">
            <a:avLst/>
          </a:prstGeom>
        </p:spPr>
        <p:txBody>
          <a:bodyPr wrap="square">
            <a:spAutoFit/>
          </a:bodyPr>
          <a:lstStyle/>
          <a:p>
            <a:pPr>
              <a:lnSpc>
                <a:spcPts val="2000"/>
              </a:lnSpc>
            </a:pPr>
            <a:r>
              <a:rPr lang="en-US" sz="1200" b="1" dirty="0">
                <a:solidFill>
                  <a:sysClr val="windowText" lastClr="000000"/>
                </a:solidFill>
                <a:latin typeface="Roboto Slab" pitchFamily="2" charset="0"/>
                <a:ea typeface="Roboto Slab" pitchFamily="2" charset="0"/>
                <a:cs typeface="Lato" panose="020F0502020204030203" pitchFamily="34" charset="0"/>
              </a:rPr>
              <a:t>Lorem Ipsum</a:t>
            </a:r>
            <a:r>
              <a:rPr lang="en-US" sz="1200" dirty="0">
                <a:solidFill>
                  <a:sysClr val="windowText" lastClr="000000"/>
                </a:solidFill>
                <a:latin typeface="Roboto Slab" pitchFamily="2" charset="0"/>
                <a:ea typeface="Roboto Slab" pitchFamily="2" charset="0"/>
                <a:cs typeface="Lato" panose="020F0502020204030203" pitchFamily="34" charset="0"/>
              </a:rPr>
              <a:t> is simply dummy text of the printing and typesetting industry. Lorem Ipsum has been the industry's printer took a galley of type and scrambled it to make a type specimen book. It has survived not only five centuries</a:t>
            </a:r>
          </a:p>
        </p:txBody>
      </p:sp>
      <p:sp>
        <p:nvSpPr>
          <p:cNvPr id="19" name="Rectangle 18">
            <a:extLst>
              <a:ext uri="{FF2B5EF4-FFF2-40B4-BE49-F238E27FC236}">
                <a16:creationId xmlns:a16="http://schemas.microsoft.com/office/drawing/2014/main" id="{32AA3BE7-F350-4F7C-927C-12E6AEF6453B}"/>
              </a:ext>
            </a:extLst>
          </p:cNvPr>
          <p:cNvSpPr/>
          <p:nvPr/>
        </p:nvSpPr>
        <p:spPr>
          <a:xfrm>
            <a:off x="7112714" y="3449012"/>
            <a:ext cx="3989045" cy="765018"/>
          </a:xfrm>
          <a:prstGeom prst="rect">
            <a:avLst/>
          </a:prstGeom>
        </p:spPr>
        <p:txBody>
          <a:bodyPr wrap="square">
            <a:spAutoFit/>
          </a:bodyPr>
          <a:lstStyle/>
          <a:p>
            <a:pPr>
              <a:lnSpc>
                <a:spcPts val="18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printer book</a:t>
            </a:r>
          </a:p>
        </p:txBody>
      </p:sp>
      <p:sp>
        <p:nvSpPr>
          <p:cNvPr id="20" name="TextBox 19">
            <a:extLst>
              <a:ext uri="{FF2B5EF4-FFF2-40B4-BE49-F238E27FC236}">
                <a16:creationId xmlns:a16="http://schemas.microsoft.com/office/drawing/2014/main" id="{5D7F1955-A728-4922-8222-EB2EAC307C5C}"/>
              </a:ext>
            </a:extLst>
          </p:cNvPr>
          <p:cNvSpPr txBox="1"/>
          <p:nvPr/>
        </p:nvSpPr>
        <p:spPr>
          <a:xfrm>
            <a:off x="6177791" y="3121753"/>
            <a:ext cx="769763" cy="784830"/>
          </a:xfrm>
          <a:prstGeom prst="rect">
            <a:avLst/>
          </a:prstGeom>
          <a:noFill/>
        </p:spPr>
        <p:txBody>
          <a:bodyPr wrap="none" rtlCol="0">
            <a:spAutoFit/>
          </a:bodyPr>
          <a:lstStyle/>
          <a:p>
            <a:r>
              <a:rPr lang="en-US" sz="4500" b="1" dirty="0">
                <a:solidFill>
                  <a:schemeClr val="accent2"/>
                </a:solidFill>
                <a:latin typeface="FontAwesome" pitchFamily="50" charset="0"/>
              </a:rPr>
              <a:t></a:t>
            </a:r>
            <a:endParaRPr lang="en-US" sz="4500" dirty="0">
              <a:solidFill>
                <a:schemeClr val="accent2"/>
              </a:solidFill>
              <a:latin typeface="FontAwesome" pitchFamily="50" charset="0"/>
            </a:endParaRPr>
          </a:p>
        </p:txBody>
      </p:sp>
      <p:sp>
        <p:nvSpPr>
          <p:cNvPr id="21" name="TextBox 20">
            <a:extLst>
              <a:ext uri="{FF2B5EF4-FFF2-40B4-BE49-F238E27FC236}">
                <a16:creationId xmlns:a16="http://schemas.microsoft.com/office/drawing/2014/main" id="{22C72B6D-1EA1-4E14-BE78-64594006BE08}"/>
              </a:ext>
            </a:extLst>
          </p:cNvPr>
          <p:cNvSpPr txBox="1"/>
          <p:nvPr/>
        </p:nvSpPr>
        <p:spPr>
          <a:xfrm>
            <a:off x="7112714" y="3114058"/>
            <a:ext cx="1871025" cy="400110"/>
          </a:xfrm>
          <a:prstGeom prst="rect">
            <a:avLst/>
          </a:prstGeom>
          <a:noFill/>
        </p:spPr>
        <p:txBody>
          <a:bodyPr wrap="none" rtlCol="0">
            <a:spAutoFit/>
          </a:bodyPr>
          <a:lstStyle/>
          <a:p>
            <a:r>
              <a:rPr lang="en-US" sz="2000" b="1" dirty="0">
                <a:latin typeface="Roboto Slab" pitchFamily="2" charset="0"/>
                <a:ea typeface="Roboto Slab" pitchFamily="2" charset="0"/>
              </a:rPr>
              <a:t>Web Services </a:t>
            </a:r>
          </a:p>
        </p:txBody>
      </p:sp>
      <p:sp>
        <p:nvSpPr>
          <p:cNvPr id="23" name="Rectangle 22">
            <a:extLst>
              <a:ext uri="{FF2B5EF4-FFF2-40B4-BE49-F238E27FC236}">
                <a16:creationId xmlns:a16="http://schemas.microsoft.com/office/drawing/2014/main" id="{DAD9E3C4-4C24-4E59-972F-EB7B38781879}"/>
              </a:ext>
            </a:extLst>
          </p:cNvPr>
          <p:cNvSpPr/>
          <p:nvPr/>
        </p:nvSpPr>
        <p:spPr>
          <a:xfrm>
            <a:off x="7112714" y="5028685"/>
            <a:ext cx="3989045" cy="765018"/>
          </a:xfrm>
          <a:prstGeom prst="rect">
            <a:avLst/>
          </a:prstGeom>
        </p:spPr>
        <p:txBody>
          <a:bodyPr wrap="square">
            <a:spAutoFit/>
          </a:bodyPr>
          <a:lstStyle/>
          <a:p>
            <a:pPr>
              <a:lnSpc>
                <a:spcPts val="1800"/>
              </a:lnSpc>
            </a:pPr>
            <a:r>
              <a:rPr lang="en-US" sz="1200" b="1" dirty="0">
                <a:latin typeface="Roboto Slab" pitchFamily="2" charset="0"/>
                <a:ea typeface="Roboto Slab" pitchFamily="2" charset="0"/>
                <a:cs typeface="Lato" panose="020F0502020204030203" pitchFamily="34" charset="0"/>
              </a:rPr>
              <a:t>Lorem Ipsum</a:t>
            </a:r>
            <a:r>
              <a:rPr lang="en-US" sz="1200" dirty="0">
                <a:latin typeface="Roboto Slab" pitchFamily="2" charset="0"/>
                <a:ea typeface="Roboto Slab" pitchFamily="2" charset="0"/>
                <a:cs typeface="Lato" panose="020F0502020204030203" pitchFamily="34" charset="0"/>
              </a:rPr>
              <a:t> is simply dummy text of the printing and typesetting industry. Lorem Ipsum has been the industry's printer book</a:t>
            </a:r>
          </a:p>
        </p:txBody>
      </p:sp>
      <p:sp>
        <p:nvSpPr>
          <p:cNvPr id="24" name="TextBox 23">
            <a:extLst>
              <a:ext uri="{FF2B5EF4-FFF2-40B4-BE49-F238E27FC236}">
                <a16:creationId xmlns:a16="http://schemas.microsoft.com/office/drawing/2014/main" id="{E9AE0438-EDE8-451E-9A59-C3B8C5AF6541}"/>
              </a:ext>
            </a:extLst>
          </p:cNvPr>
          <p:cNvSpPr txBox="1"/>
          <p:nvPr/>
        </p:nvSpPr>
        <p:spPr>
          <a:xfrm>
            <a:off x="6177791" y="4790270"/>
            <a:ext cx="934871" cy="784830"/>
          </a:xfrm>
          <a:prstGeom prst="rect">
            <a:avLst/>
          </a:prstGeom>
          <a:noFill/>
        </p:spPr>
        <p:txBody>
          <a:bodyPr wrap="none" rtlCol="0">
            <a:spAutoFit/>
          </a:bodyPr>
          <a:lstStyle/>
          <a:p>
            <a:r>
              <a:rPr lang="en-US" sz="4500" b="1" dirty="0">
                <a:solidFill>
                  <a:schemeClr val="accent3"/>
                </a:solidFill>
                <a:latin typeface="FontAwesome" pitchFamily="50" charset="0"/>
              </a:rPr>
              <a:t></a:t>
            </a:r>
            <a:endParaRPr lang="en-US" sz="4500" dirty="0">
              <a:solidFill>
                <a:schemeClr val="accent3"/>
              </a:solidFill>
              <a:latin typeface="FontAwesome" pitchFamily="50" charset="0"/>
            </a:endParaRPr>
          </a:p>
        </p:txBody>
      </p:sp>
      <p:sp>
        <p:nvSpPr>
          <p:cNvPr id="25" name="TextBox 24">
            <a:extLst>
              <a:ext uri="{FF2B5EF4-FFF2-40B4-BE49-F238E27FC236}">
                <a16:creationId xmlns:a16="http://schemas.microsoft.com/office/drawing/2014/main" id="{0E55D637-28FE-403C-8EB3-8FE747C2E605}"/>
              </a:ext>
            </a:extLst>
          </p:cNvPr>
          <p:cNvSpPr txBox="1"/>
          <p:nvPr/>
        </p:nvSpPr>
        <p:spPr>
          <a:xfrm>
            <a:off x="7112714" y="4736758"/>
            <a:ext cx="1871025" cy="400110"/>
          </a:xfrm>
          <a:prstGeom prst="rect">
            <a:avLst/>
          </a:prstGeom>
          <a:noFill/>
        </p:spPr>
        <p:txBody>
          <a:bodyPr wrap="none" rtlCol="0">
            <a:spAutoFit/>
          </a:bodyPr>
          <a:lstStyle/>
          <a:p>
            <a:r>
              <a:rPr lang="en-US" sz="2000" b="1" dirty="0">
                <a:latin typeface="Roboto Slab" pitchFamily="2" charset="0"/>
                <a:ea typeface="Roboto Slab" pitchFamily="2" charset="0"/>
              </a:rPr>
              <a:t>Web Services </a:t>
            </a:r>
          </a:p>
        </p:txBody>
      </p:sp>
      <p:pic>
        <p:nvPicPr>
          <p:cNvPr id="51" name="Picture Placeholder 50">
            <a:extLst>
              <a:ext uri="{FF2B5EF4-FFF2-40B4-BE49-F238E27FC236}">
                <a16:creationId xmlns:a16="http://schemas.microsoft.com/office/drawing/2014/main" id="{AAA6C327-46D5-4B9C-A65C-CF4C585946DE}"/>
              </a:ext>
            </a:extLst>
          </p:cNvPr>
          <p:cNvPicPr>
            <a:picLocks noGrp="1" noChangeAspect="1"/>
          </p:cNvPicPr>
          <p:nvPr>
            <p:ph type="pic" sz="quarter" idx="205"/>
          </p:nvPr>
        </p:nvPicPr>
        <p:blipFill>
          <a:blip r:embed="rId3">
            <a:extLst>
              <a:ext uri="{28A0092B-C50C-407E-A947-70E740481C1C}">
                <a14:useLocalDpi xmlns:a14="http://schemas.microsoft.com/office/drawing/2010/main" val="0"/>
              </a:ext>
            </a:extLst>
          </a:blip>
          <a:srcRect l="16680" r="16680"/>
          <a:stretch>
            <a:fillRect/>
          </a:stretch>
        </p:blipFill>
        <p:spPr/>
      </p:pic>
    </p:spTree>
    <p:extLst>
      <p:ext uri="{BB962C8B-B14F-4D97-AF65-F5344CB8AC3E}">
        <p14:creationId xmlns:p14="http://schemas.microsoft.com/office/powerpoint/2010/main" val="4172936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Picture Placeholder 24">
            <a:extLst>
              <a:ext uri="{FF2B5EF4-FFF2-40B4-BE49-F238E27FC236}">
                <a16:creationId xmlns:a16="http://schemas.microsoft.com/office/drawing/2014/main" id="{3361418C-FBB8-4AE3-990E-F46AF97CB87E}"/>
              </a:ext>
            </a:extLst>
          </p:cNvPr>
          <p:cNvPicPr>
            <a:picLocks noGrp="1" noChangeAspect="1"/>
          </p:cNvPicPr>
          <p:nvPr>
            <p:ph type="pic" sz="quarter" idx="205"/>
          </p:nvPr>
        </p:nvPicPr>
        <p:blipFill>
          <a:blip r:embed="rId3">
            <a:extLst>
              <a:ext uri="{28A0092B-C50C-407E-A947-70E740481C1C}">
                <a14:useLocalDpi xmlns:a14="http://schemas.microsoft.com/office/drawing/2010/main" val="0"/>
              </a:ext>
            </a:extLst>
          </a:blip>
          <a:srcRect l="25998" r="25998"/>
          <a:stretch>
            <a:fillRect/>
          </a:stretch>
        </p:blipFill>
        <p:spPr/>
      </p:pic>
      <p:sp>
        <p:nvSpPr>
          <p:cNvPr id="9" name="Rectangle 8">
            <a:extLst>
              <a:ext uri="{FF2B5EF4-FFF2-40B4-BE49-F238E27FC236}">
                <a16:creationId xmlns:a16="http://schemas.microsoft.com/office/drawing/2014/main" id="{AB185610-938A-4264-963B-535399AE8409}"/>
              </a:ext>
            </a:extLst>
          </p:cNvPr>
          <p:cNvSpPr/>
          <p:nvPr/>
        </p:nvSpPr>
        <p:spPr>
          <a:xfrm>
            <a:off x="0" y="0"/>
            <a:ext cx="4891314" cy="6858000"/>
          </a:xfrm>
          <a:prstGeom prst="rect">
            <a:avLst/>
          </a:prstGeom>
          <a:solidFill>
            <a:schemeClr val="tx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4" name="Picture Placeholder 53">
            <a:extLst>
              <a:ext uri="{FF2B5EF4-FFF2-40B4-BE49-F238E27FC236}">
                <a16:creationId xmlns:a16="http://schemas.microsoft.com/office/drawing/2014/main" id="{8B1A1963-C809-4F66-AD87-39D3CC4395A1}"/>
              </a:ext>
            </a:extLst>
          </p:cNvPr>
          <p:cNvPicPr>
            <a:picLocks noGrp="1" noChangeAspect="1"/>
          </p:cNvPicPr>
          <p:nvPr>
            <p:ph type="pic" sz="quarter" idx="207"/>
          </p:nvPr>
        </p:nvPicPr>
        <p:blipFill rotWithShape="1">
          <a:blip r:embed="rId4">
            <a:extLst>
              <a:ext uri="{28A0092B-C50C-407E-A947-70E740481C1C}">
                <a14:useLocalDpi xmlns:a14="http://schemas.microsoft.com/office/drawing/2010/main" val="0"/>
              </a:ext>
            </a:extLst>
          </a:blip>
          <a:srcRect l="24254" r="5602"/>
          <a:stretch/>
        </p:blipFill>
        <p:spPr>
          <a:xfrm>
            <a:off x="4891314" y="2286000"/>
            <a:ext cx="2409372" cy="2286000"/>
          </a:xfrm>
        </p:spPr>
      </p:pic>
      <p:pic>
        <p:nvPicPr>
          <p:cNvPr id="28" name="Picture Placeholder 27">
            <a:extLst>
              <a:ext uri="{FF2B5EF4-FFF2-40B4-BE49-F238E27FC236}">
                <a16:creationId xmlns:a16="http://schemas.microsoft.com/office/drawing/2014/main" id="{68BAF20B-4AE3-4259-925D-CE50C7FE7E93}"/>
              </a:ext>
            </a:extLst>
          </p:cNvPr>
          <p:cNvPicPr>
            <a:picLocks noGrp="1" noChangeAspect="1"/>
          </p:cNvPicPr>
          <p:nvPr>
            <p:ph type="pic" sz="quarter" idx="206"/>
          </p:nvPr>
        </p:nvPicPr>
        <p:blipFill rotWithShape="1">
          <a:blip r:embed="rId5">
            <a:extLst>
              <a:ext uri="{28A0092B-C50C-407E-A947-70E740481C1C}">
                <a14:useLocalDpi xmlns:a14="http://schemas.microsoft.com/office/drawing/2010/main" val="0"/>
              </a:ext>
            </a:extLst>
          </a:blip>
          <a:srcRect l="3226" r="38116"/>
          <a:stretch/>
        </p:blipFill>
        <p:spPr>
          <a:xfrm>
            <a:off x="4891314" y="0"/>
            <a:ext cx="2409372" cy="2286000"/>
          </a:xfrm>
        </p:spPr>
      </p:pic>
      <p:sp>
        <p:nvSpPr>
          <p:cNvPr id="18" name="Slide Number Placeholder 17"/>
          <p:cNvSpPr>
            <a:spLocks noGrp="1"/>
          </p:cNvSpPr>
          <p:nvPr>
            <p:ph type="sldNum" sz="quarter" idx="13"/>
          </p:nvPr>
        </p:nvSpPr>
        <p:spPr/>
        <p:txBody>
          <a:bodyPr/>
          <a:lstStyle/>
          <a:p>
            <a:fld id="{0FDCCA45-55DD-4B3F-8C12-CFB164C9A4F5}" type="slidenum">
              <a:rPr lang="en-US" smtClean="0"/>
              <a:pPr/>
              <a:t>8</a:t>
            </a:fld>
            <a:endParaRPr lang="en-US"/>
          </a:p>
        </p:txBody>
      </p:sp>
      <p:pic>
        <p:nvPicPr>
          <p:cNvPr id="56" name="Picture Placeholder 55">
            <a:extLst>
              <a:ext uri="{FF2B5EF4-FFF2-40B4-BE49-F238E27FC236}">
                <a16:creationId xmlns:a16="http://schemas.microsoft.com/office/drawing/2014/main" id="{CE81131F-2DD7-4E38-9B85-D8F874CAAA35}"/>
              </a:ext>
            </a:extLst>
          </p:cNvPr>
          <p:cNvPicPr>
            <a:picLocks noGrp="1" noChangeAspect="1"/>
          </p:cNvPicPr>
          <p:nvPr>
            <p:ph type="pic" sz="quarter" idx="208"/>
          </p:nvPr>
        </p:nvPicPr>
        <p:blipFill>
          <a:blip r:embed="rId6">
            <a:extLst>
              <a:ext uri="{28A0092B-C50C-407E-A947-70E740481C1C}">
                <a14:useLocalDpi xmlns:a14="http://schemas.microsoft.com/office/drawing/2010/main" val="0"/>
              </a:ext>
            </a:extLst>
          </a:blip>
          <a:srcRect t="18425" b="18425"/>
          <a:stretch>
            <a:fillRect/>
          </a:stretch>
        </p:blipFill>
        <p:spPr/>
      </p:pic>
      <p:grpSp>
        <p:nvGrpSpPr>
          <p:cNvPr id="5" name="Group 4">
            <a:extLst>
              <a:ext uri="{FF2B5EF4-FFF2-40B4-BE49-F238E27FC236}">
                <a16:creationId xmlns:a16="http://schemas.microsoft.com/office/drawing/2014/main" id="{A6D181A7-9B32-4C23-8CEF-9802EFBD220A}"/>
              </a:ext>
            </a:extLst>
          </p:cNvPr>
          <p:cNvGrpSpPr/>
          <p:nvPr/>
        </p:nvGrpSpPr>
        <p:grpSpPr>
          <a:xfrm>
            <a:off x="7650801" y="1323584"/>
            <a:ext cx="3502743" cy="4210833"/>
            <a:chOff x="7533859" y="1348575"/>
            <a:chExt cx="3502743" cy="4210833"/>
          </a:xfrm>
        </p:grpSpPr>
        <p:sp>
          <p:nvSpPr>
            <p:cNvPr id="13" name="Rectangle 12">
              <a:extLst>
                <a:ext uri="{FF2B5EF4-FFF2-40B4-BE49-F238E27FC236}">
                  <a16:creationId xmlns:a16="http://schemas.microsoft.com/office/drawing/2014/main" id="{B38B6BE7-5018-458C-90C6-F1D3FB11B1D7}"/>
                </a:ext>
              </a:extLst>
            </p:cNvPr>
            <p:cNvSpPr/>
            <p:nvPr/>
          </p:nvSpPr>
          <p:spPr>
            <a:xfrm>
              <a:off x="7533859" y="1348575"/>
              <a:ext cx="2504212" cy="553998"/>
            </a:xfrm>
            <a:prstGeom prst="rect">
              <a:avLst/>
            </a:prstGeom>
          </p:spPr>
          <p:txBody>
            <a:bodyPr wrap="none">
              <a:spAutoFit/>
            </a:bodyPr>
            <a:lstStyle/>
            <a:p>
              <a:r>
                <a:rPr lang="en-US" sz="3000" b="1" dirty="0">
                  <a:latin typeface="Roboto Slab" pitchFamily="2" charset="0"/>
                  <a:ea typeface="Roboto Slab" pitchFamily="2" charset="0"/>
                </a:rPr>
                <a:t>Our Services</a:t>
              </a:r>
              <a:endParaRPr lang="en-US" sz="3000" dirty="0"/>
            </a:p>
          </p:txBody>
        </p:sp>
        <p:sp>
          <p:nvSpPr>
            <p:cNvPr id="4" name="Rectangle 3">
              <a:extLst>
                <a:ext uri="{FF2B5EF4-FFF2-40B4-BE49-F238E27FC236}">
                  <a16:creationId xmlns:a16="http://schemas.microsoft.com/office/drawing/2014/main" id="{C3630634-2C45-4AA5-9DE3-6D0B704A363F}"/>
                </a:ext>
              </a:extLst>
            </p:cNvPr>
            <p:cNvSpPr/>
            <p:nvPr/>
          </p:nvSpPr>
          <p:spPr>
            <a:xfrm>
              <a:off x="7568625" y="1902573"/>
              <a:ext cx="3467977" cy="3656835"/>
            </a:xfrm>
            <a:prstGeom prst="rect">
              <a:avLst/>
            </a:prstGeom>
          </p:spPr>
          <p:txBody>
            <a:bodyPr wrap="square">
              <a:spAutoFit/>
            </a:bodyPr>
            <a:lstStyle/>
            <a:p>
              <a:pPr>
                <a:lnSpc>
                  <a:spcPts val="2000"/>
                </a:lnSpc>
              </a:pPr>
              <a:r>
                <a:rPr lang="en-US" sz="1200" b="1" dirty="0">
                  <a:solidFill>
                    <a:srgbClr val="000000"/>
                  </a:solidFill>
                  <a:latin typeface="Roboto Slab" pitchFamily="2" charset="0"/>
                  <a:ea typeface="Roboto Slab" pitchFamily="2" charset="0"/>
                </a:rPr>
                <a:t>Lorem Ipsum</a:t>
              </a:r>
              <a:r>
                <a:rPr lang="en-US" sz="1200" dirty="0">
                  <a:solidFill>
                    <a:srgbClr val="000000"/>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rgbClr val="000000"/>
                  </a:solidFill>
                  <a:latin typeface="Roboto Slab" pitchFamily="2" charset="0"/>
                  <a:ea typeface="Roboto Slab" pitchFamily="2" charset="0"/>
                </a:rPr>
                <a:t>popularised</a:t>
              </a:r>
              <a:r>
                <a:rPr lang="en-US" sz="1200" dirty="0">
                  <a:solidFill>
                    <a:srgbClr val="000000"/>
                  </a:solidFill>
                  <a:latin typeface="Roboto Slab" pitchFamily="2" charset="0"/>
                  <a:ea typeface="Roboto Slab" pitchFamily="2" charset="0"/>
                </a:rPr>
                <a:t> in the 1960s with the release of </a:t>
              </a:r>
              <a:r>
                <a:rPr lang="en-US" sz="1200" dirty="0" err="1">
                  <a:solidFill>
                    <a:srgbClr val="000000"/>
                  </a:solidFill>
                  <a:latin typeface="Roboto Slab" pitchFamily="2" charset="0"/>
                  <a:ea typeface="Roboto Slab" pitchFamily="2" charset="0"/>
                </a:rPr>
                <a:t>Letraset</a:t>
              </a:r>
              <a:r>
                <a:rPr lang="en-US" sz="1200" dirty="0">
                  <a:solidFill>
                    <a:srgbClr val="000000"/>
                  </a:solidFill>
                  <a:latin typeface="Roboto Slab" pitchFamily="2" charset="0"/>
                  <a:ea typeface="Roboto Slab" pitchFamily="2" charset="0"/>
                </a:rPr>
                <a:t> sheets containing Lorem Ipsum passages, and more recently with desktop publishing software like Aldus PageMaker including versions of Lorem Ipsum.</a:t>
              </a:r>
              <a:endParaRPr lang="en-US" sz="1200" dirty="0">
                <a:latin typeface="Roboto Slab" pitchFamily="2" charset="0"/>
                <a:ea typeface="Roboto Slab" pitchFamily="2" charset="0"/>
              </a:endParaRPr>
            </a:p>
          </p:txBody>
        </p:sp>
      </p:grpSp>
      <p:sp>
        <p:nvSpPr>
          <p:cNvPr id="10" name="Oval 9">
            <a:extLst>
              <a:ext uri="{FF2B5EF4-FFF2-40B4-BE49-F238E27FC236}">
                <a16:creationId xmlns:a16="http://schemas.microsoft.com/office/drawing/2014/main" id="{CB63DCBF-B119-4E62-8FE5-17DCDD61AA65}"/>
              </a:ext>
            </a:extLst>
          </p:cNvPr>
          <p:cNvSpPr/>
          <p:nvPr/>
        </p:nvSpPr>
        <p:spPr>
          <a:xfrm>
            <a:off x="4256657" y="427382"/>
            <a:ext cx="1431236" cy="14312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2034C332-C2BC-4159-984A-7FC07D8209A0}"/>
              </a:ext>
            </a:extLst>
          </p:cNvPr>
          <p:cNvSpPr/>
          <p:nvPr/>
        </p:nvSpPr>
        <p:spPr>
          <a:xfrm>
            <a:off x="4383386" y="554111"/>
            <a:ext cx="1177778" cy="117777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171325E0-9F54-41C1-847D-84E91FB95E84}"/>
              </a:ext>
            </a:extLst>
          </p:cNvPr>
          <p:cNvSpPr/>
          <p:nvPr/>
        </p:nvSpPr>
        <p:spPr>
          <a:xfrm>
            <a:off x="4256657" y="2713382"/>
            <a:ext cx="1431236" cy="14312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AE85DE35-AF01-4C68-BD1F-928026480FD4}"/>
              </a:ext>
            </a:extLst>
          </p:cNvPr>
          <p:cNvSpPr/>
          <p:nvPr/>
        </p:nvSpPr>
        <p:spPr>
          <a:xfrm>
            <a:off x="4383386" y="2840111"/>
            <a:ext cx="1177778" cy="11777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B35318DB-480A-4AAA-8038-D343AFC5122D}"/>
              </a:ext>
            </a:extLst>
          </p:cNvPr>
          <p:cNvSpPr/>
          <p:nvPr/>
        </p:nvSpPr>
        <p:spPr>
          <a:xfrm>
            <a:off x="4175696" y="4999382"/>
            <a:ext cx="1431236" cy="14312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F93680C9-EA13-4ED8-930F-3AA0EA7CEA10}"/>
              </a:ext>
            </a:extLst>
          </p:cNvPr>
          <p:cNvSpPr/>
          <p:nvPr/>
        </p:nvSpPr>
        <p:spPr>
          <a:xfrm>
            <a:off x="4302425" y="5126111"/>
            <a:ext cx="1177778" cy="117777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a:extLst>
              <a:ext uri="{FF2B5EF4-FFF2-40B4-BE49-F238E27FC236}">
                <a16:creationId xmlns:a16="http://schemas.microsoft.com/office/drawing/2014/main" id="{BD5CE0A4-5CC8-4B6B-8B98-F6CD835876E3}"/>
              </a:ext>
            </a:extLst>
          </p:cNvPr>
          <p:cNvSpPr txBox="1"/>
          <p:nvPr/>
        </p:nvSpPr>
        <p:spPr>
          <a:xfrm>
            <a:off x="4587394" y="750585"/>
            <a:ext cx="769763" cy="784830"/>
          </a:xfrm>
          <a:prstGeom prst="rect">
            <a:avLst/>
          </a:prstGeom>
          <a:noFill/>
        </p:spPr>
        <p:txBody>
          <a:bodyPr wrap="none" rtlCol="0">
            <a:spAutoFit/>
          </a:bodyPr>
          <a:lstStyle/>
          <a:p>
            <a:r>
              <a:rPr lang="en-US" sz="4500" b="1" dirty="0">
                <a:solidFill>
                  <a:schemeClr val="bg1"/>
                </a:solidFill>
                <a:latin typeface="FontAwesome" pitchFamily="50" charset="0"/>
              </a:rPr>
              <a:t></a:t>
            </a:r>
            <a:endParaRPr lang="en-US" sz="4500" dirty="0">
              <a:solidFill>
                <a:schemeClr val="bg1"/>
              </a:solidFill>
              <a:latin typeface="FontAwesome" pitchFamily="50" charset="0"/>
            </a:endParaRPr>
          </a:p>
        </p:txBody>
      </p:sp>
      <p:sp>
        <p:nvSpPr>
          <p:cNvPr id="43" name="TextBox 42">
            <a:extLst>
              <a:ext uri="{FF2B5EF4-FFF2-40B4-BE49-F238E27FC236}">
                <a16:creationId xmlns:a16="http://schemas.microsoft.com/office/drawing/2014/main" id="{34A4816C-A1FE-4389-A57D-A069BA616CFD}"/>
              </a:ext>
            </a:extLst>
          </p:cNvPr>
          <p:cNvSpPr txBox="1"/>
          <p:nvPr/>
        </p:nvSpPr>
        <p:spPr>
          <a:xfrm>
            <a:off x="4504840" y="3036585"/>
            <a:ext cx="934871" cy="784830"/>
          </a:xfrm>
          <a:prstGeom prst="rect">
            <a:avLst/>
          </a:prstGeom>
          <a:noFill/>
        </p:spPr>
        <p:txBody>
          <a:bodyPr wrap="none" rtlCol="0">
            <a:spAutoFit/>
          </a:bodyPr>
          <a:lstStyle/>
          <a:p>
            <a:r>
              <a:rPr lang="en-US" sz="4500" b="1" dirty="0">
                <a:solidFill>
                  <a:schemeClr val="bg1"/>
                </a:solidFill>
                <a:latin typeface="FontAwesome" pitchFamily="50" charset="0"/>
              </a:rPr>
              <a:t></a:t>
            </a:r>
            <a:endParaRPr lang="en-US" sz="4500" dirty="0">
              <a:solidFill>
                <a:schemeClr val="bg1"/>
              </a:solidFill>
              <a:latin typeface="FontAwesome" pitchFamily="50" charset="0"/>
            </a:endParaRPr>
          </a:p>
        </p:txBody>
      </p:sp>
      <p:sp>
        <p:nvSpPr>
          <p:cNvPr id="44" name="TextBox 43">
            <a:extLst>
              <a:ext uri="{FF2B5EF4-FFF2-40B4-BE49-F238E27FC236}">
                <a16:creationId xmlns:a16="http://schemas.microsoft.com/office/drawing/2014/main" id="{42757408-FB84-4267-A984-2B1F16966B78}"/>
              </a:ext>
            </a:extLst>
          </p:cNvPr>
          <p:cNvSpPr txBox="1"/>
          <p:nvPr/>
        </p:nvSpPr>
        <p:spPr>
          <a:xfrm>
            <a:off x="4506433" y="5322585"/>
            <a:ext cx="769763" cy="784830"/>
          </a:xfrm>
          <a:prstGeom prst="rect">
            <a:avLst/>
          </a:prstGeom>
          <a:noFill/>
        </p:spPr>
        <p:txBody>
          <a:bodyPr wrap="none" rtlCol="0">
            <a:spAutoFit/>
          </a:bodyPr>
          <a:lstStyle/>
          <a:p>
            <a:r>
              <a:rPr lang="en-US" sz="4500" b="1" dirty="0">
                <a:solidFill>
                  <a:schemeClr val="bg1"/>
                </a:solidFill>
                <a:latin typeface="FontAwesome" pitchFamily="50" charset="0"/>
              </a:rPr>
              <a:t></a:t>
            </a:r>
            <a:endParaRPr lang="en-US" sz="4500" dirty="0">
              <a:solidFill>
                <a:schemeClr val="bg1"/>
              </a:solidFill>
              <a:latin typeface="FontAwesome" pitchFamily="50" charset="0"/>
            </a:endParaRPr>
          </a:p>
        </p:txBody>
      </p:sp>
      <p:grpSp>
        <p:nvGrpSpPr>
          <p:cNvPr id="12" name="Group 11">
            <a:extLst>
              <a:ext uri="{FF2B5EF4-FFF2-40B4-BE49-F238E27FC236}">
                <a16:creationId xmlns:a16="http://schemas.microsoft.com/office/drawing/2014/main" id="{903BC98B-95FB-428E-9E4B-593AB11CA350}"/>
              </a:ext>
            </a:extLst>
          </p:cNvPr>
          <p:cNvGrpSpPr/>
          <p:nvPr/>
        </p:nvGrpSpPr>
        <p:grpSpPr>
          <a:xfrm>
            <a:off x="530530" y="655027"/>
            <a:ext cx="3591715" cy="1099972"/>
            <a:chOff x="583538" y="550530"/>
            <a:chExt cx="3591715" cy="1099972"/>
          </a:xfrm>
        </p:grpSpPr>
        <p:sp>
          <p:nvSpPr>
            <p:cNvPr id="45" name="Rectangle 44">
              <a:extLst>
                <a:ext uri="{FF2B5EF4-FFF2-40B4-BE49-F238E27FC236}">
                  <a16:creationId xmlns:a16="http://schemas.microsoft.com/office/drawing/2014/main" id="{B06CD19A-8A5B-4430-B138-8D08382E21E4}"/>
                </a:ext>
              </a:extLst>
            </p:cNvPr>
            <p:cNvSpPr/>
            <p:nvPr/>
          </p:nvSpPr>
          <p:spPr>
            <a:xfrm>
              <a:off x="583538" y="885484"/>
              <a:ext cx="3591715" cy="765018"/>
            </a:xfrm>
            <a:prstGeom prst="rect">
              <a:avLst/>
            </a:prstGeom>
          </p:spPr>
          <p:txBody>
            <a:bodyPr wrap="square">
              <a:spAutoFit/>
            </a:bodyPr>
            <a:lstStyle/>
            <a:p>
              <a:pPr algn="r">
                <a:lnSpc>
                  <a:spcPts val="1800"/>
                </a:lnSpc>
              </a:pPr>
              <a:r>
                <a:rPr lang="en-US" sz="1200" b="1" dirty="0">
                  <a:solidFill>
                    <a:schemeClr val="bg1"/>
                  </a:solidFill>
                  <a:latin typeface="Roboto Slab" pitchFamily="2" charset="0"/>
                  <a:ea typeface="Roboto Slab" pitchFamily="2" charset="0"/>
                  <a:cs typeface="Lato" panose="020F0502020204030203" pitchFamily="34" charset="0"/>
                </a:rPr>
                <a:t>Lorem Ipsum</a:t>
              </a:r>
              <a:r>
                <a:rPr lang="en-US" sz="1200" dirty="0">
                  <a:solidFill>
                    <a:schemeClr val="bg1"/>
                  </a:solidFill>
                  <a:latin typeface="Roboto Slab" pitchFamily="2" charset="0"/>
                  <a:ea typeface="Roboto Slab" pitchFamily="2" charset="0"/>
                  <a:cs typeface="Lato" panose="020F0502020204030203" pitchFamily="34" charset="0"/>
                </a:rPr>
                <a:t> is simply dummy text of the printing and typesetting industry. Lorem Ipsum has been the industry's printer book</a:t>
              </a:r>
            </a:p>
          </p:txBody>
        </p:sp>
        <p:sp>
          <p:nvSpPr>
            <p:cNvPr id="46" name="TextBox 45">
              <a:extLst>
                <a:ext uri="{FF2B5EF4-FFF2-40B4-BE49-F238E27FC236}">
                  <a16:creationId xmlns:a16="http://schemas.microsoft.com/office/drawing/2014/main" id="{4A036690-6015-4BE8-A61C-33D764F3D032}"/>
                </a:ext>
              </a:extLst>
            </p:cNvPr>
            <p:cNvSpPr txBox="1"/>
            <p:nvPr/>
          </p:nvSpPr>
          <p:spPr>
            <a:xfrm>
              <a:off x="2304228" y="550530"/>
              <a:ext cx="1871025" cy="400110"/>
            </a:xfrm>
            <a:prstGeom prst="rect">
              <a:avLst/>
            </a:prstGeom>
            <a:noFill/>
          </p:spPr>
          <p:txBody>
            <a:bodyPr wrap="none" rtlCol="0">
              <a:spAutoFit/>
            </a:bodyPr>
            <a:lstStyle/>
            <a:p>
              <a:pPr algn="r"/>
              <a:r>
                <a:rPr lang="en-US" sz="2000" b="1" dirty="0">
                  <a:solidFill>
                    <a:schemeClr val="bg1"/>
                  </a:solidFill>
                  <a:latin typeface="Roboto Slab" pitchFamily="2" charset="0"/>
                  <a:ea typeface="Roboto Slab" pitchFamily="2" charset="0"/>
                </a:rPr>
                <a:t>Web Services </a:t>
              </a:r>
            </a:p>
          </p:txBody>
        </p:sp>
      </p:grpSp>
      <p:grpSp>
        <p:nvGrpSpPr>
          <p:cNvPr id="47" name="Group 46">
            <a:extLst>
              <a:ext uri="{FF2B5EF4-FFF2-40B4-BE49-F238E27FC236}">
                <a16:creationId xmlns:a16="http://schemas.microsoft.com/office/drawing/2014/main" id="{14282C3A-6FCE-4404-8EDA-64AA1050E5A9}"/>
              </a:ext>
            </a:extLst>
          </p:cNvPr>
          <p:cNvGrpSpPr/>
          <p:nvPr/>
        </p:nvGrpSpPr>
        <p:grpSpPr>
          <a:xfrm>
            <a:off x="530530" y="2888912"/>
            <a:ext cx="3591715" cy="1099972"/>
            <a:chOff x="583538" y="550530"/>
            <a:chExt cx="3591715" cy="1099972"/>
          </a:xfrm>
        </p:grpSpPr>
        <p:sp>
          <p:nvSpPr>
            <p:cNvPr id="48" name="Rectangle 47">
              <a:extLst>
                <a:ext uri="{FF2B5EF4-FFF2-40B4-BE49-F238E27FC236}">
                  <a16:creationId xmlns:a16="http://schemas.microsoft.com/office/drawing/2014/main" id="{6D5AFF9C-976D-42AA-B671-6E5E797488D3}"/>
                </a:ext>
              </a:extLst>
            </p:cNvPr>
            <p:cNvSpPr/>
            <p:nvPr/>
          </p:nvSpPr>
          <p:spPr>
            <a:xfrm>
              <a:off x="583538" y="885484"/>
              <a:ext cx="3591715" cy="765018"/>
            </a:xfrm>
            <a:prstGeom prst="rect">
              <a:avLst/>
            </a:prstGeom>
          </p:spPr>
          <p:txBody>
            <a:bodyPr wrap="square">
              <a:spAutoFit/>
            </a:bodyPr>
            <a:lstStyle/>
            <a:p>
              <a:pPr algn="r">
                <a:lnSpc>
                  <a:spcPts val="1800"/>
                </a:lnSpc>
              </a:pPr>
              <a:r>
                <a:rPr lang="en-US" sz="1200" b="1" dirty="0">
                  <a:solidFill>
                    <a:schemeClr val="bg1"/>
                  </a:solidFill>
                  <a:latin typeface="Roboto Slab" pitchFamily="2" charset="0"/>
                  <a:ea typeface="Roboto Slab" pitchFamily="2" charset="0"/>
                  <a:cs typeface="Lato" panose="020F0502020204030203" pitchFamily="34" charset="0"/>
                </a:rPr>
                <a:t>Lorem Ipsum</a:t>
              </a:r>
              <a:r>
                <a:rPr lang="en-US" sz="1200" dirty="0">
                  <a:solidFill>
                    <a:schemeClr val="bg1"/>
                  </a:solidFill>
                  <a:latin typeface="Roboto Slab" pitchFamily="2" charset="0"/>
                  <a:ea typeface="Roboto Slab" pitchFamily="2" charset="0"/>
                  <a:cs typeface="Lato" panose="020F0502020204030203" pitchFamily="34" charset="0"/>
                </a:rPr>
                <a:t> is simply dummy text of the printing and typesetting industry. Lorem Ipsum has been the industry's printer book</a:t>
              </a:r>
            </a:p>
          </p:txBody>
        </p:sp>
        <p:sp>
          <p:nvSpPr>
            <p:cNvPr id="49" name="TextBox 48">
              <a:extLst>
                <a:ext uri="{FF2B5EF4-FFF2-40B4-BE49-F238E27FC236}">
                  <a16:creationId xmlns:a16="http://schemas.microsoft.com/office/drawing/2014/main" id="{84C938EF-A515-40D7-A4D4-264EEE94E0E8}"/>
                </a:ext>
              </a:extLst>
            </p:cNvPr>
            <p:cNvSpPr txBox="1"/>
            <p:nvPr/>
          </p:nvSpPr>
          <p:spPr>
            <a:xfrm>
              <a:off x="2304228" y="550530"/>
              <a:ext cx="1871025" cy="400110"/>
            </a:xfrm>
            <a:prstGeom prst="rect">
              <a:avLst/>
            </a:prstGeom>
            <a:noFill/>
          </p:spPr>
          <p:txBody>
            <a:bodyPr wrap="none" rtlCol="0">
              <a:spAutoFit/>
            </a:bodyPr>
            <a:lstStyle/>
            <a:p>
              <a:pPr algn="r"/>
              <a:r>
                <a:rPr lang="en-US" sz="2000" b="1" dirty="0">
                  <a:solidFill>
                    <a:schemeClr val="bg1"/>
                  </a:solidFill>
                  <a:latin typeface="Roboto Slab" pitchFamily="2" charset="0"/>
                  <a:ea typeface="Roboto Slab" pitchFamily="2" charset="0"/>
                </a:rPr>
                <a:t>Web Services </a:t>
              </a:r>
            </a:p>
          </p:txBody>
        </p:sp>
      </p:grpSp>
      <p:grpSp>
        <p:nvGrpSpPr>
          <p:cNvPr id="50" name="Group 49">
            <a:extLst>
              <a:ext uri="{FF2B5EF4-FFF2-40B4-BE49-F238E27FC236}">
                <a16:creationId xmlns:a16="http://schemas.microsoft.com/office/drawing/2014/main" id="{4D892617-0899-4856-A279-20C19E746427}"/>
              </a:ext>
            </a:extLst>
          </p:cNvPr>
          <p:cNvGrpSpPr/>
          <p:nvPr/>
        </p:nvGrpSpPr>
        <p:grpSpPr>
          <a:xfrm>
            <a:off x="530530" y="5122797"/>
            <a:ext cx="3591715" cy="1099972"/>
            <a:chOff x="583538" y="550530"/>
            <a:chExt cx="3591715" cy="1099972"/>
          </a:xfrm>
        </p:grpSpPr>
        <p:sp>
          <p:nvSpPr>
            <p:cNvPr id="51" name="Rectangle 50">
              <a:extLst>
                <a:ext uri="{FF2B5EF4-FFF2-40B4-BE49-F238E27FC236}">
                  <a16:creationId xmlns:a16="http://schemas.microsoft.com/office/drawing/2014/main" id="{F37B58A4-B0FA-4B79-8FEC-3D8B9ED173BD}"/>
                </a:ext>
              </a:extLst>
            </p:cNvPr>
            <p:cNvSpPr/>
            <p:nvPr/>
          </p:nvSpPr>
          <p:spPr>
            <a:xfrm>
              <a:off x="583538" y="885484"/>
              <a:ext cx="3591715" cy="765018"/>
            </a:xfrm>
            <a:prstGeom prst="rect">
              <a:avLst/>
            </a:prstGeom>
          </p:spPr>
          <p:txBody>
            <a:bodyPr wrap="square">
              <a:spAutoFit/>
            </a:bodyPr>
            <a:lstStyle/>
            <a:p>
              <a:pPr algn="r">
                <a:lnSpc>
                  <a:spcPts val="1800"/>
                </a:lnSpc>
              </a:pPr>
              <a:r>
                <a:rPr lang="en-US" sz="1200" b="1" dirty="0">
                  <a:solidFill>
                    <a:schemeClr val="bg1"/>
                  </a:solidFill>
                  <a:latin typeface="Roboto Slab" pitchFamily="2" charset="0"/>
                  <a:ea typeface="Roboto Slab" pitchFamily="2" charset="0"/>
                  <a:cs typeface="Lato" panose="020F0502020204030203" pitchFamily="34" charset="0"/>
                </a:rPr>
                <a:t>Lorem Ipsum</a:t>
              </a:r>
              <a:r>
                <a:rPr lang="en-US" sz="1200" dirty="0">
                  <a:solidFill>
                    <a:schemeClr val="bg1"/>
                  </a:solidFill>
                  <a:latin typeface="Roboto Slab" pitchFamily="2" charset="0"/>
                  <a:ea typeface="Roboto Slab" pitchFamily="2" charset="0"/>
                  <a:cs typeface="Lato" panose="020F0502020204030203" pitchFamily="34" charset="0"/>
                </a:rPr>
                <a:t> is simply dummy text of the printing and typesetting industry. Lorem Ipsum has been the industry's printer book</a:t>
              </a:r>
            </a:p>
          </p:txBody>
        </p:sp>
        <p:sp>
          <p:nvSpPr>
            <p:cNvPr id="52" name="TextBox 51">
              <a:extLst>
                <a:ext uri="{FF2B5EF4-FFF2-40B4-BE49-F238E27FC236}">
                  <a16:creationId xmlns:a16="http://schemas.microsoft.com/office/drawing/2014/main" id="{5728395D-0153-4087-B31A-94C5095524BE}"/>
                </a:ext>
              </a:extLst>
            </p:cNvPr>
            <p:cNvSpPr txBox="1"/>
            <p:nvPr/>
          </p:nvSpPr>
          <p:spPr>
            <a:xfrm>
              <a:off x="2304228" y="550530"/>
              <a:ext cx="1871025" cy="400110"/>
            </a:xfrm>
            <a:prstGeom prst="rect">
              <a:avLst/>
            </a:prstGeom>
            <a:noFill/>
          </p:spPr>
          <p:txBody>
            <a:bodyPr wrap="none" rtlCol="0">
              <a:spAutoFit/>
            </a:bodyPr>
            <a:lstStyle/>
            <a:p>
              <a:pPr algn="r"/>
              <a:r>
                <a:rPr lang="en-US" sz="2000" b="1" dirty="0">
                  <a:solidFill>
                    <a:schemeClr val="bg1"/>
                  </a:solidFill>
                  <a:latin typeface="Roboto Slab" pitchFamily="2" charset="0"/>
                  <a:ea typeface="Roboto Slab" pitchFamily="2" charset="0"/>
                </a:rPr>
                <a:t>Web Services </a:t>
              </a:r>
            </a:p>
          </p:txBody>
        </p:sp>
      </p:grpSp>
    </p:spTree>
    <p:extLst>
      <p:ext uri="{BB962C8B-B14F-4D97-AF65-F5344CB8AC3E}">
        <p14:creationId xmlns:p14="http://schemas.microsoft.com/office/powerpoint/2010/main" val="1054344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5" name="Picture Placeholder 34">
            <a:extLst>
              <a:ext uri="{FF2B5EF4-FFF2-40B4-BE49-F238E27FC236}">
                <a16:creationId xmlns:a16="http://schemas.microsoft.com/office/drawing/2014/main" id="{4D021F98-402D-48DC-83F7-E727C84FD1D0}"/>
              </a:ext>
            </a:extLst>
          </p:cNvPr>
          <p:cNvPicPr>
            <a:picLocks noGrp="1" noChangeAspect="1"/>
          </p:cNvPicPr>
          <p:nvPr>
            <p:ph type="pic" sz="quarter" idx="206"/>
          </p:nvPr>
        </p:nvPicPr>
        <p:blipFill>
          <a:blip r:embed="rId3">
            <a:extLst>
              <a:ext uri="{28A0092B-C50C-407E-A947-70E740481C1C}">
                <a14:useLocalDpi xmlns:a14="http://schemas.microsoft.com/office/drawing/2010/main" val="0"/>
              </a:ext>
            </a:extLst>
          </a:blip>
          <a:srcRect l="16299" r="16299"/>
          <a:stretch>
            <a:fillRect/>
          </a:stretch>
        </p:blipFill>
        <p:spPr/>
      </p:pic>
      <p:pic>
        <p:nvPicPr>
          <p:cNvPr id="33" name="Picture Placeholder 32">
            <a:extLst>
              <a:ext uri="{FF2B5EF4-FFF2-40B4-BE49-F238E27FC236}">
                <a16:creationId xmlns:a16="http://schemas.microsoft.com/office/drawing/2014/main" id="{16A6A00C-A0FD-45E8-A938-3A6E0A99B935}"/>
              </a:ext>
            </a:extLst>
          </p:cNvPr>
          <p:cNvPicPr>
            <a:picLocks noGrp="1" noChangeAspect="1"/>
          </p:cNvPicPr>
          <p:nvPr>
            <p:ph type="pic" sz="quarter" idx="205"/>
          </p:nvPr>
        </p:nvPicPr>
        <p:blipFill rotWithShape="1">
          <a:blip r:embed="rId4">
            <a:extLst>
              <a:ext uri="{28A0092B-C50C-407E-A947-70E740481C1C}">
                <a14:useLocalDpi xmlns:a14="http://schemas.microsoft.com/office/drawing/2010/main" val="0"/>
              </a:ext>
            </a:extLst>
          </a:blip>
          <a:srcRect l="44768" r="7970"/>
          <a:stretch/>
        </p:blipFill>
        <p:spPr>
          <a:xfrm>
            <a:off x="372322" y="1368890"/>
            <a:ext cx="2796210" cy="3942522"/>
          </a:xfrm>
        </p:spPr>
      </p:pic>
      <p:sp>
        <p:nvSpPr>
          <p:cNvPr id="18" name="Slide Number Placeholder 17"/>
          <p:cNvSpPr>
            <a:spLocks noGrp="1"/>
          </p:cNvSpPr>
          <p:nvPr>
            <p:ph type="sldNum" sz="quarter" idx="13"/>
          </p:nvPr>
        </p:nvSpPr>
        <p:spPr/>
        <p:txBody>
          <a:bodyPr/>
          <a:lstStyle/>
          <a:p>
            <a:fld id="{0FDCCA45-55DD-4B3F-8C12-CFB164C9A4F5}" type="slidenum">
              <a:rPr lang="en-US" smtClean="0"/>
              <a:pPr/>
              <a:t>9</a:t>
            </a:fld>
            <a:endParaRPr lang="en-US"/>
          </a:p>
        </p:txBody>
      </p:sp>
      <p:pic>
        <p:nvPicPr>
          <p:cNvPr id="37" name="Picture Placeholder 36">
            <a:extLst>
              <a:ext uri="{FF2B5EF4-FFF2-40B4-BE49-F238E27FC236}">
                <a16:creationId xmlns:a16="http://schemas.microsoft.com/office/drawing/2014/main" id="{EB1C36A3-55B6-4FA7-9F6A-8559F9F10483}"/>
              </a:ext>
            </a:extLst>
          </p:cNvPr>
          <p:cNvPicPr>
            <a:picLocks noGrp="1" noChangeAspect="1"/>
          </p:cNvPicPr>
          <p:nvPr>
            <p:ph type="pic" sz="quarter" idx="207"/>
          </p:nvPr>
        </p:nvPicPr>
        <p:blipFill rotWithShape="1">
          <a:blip r:embed="rId5">
            <a:extLst>
              <a:ext uri="{28A0092B-C50C-407E-A947-70E740481C1C}">
                <a14:useLocalDpi xmlns:a14="http://schemas.microsoft.com/office/drawing/2010/main" val="0"/>
              </a:ext>
            </a:extLst>
          </a:blip>
          <a:srcRect l="34790" r="2650"/>
          <a:stretch/>
        </p:blipFill>
        <p:spPr>
          <a:xfrm>
            <a:off x="3346172" y="3207026"/>
            <a:ext cx="3054628" cy="3650974"/>
          </a:xfrm>
        </p:spPr>
      </p:pic>
      <p:sp>
        <p:nvSpPr>
          <p:cNvPr id="30" name="Rectangle 29">
            <a:extLst>
              <a:ext uri="{FF2B5EF4-FFF2-40B4-BE49-F238E27FC236}">
                <a16:creationId xmlns:a16="http://schemas.microsoft.com/office/drawing/2014/main" id="{5AD0A08A-B261-40F4-A76D-984628E614B0}"/>
              </a:ext>
            </a:extLst>
          </p:cNvPr>
          <p:cNvSpPr/>
          <p:nvPr/>
        </p:nvSpPr>
        <p:spPr>
          <a:xfrm>
            <a:off x="7101299" y="1368890"/>
            <a:ext cx="2345514" cy="523220"/>
          </a:xfrm>
          <a:prstGeom prst="rect">
            <a:avLst/>
          </a:prstGeom>
        </p:spPr>
        <p:txBody>
          <a:bodyPr wrap="none">
            <a:spAutoFit/>
          </a:bodyPr>
          <a:lstStyle/>
          <a:p>
            <a:r>
              <a:rPr lang="en-US" sz="2800" b="1" dirty="0">
                <a:latin typeface="Roboto Slab" pitchFamily="2" charset="0"/>
                <a:ea typeface="Roboto Slab" pitchFamily="2" charset="0"/>
              </a:rPr>
              <a:t>Our Services</a:t>
            </a:r>
            <a:endParaRPr lang="en-US" sz="2800" dirty="0"/>
          </a:p>
        </p:txBody>
      </p:sp>
      <p:sp>
        <p:nvSpPr>
          <p:cNvPr id="32" name="Rectangle 31">
            <a:extLst>
              <a:ext uri="{FF2B5EF4-FFF2-40B4-BE49-F238E27FC236}">
                <a16:creationId xmlns:a16="http://schemas.microsoft.com/office/drawing/2014/main" id="{4BE67C66-4321-49C7-A7B5-9DF23A2F8B01}"/>
              </a:ext>
            </a:extLst>
          </p:cNvPr>
          <p:cNvSpPr/>
          <p:nvPr/>
        </p:nvSpPr>
        <p:spPr>
          <a:xfrm>
            <a:off x="7136065" y="1832275"/>
            <a:ext cx="3467977" cy="3656835"/>
          </a:xfrm>
          <a:prstGeom prst="rect">
            <a:avLst/>
          </a:prstGeom>
        </p:spPr>
        <p:txBody>
          <a:bodyPr wrap="square">
            <a:spAutoFit/>
          </a:bodyPr>
          <a:lstStyle/>
          <a:p>
            <a:pPr>
              <a:lnSpc>
                <a:spcPts val="2000"/>
              </a:lnSpc>
            </a:pPr>
            <a:r>
              <a:rPr lang="en-US" sz="1200" b="1" dirty="0">
                <a:solidFill>
                  <a:srgbClr val="000000"/>
                </a:solidFill>
                <a:latin typeface="Roboto Slab" pitchFamily="2" charset="0"/>
                <a:ea typeface="Roboto Slab" pitchFamily="2" charset="0"/>
              </a:rPr>
              <a:t>Lorem Ipsum</a:t>
            </a:r>
            <a:r>
              <a:rPr lang="en-US" sz="1200" dirty="0">
                <a:solidFill>
                  <a:srgbClr val="000000"/>
                </a:solidFill>
                <a:latin typeface="Roboto Slab" pitchFamily="2" charset="0"/>
                <a:ea typeface="Roboto Slab" pitchFamily="2" charset="0"/>
              </a:rPr>
              <a:t>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a:t>
            </a:r>
            <a:r>
              <a:rPr lang="en-US" sz="1200" dirty="0" err="1">
                <a:solidFill>
                  <a:srgbClr val="000000"/>
                </a:solidFill>
                <a:latin typeface="Roboto Slab" pitchFamily="2" charset="0"/>
                <a:ea typeface="Roboto Slab" pitchFamily="2" charset="0"/>
              </a:rPr>
              <a:t>popularised</a:t>
            </a:r>
            <a:r>
              <a:rPr lang="en-US" sz="1200" dirty="0">
                <a:solidFill>
                  <a:srgbClr val="000000"/>
                </a:solidFill>
                <a:latin typeface="Roboto Slab" pitchFamily="2" charset="0"/>
                <a:ea typeface="Roboto Slab" pitchFamily="2" charset="0"/>
              </a:rPr>
              <a:t> in the 1960s with the release of </a:t>
            </a:r>
            <a:r>
              <a:rPr lang="en-US" sz="1200" dirty="0" err="1">
                <a:solidFill>
                  <a:srgbClr val="000000"/>
                </a:solidFill>
                <a:latin typeface="Roboto Slab" pitchFamily="2" charset="0"/>
                <a:ea typeface="Roboto Slab" pitchFamily="2" charset="0"/>
              </a:rPr>
              <a:t>Letraset</a:t>
            </a:r>
            <a:r>
              <a:rPr lang="en-US" sz="1200" dirty="0">
                <a:solidFill>
                  <a:srgbClr val="000000"/>
                </a:solidFill>
                <a:latin typeface="Roboto Slab" pitchFamily="2" charset="0"/>
                <a:ea typeface="Roboto Slab" pitchFamily="2" charset="0"/>
              </a:rPr>
              <a:t> sheets containing Lorem Ipsum passages, and more recently with desktop publishing software like Aldus PageMaker including versions of Lorem Ipsum.</a:t>
            </a:r>
            <a:endParaRPr lang="en-US" sz="1200" dirty="0">
              <a:latin typeface="Roboto Slab" pitchFamily="2" charset="0"/>
              <a:ea typeface="Roboto Slab" pitchFamily="2" charset="0"/>
            </a:endParaRPr>
          </a:p>
        </p:txBody>
      </p:sp>
    </p:spTree>
    <p:extLst>
      <p:ext uri="{BB962C8B-B14F-4D97-AF65-F5344CB8AC3E}">
        <p14:creationId xmlns:p14="http://schemas.microsoft.com/office/powerpoint/2010/main" val="108457719"/>
      </p:ext>
    </p:extLst>
  </p:cSld>
  <p:clrMapOvr>
    <a:masterClrMapping/>
  </p:clrMapOvr>
</p:sld>
</file>

<file path=ppt/theme/theme1.xml><?xml version="1.0" encoding="utf-8"?>
<a:theme xmlns:a="http://schemas.openxmlformats.org/drawingml/2006/main" name="Office Theme">
  <a:themeElements>
    <a:clrScheme name="Custom 2">
      <a:dk1>
        <a:sysClr val="windowText" lastClr="000000"/>
      </a:dk1>
      <a:lt1>
        <a:sysClr val="window" lastClr="FFFFFF"/>
      </a:lt1>
      <a:dk2>
        <a:srgbClr val="44546A"/>
      </a:dk2>
      <a:lt2>
        <a:srgbClr val="E7E6E6"/>
      </a:lt2>
      <a:accent1>
        <a:srgbClr val="2E015F"/>
      </a:accent1>
      <a:accent2>
        <a:srgbClr val="EC2127"/>
      </a:accent2>
      <a:accent3>
        <a:srgbClr val="FFC000"/>
      </a:accent3>
      <a:accent4>
        <a:srgbClr val="92D050"/>
      </a:accent4>
      <a:accent5>
        <a:srgbClr val="01CF8F"/>
      </a:accent5>
      <a:accent6>
        <a:srgbClr val="00B0F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21405</TotalTime>
  <Words>457</Words>
  <Application>Microsoft Office PowerPoint</Application>
  <PresentationFormat>Widescreen</PresentationFormat>
  <Paragraphs>133</Paragraphs>
  <Slides>20</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Calibri</vt:lpstr>
      <vt:lpstr>FontAwesome</vt:lpstr>
      <vt:lpstr>Lato</vt:lpstr>
      <vt:lpstr>Montserrat-Regular</vt:lpstr>
      <vt:lpstr>Open Sans Condensed Light</vt:lpstr>
      <vt:lpstr>Roboto</vt:lpstr>
      <vt:lpstr>Roboto Slab</vt:lpstr>
      <vt:lpstr>Office Theme</vt:lpstr>
      <vt:lpstr>PowerPoint Presentation</vt:lpstr>
      <vt:lpstr>PowerPoint Presentation</vt:lpstr>
      <vt:lpstr>Welcome Message</vt:lpstr>
      <vt:lpstr>Welcome Message</vt:lpstr>
      <vt:lpstr>PowerPoint Presentation</vt:lpstr>
      <vt:lpstr>PowerPoint Presentation</vt:lpstr>
      <vt:lpstr>PowerPoint Presentation</vt:lpstr>
      <vt:lpstr>PowerPoint Presentation</vt:lpstr>
      <vt:lpstr>PowerPoint Presentation</vt:lpstr>
      <vt:lpstr>PowerPoint Presentation</vt:lpstr>
      <vt:lpstr>Our Team</vt:lpstr>
      <vt:lpstr>Our Portfolilo</vt:lpstr>
      <vt:lpstr>Our Portfolio</vt:lpstr>
      <vt:lpstr>Our Portfolio</vt:lpstr>
      <vt:lpstr>Our Timeline</vt:lpstr>
      <vt:lpstr>Services Information</vt:lpstr>
      <vt:lpstr>Square Image</vt:lpstr>
      <vt:lpstr>Map Project Location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Suman Khan</dc:creator>
  <cp:lastModifiedBy>Suman Sunar</cp:lastModifiedBy>
  <cp:revision>3289</cp:revision>
  <dcterms:created xsi:type="dcterms:W3CDTF">2017-07-18T09:08:44Z</dcterms:created>
  <dcterms:modified xsi:type="dcterms:W3CDTF">2018-07-30T12:40:38Z</dcterms:modified>
</cp:coreProperties>
</file>