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69" r:id="rId4"/>
    <p:sldId id="257" r:id="rId5"/>
    <p:sldId id="259" r:id="rId6"/>
    <p:sldId id="270" r:id="rId7"/>
    <p:sldId id="258" r:id="rId8"/>
    <p:sldId id="271" r:id="rId9"/>
    <p:sldId id="272" r:id="rId10"/>
    <p:sldId id="260" r:id="rId11"/>
    <p:sldId id="273" r:id="rId12"/>
    <p:sldId id="262" r:id="rId13"/>
    <p:sldId id="274" r:id="rId14"/>
    <p:sldId id="27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>
        <p:scale>
          <a:sx n="66" d="100"/>
          <a:sy n="66" d="100"/>
        </p:scale>
        <p:origin x="6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81348" y="3858261"/>
            <a:ext cx="3112752" cy="2529660"/>
          </a:xfrm>
          <a:custGeom>
            <a:avLst/>
            <a:gdLst>
              <a:gd name="connsiteX0" fmla="*/ 0 w 3112752"/>
              <a:gd name="connsiteY0" fmla="*/ 0 h 2529660"/>
              <a:gd name="connsiteX1" fmla="*/ 3112752 w 3112752"/>
              <a:gd name="connsiteY1" fmla="*/ 0 h 2529660"/>
              <a:gd name="connsiteX2" fmla="*/ 3112752 w 3112752"/>
              <a:gd name="connsiteY2" fmla="*/ 2529660 h 2529660"/>
              <a:gd name="connsiteX3" fmla="*/ 0 w 3112752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752" h="2529660">
                <a:moveTo>
                  <a:pt x="0" y="0"/>
                </a:moveTo>
                <a:lnTo>
                  <a:pt x="3112752" y="0"/>
                </a:lnTo>
                <a:lnTo>
                  <a:pt x="3112752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726824" y="3858261"/>
            <a:ext cx="3295918" cy="2529660"/>
          </a:xfrm>
          <a:custGeom>
            <a:avLst/>
            <a:gdLst>
              <a:gd name="connsiteX0" fmla="*/ 0 w 3295918"/>
              <a:gd name="connsiteY0" fmla="*/ 0 h 2529660"/>
              <a:gd name="connsiteX1" fmla="*/ 3295918 w 3295918"/>
              <a:gd name="connsiteY1" fmla="*/ 0 h 2529660"/>
              <a:gd name="connsiteX2" fmla="*/ 3295918 w 3295918"/>
              <a:gd name="connsiteY2" fmla="*/ 2529660 h 2529660"/>
              <a:gd name="connsiteX3" fmla="*/ 0 w 3295918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918" h="2529660">
                <a:moveTo>
                  <a:pt x="0" y="0"/>
                </a:moveTo>
                <a:lnTo>
                  <a:pt x="3295918" y="0"/>
                </a:lnTo>
                <a:lnTo>
                  <a:pt x="3295918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155466" y="3858261"/>
            <a:ext cx="4555186" cy="2529660"/>
          </a:xfrm>
          <a:custGeom>
            <a:avLst/>
            <a:gdLst>
              <a:gd name="connsiteX0" fmla="*/ 0 w 4555186"/>
              <a:gd name="connsiteY0" fmla="*/ 0 h 2529660"/>
              <a:gd name="connsiteX1" fmla="*/ 4555186 w 4555186"/>
              <a:gd name="connsiteY1" fmla="*/ 0 h 2529660"/>
              <a:gd name="connsiteX2" fmla="*/ 4555186 w 4555186"/>
              <a:gd name="connsiteY2" fmla="*/ 2529660 h 2529660"/>
              <a:gd name="connsiteX3" fmla="*/ 0 w 4555186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186" h="2529660">
                <a:moveTo>
                  <a:pt x="0" y="0"/>
                </a:moveTo>
                <a:lnTo>
                  <a:pt x="4555186" y="0"/>
                </a:lnTo>
                <a:lnTo>
                  <a:pt x="4555186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457924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7113968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770014" y="1814513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81348" y="1814513"/>
            <a:ext cx="4197439" cy="1945985"/>
          </a:xfrm>
          <a:custGeom>
            <a:avLst/>
            <a:gdLst>
              <a:gd name="connsiteX0" fmla="*/ 0 w 4197439"/>
              <a:gd name="connsiteY0" fmla="*/ 0 h 1945985"/>
              <a:gd name="connsiteX1" fmla="*/ 4197439 w 4197439"/>
              <a:gd name="connsiteY1" fmla="*/ 0 h 1945985"/>
              <a:gd name="connsiteX2" fmla="*/ 4197439 w 4197439"/>
              <a:gd name="connsiteY2" fmla="*/ 1945985 h 1945985"/>
              <a:gd name="connsiteX3" fmla="*/ 0 w 419743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7439" h="1945985">
                <a:moveTo>
                  <a:pt x="0" y="0"/>
                </a:moveTo>
                <a:lnTo>
                  <a:pt x="4197439" y="0"/>
                </a:lnTo>
                <a:lnTo>
                  <a:pt x="419743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445733" y="3628627"/>
            <a:ext cx="3908067" cy="2394293"/>
          </a:xfrm>
          <a:custGeom>
            <a:avLst/>
            <a:gdLst>
              <a:gd name="connsiteX0" fmla="*/ 0 w 3908067"/>
              <a:gd name="connsiteY0" fmla="*/ 0 h 2394293"/>
              <a:gd name="connsiteX1" fmla="*/ 3908067 w 3908067"/>
              <a:gd name="connsiteY1" fmla="*/ 0 h 2394293"/>
              <a:gd name="connsiteX2" fmla="*/ 3908067 w 3908067"/>
              <a:gd name="connsiteY2" fmla="*/ 2394293 h 2394293"/>
              <a:gd name="connsiteX3" fmla="*/ 0 w 3908067"/>
              <a:gd name="connsiteY3" fmla="*/ 2394293 h 2394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8067" h="2394293">
                <a:moveTo>
                  <a:pt x="0" y="0"/>
                </a:moveTo>
                <a:lnTo>
                  <a:pt x="3908067" y="0"/>
                </a:lnTo>
                <a:lnTo>
                  <a:pt x="3908067" y="2394293"/>
                </a:lnTo>
                <a:lnTo>
                  <a:pt x="0" y="23942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38201" y="2032056"/>
            <a:ext cx="4949466" cy="3990864"/>
          </a:xfrm>
          <a:custGeom>
            <a:avLst/>
            <a:gdLst>
              <a:gd name="connsiteX0" fmla="*/ 0 w 4949466"/>
              <a:gd name="connsiteY0" fmla="*/ 0 h 3990864"/>
              <a:gd name="connsiteX1" fmla="*/ 4949466 w 4949466"/>
              <a:gd name="connsiteY1" fmla="*/ 0 h 3990864"/>
              <a:gd name="connsiteX2" fmla="*/ 4949466 w 4949466"/>
              <a:gd name="connsiteY2" fmla="*/ 3990864 h 3990864"/>
              <a:gd name="connsiteX3" fmla="*/ 0 w 4949466"/>
              <a:gd name="connsiteY3" fmla="*/ 3990864 h 39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9466" h="3990864">
                <a:moveTo>
                  <a:pt x="0" y="0"/>
                </a:moveTo>
                <a:lnTo>
                  <a:pt x="4949466" y="0"/>
                </a:lnTo>
                <a:lnTo>
                  <a:pt x="4949466" y="3990864"/>
                </a:lnTo>
                <a:lnTo>
                  <a:pt x="0" y="39908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0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7581900" cy="6858000"/>
          </a:xfrm>
          <a:custGeom>
            <a:avLst/>
            <a:gdLst>
              <a:gd name="connsiteX0" fmla="*/ 0 w 7581900"/>
              <a:gd name="connsiteY0" fmla="*/ 0 h 6858000"/>
              <a:gd name="connsiteX1" fmla="*/ 4438022 w 7581900"/>
              <a:gd name="connsiteY1" fmla="*/ 0 h 6858000"/>
              <a:gd name="connsiteX2" fmla="*/ 7581900 w 7581900"/>
              <a:gd name="connsiteY2" fmla="*/ 6858000 h 6858000"/>
              <a:gd name="connsiteX3" fmla="*/ 0 w 7581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1900" h="6858000">
                <a:moveTo>
                  <a:pt x="0" y="0"/>
                </a:moveTo>
                <a:lnTo>
                  <a:pt x="4438022" y="0"/>
                </a:lnTo>
                <a:lnTo>
                  <a:pt x="7581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55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2057409" y="2120684"/>
            <a:ext cx="3995632" cy="4737316"/>
          </a:xfrm>
          <a:custGeom>
            <a:avLst/>
            <a:gdLst>
              <a:gd name="connsiteX0" fmla="*/ 0 w 3995632"/>
              <a:gd name="connsiteY0" fmla="*/ 0 h 4737316"/>
              <a:gd name="connsiteX1" fmla="*/ 3995632 w 3995632"/>
              <a:gd name="connsiteY1" fmla="*/ 0 h 4737316"/>
              <a:gd name="connsiteX2" fmla="*/ 3995632 w 3995632"/>
              <a:gd name="connsiteY2" fmla="*/ 4737316 h 4737316"/>
              <a:gd name="connsiteX3" fmla="*/ 0 w 3995632"/>
              <a:gd name="connsiteY3" fmla="*/ 4737316 h 473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5632" h="4737316">
                <a:moveTo>
                  <a:pt x="0" y="0"/>
                </a:moveTo>
                <a:lnTo>
                  <a:pt x="3995632" y="0"/>
                </a:lnTo>
                <a:lnTo>
                  <a:pt x="3995632" y="4737316"/>
                </a:lnTo>
                <a:lnTo>
                  <a:pt x="0" y="4737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80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20773" y="1132114"/>
            <a:ext cx="4688115" cy="4593772"/>
          </a:xfrm>
          <a:custGeom>
            <a:avLst/>
            <a:gdLst>
              <a:gd name="connsiteX0" fmla="*/ 0 w 4688115"/>
              <a:gd name="connsiteY0" fmla="*/ 0 h 4593772"/>
              <a:gd name="connsiteX1" fmla="*/ 4688115 w 4688115"/>
              <a:gd name="connsiteY1" fmla="*/ 0 h 4593772"/>
              <a:gd name="connsiteX2" fmla="*/ 4688115 w 4688115"/>
              <a:gd name="connsiteY2" fmla="*/ 4593772 h 4593772"/>
              <a:gd name="connsiteX3" fmla="*/ 0 w 4688115"/>
              <a:gd name="connsiteY3" fmla="*/ 4593772 h 459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8115" h="4593772">
                <a:moveTo>
                  <a:pt x="0" y="0"/>
                </a:moveTo>
                <a:lnTo>
                  <a:pt x="4688115" y="0"/>
                </a:lnTo>
                <a:lnTo>
                  <a:pt x="4688115" y="4593772"/>
                </a:lnTo>
                <a:lnTo>
                  <a:pt x="0" y="4593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52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786138" y="2291089"/>
            <a:ext cx="5188390" cy="5188390"/>
          </a:xfrm>
          <a:custGeom>
            <a:avLst/>
            <a:gdLst>
              <a:gd name="connsiteX0" fmla="*/ 2594195 w 5188390"/>
              <a:gd name="connsiteY0" fmla="*/ 0 h 5188390"/>
              <a:gd name="connsiteX1" fmla="*/ 5188390 w 5188390"/>
              <a:gd name="connsiteY1" fmla="*/ 2594195 h 5188390"/>
              <a:gd name="connsiteX2" fmla="*/ 2594195 w 5188390"/>
              <a:gd name="connsiteY2" fmla="*/ 5188390 h 5188390"/>
              <a:gd name="connsiteX3" fmla="*/ 0 w 5188390"/>
              <a:gd name="connsiteY3" fmla="*/ 2594195 h 5188390"/>
              <a:gd name="connsiteX4" fmla="*/ 2594195 w 5188390"/>
              <a:gd name="connsiteY4" fmla="*/ 0 h 5188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8390" h="5188390">
                <a:moveTo>
                  <a:pt x="2594195" y="0"/>
                </a:moveTo>
                <a:cubicBezTo>
                  <a:pt x="4026929" y="0"/>
                  <a:pt x="5188390" y="1161461"/>
                  <a:pt x="5188390" y="2594195"/>
                </a:cubicBezTo>
                <a:cubicBezTo>
                  <a:pt x="5188390" y="4026929"/>
                  <a:pt x="4026929" y="5188390"/>
                  <a:pt x="2594195" y="5188390"/>
                </a:cubicBezTo>
                <a:cubicBezTo>
                  <a:pt x="1161461" y="5188390"/>
                  <a:pt x="0" y="4026929"/>
                  <a:pt x="0" y="2594195"/>
                </a:cubicBezTo>
                <a:cubicBezTo>
                  <a:pt x="0" y="1161461"/>
                  <a:pt x="1161461" y="0"/>
                  <a:pt x="259419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42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2838964" y="552051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4013" y="4837232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063914" y="5722604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185654" y="3507389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2846827" y="340137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08000" y="258573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1" y="1"/>
            <a:ext cx="10159283" cy="2938859"/>
          </a:xfrm>
          <a:custGeom>
            <a:avLst/>
            <a:gdLst>
              <a:gd name="connsiteX0" fmla="*/ 0 w 10159283"/>
              <a:gd name="connsiteY0" fmla="*/ 0 h 2938859"/>
              <a:gd name="connsiteX1" fmla="*/ 10159283 w 10159283"/>
              <a:gd name="connsiteY1" fmla="*/ 0 h 2938859"/>
              <a:gd name="connsiteX2" fmla="*/ 0 w 10159283"/>
              <a:gd name="connsiteY2" fmla="*/ 110377 h 293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283" h="2938859">
                <a:moveTo>
                  <a:pt x="0" y="0"/>
                </a:moveTo>
                <a:cubicBezTo>
                  <a:pt x="0" y="0"/>
                  <a:pt x="0" y="0"/>
                  <a:pt x="10159283" y="0"/>
                </a:cubicBezTo>
                <a:cubicBezTo>
                  <a:pt x="4034065" y="5963490"/>
                  <a:pt x="643432" y="1182606"/>
                  <a:pt x="0" y="110377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621348" y="3884145"/>
            <a:ext cx="6915331" cy="2072361"/>
          </a:xfrm>
          <a:custGeom>
            <a:avLst/>
            <a:gdLst>
              <a:gd name="connsiteX0" fmla="*/ 0 w 6915331"/>
              <a:gd name="connsiteY0" fmla="*/ 0 h 2072361"/>
              <a:gd name="connsiteX1" fmla="*/ 6915331 w 6915331"/>
              <a:gd name="connsiteY1" fmla="*/ 0 h 2072361"/>
              <a:gd name="connsiteX2" fmla="*/ 6915331 w 6915331"/>
              <a:gd name="connsiteY2" fmla="*/ 2072361 h 2072361"/>
              <a:gd name="connsiteX3" fmla="*/ 0 w 6915331"/>
              <a:gd name="connsiteY3" fmla="*/ 2072361 h 20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5331" h="2072361">
                <a:moveTo>
                  <a:pt x="0" y="0"/>
                </a:moveTo>
                <a:lnTo>
                  <a:pt x="6915331" y="0"/>
                </a:lnTo>
                <a:lnTo>
                  <a:pt x="6915331" y="2072361"/>
                </a:lnTo>
                <a:lnTo>
                  <a:pt x="0" y="207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169366" y="2088561"/>
            <a:ext cx="3367315" cy="1611085"/>
          </a:xfrm>
          <a:custGeom>
            <a:avLst/>
            <a:gdLst>
              <a:gd name="connsiteX0" fmla="*/ 0 w 3367315"/>
              <a:gd name="connsiteY0" fmla="*/ 0 h 1611085"/>
              <a:gd name="connsiteX1" fmla="*/ 3367315 w 3367315"/>
              <a:gd name="connsiteY1" fmla="*/ 0 h 1611085"/>
              <a:gd name="connsiteX2" fmla="*/ 3367315 w 3367315"/>
              <a:gd name="connsiteY2" fmla="*/ 1611085 h 1611085"/>
              <a:gd name="connsiteX3" fmla="*/ 0 w 3367315"/>
              <a:gd name="connsiteY3" fmla="*/ 1611085 h 16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5" h="1611085">
                <a:moveTo>
                  <a:pt x="0" y="0"/>
                </a:moveTo>
                <a:lnTo>
                  <a:pt x="3367315" y="0"/>
                </a:lnTo>
                <a:lnTo>
                  <a:pt x="3367315" y="1611085"/>
                </a:lnTo>
                <a:lnTo>
                  <a:pt x="0" y="16110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621348" y="2088562"/>
            <a:ext cx="3367315" cy="1611085"/>
          </a:xfrm>
          <a:custGeom>
            <a:avLst/>
            <a:gdLst>
              <a:gd name="connsiteX0" fmla="*/ 0 w 3367315"/>
              <a:gd name="connsiteY0" fmla="*/ 0 h 1611085"/>
              <a:gd name="connsiteX1" fmla="*/ 3367315 w 3367315"/>
              <a:gd name="connsiteY1" fmla="*/ 0 h 1611085"/>
              <a:gd name="connsiteX2" fmla="*/ 3367315 w 3367315"/>
              <a:gd name="connsiteY2" fmla="*/ 1611085 h 1611085"/>
              <a:gd name="connsiteX3" fmla="*/ 0 w 3367315"/>
              <a:gd name="connsiteY3" fmla="*/ 1611085 h 16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5" h="1611085">
                <a:moveTo>
                  <a:pt x="0" y="0"/>
                </a:moveTo>
                <a:lnTo>
                  <a:pt x="3367315" y="0"/>
                </a:lnTo>
                <a:lnTo>
                  <a:pt x="3367315" y="1611085"/>
                </a:lnTo>
                <a:lnTo>
                  <a:pt x="0" y="16110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22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3650614"/>
            <a:ext cx="5366613" cy="3207386"/>
          </a:xfrm>
          <a:custGeom>
            <a:avLst/>
            <a:gdLst>
              <a:gd name="connsiteX0" fmla="*/ 0 w 5366613"/>
              <a:gd name="connsiteY0" fmla="*/ 0 h 3207386"/>
              <a:gd name="connsiteX1" fmla="*/ 5366613 w 5366613"/>
              <a:gd name="connsiteY1" fmla="*/ 0 h 3207386"/>
              <a:gd name="connsiteX2" fmla="*/ 5366613 w 5366613"/>
              <a:gd name="connsiteY2" fmla="*/ 3207386 h 3207386"/>
              <a:gd name="connsiteX3" fmla="*/ 0 w 5366613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6613" h="3207386">
                <a:moveTo>
                  <a:pt x="0" y="0"/>
                </a:moveTo>
                <a:lnTo>
                  <a:pt x="5366613" y="0"/>
                </a:lnTo>
                <a:lnTo>
                  <a:pt x="5366613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576320" y="3650614"/>
            <a:ext cx="3514079" cy="3207386"/>
          </a:xfrm>
          <a:custGeom>
            <a:avLst/>
            <a:gdLst>
              <a:gd name="connsiteX0" fmla="*/ 0 w 3514079"/>
              <a:gd name="connsiteY0" fmla="*/ 0 h 3207386"/>
              <a:gd name="connsiteX1" fmla="*/ 3514079 w 3514079"/>
              <a:gd name="connsiteY1" fmla="*/ 0 h 3207386"/>
              <a:gd name="connsiteX2" fmla="*/ 3514079 w 3514079"/>
              <a:gd name="connsiteY2" fmla="*/ 3207386 h 3207386"/>
              <a:gd name="connsiteX3" fmla="*/ 0 w 3514079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079" h="3207386">
                <a:moveTo>
                  <a:pt x="0" y="0"/>
                </a:moveTo>
                <a:lnTo>
                  <a:pt x="3514079" y="0"/>
                </a:lnTo>
                <a:lnTo>
                  <a:pt x="3514079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5500916" y="3650614"/>
            <a:ext cx="2947296" cy="3207386"/>
          </a:xfrm>
          <a:custGeom>
            <a:avLst/>
            <a:gdLst>
              <a:gd name="connsiteX0" fmla="*/ 0 w 2947296"/>
              <a:gd name="connsiteY0" fmla="*/ 0 h 3207386"/>
              <a:gd name="connsiteX1" fmla="*/ 2947296 w 2947296"/>
              <a:gd name="connsiteY1" fmla="*/ 0 h 3207386"/>
              <a:gd name="connsiteX2" fmla="*/ 2947296 w 2947296"/>
              <a:gd name="connsiteY2" fmla="*/ 3207386 h 3207386"/>
              <a:gd name="connsiteX3" fmla="*/ 0 w 2947296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7296" h="3207386">
                <a:moveTo>
                  <a:pt x="0" y="0"/>
                </a:moveTo>
                <a:lnTo>
                  <a:pt x="2947296" y="0"/>
                </a:lnTo>
                <a:lnTo>
                  <a:pt x="2947296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18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1112192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478908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795552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0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90595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996099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93347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96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373676" y="4285206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9680130" y="3010404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373676" y="1865075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19099" y="2033588"/>
            <a:ext cx="4211798" cy="4211798"/>
          </a:xfrm>
          <a:custGeom>
            <a:avLst/>
            <a:gdLst>
              <a:gd name="connsiteX0" fmla="*/ 2105899 w 4211798"/>
              <a:gd name="connsiteY0" fmla="*/ 0 h 4211798"/>
              <a:gd name="connsiteX1" fmla="*/ 4211798 w 4211798"/>
              <a:gd name="connsiteY1" fmla="*/ 2105899 h 4211798"/>
              <a:gd name="connsiteX2" fmla="*/ 2105899 w 4211798"/>
              <a:gd name="connsiteY2" fmla="*/ 4211798 h 4211798"/>
              <a:gd name="connsiteX3" fmla="*/ 0 w 4211798"/>
              <a:gd name="connsiteY3" fmla="*/ 2105899 h 4211798"/>
              <a:gd name="connsiteX4" fmla="*/ 2105899 w 4211798"/>
              <a:gd name="connsiteY4" fmla="*/ 0 h 421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798" h="4211798">
                <a:moveTo>
                  <a:pt x="2105899" y="0"/>
                </a:moveTo>
                <a:cubicBezTo>
                  <a:pt x="3268955" y="0"/>
                  <a:pt x="4211798" y="942843"/>
                  <a:pt x="4211798" y="2105899"/>
                </a:cubicBezTo>
                <a:cubicBezTo>
                  <a:pt x="4211798" y="3268955"/>
                  <a:pt x="3268955" y="4211798"/>
                  <a:pt x="2105899" y="4211798"/>
                </a:cubicBezTo>
                <a:cubicBezTo>
                  <a:pt x="942843" y="4211798"/>
                  <a:pt x="0" y="3268955"/>
                  <a:pt x="0" y="2105899"/>
                </a:cubicBezTo>
                <a:cubicBezTo>
                  <a:pt x="0" y="942843"/>
                  <a:pt x="942843" y="0"/>
                  <a:pt x="21058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816927" y="4332112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816928" y="1814513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95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5656940" y="3990144"/>
            <a:ext cx="6535060" cy="2271966"/>
          </a:xfrm>
          <a:custGeom>
            <a:avLst/>
            <a:gdLst>
              <a:gd name="connsiteX0" fmla="*/ 0 w 6535060"/>
              <a:gd name="connsiteY0" fmla="*/ 0 h 2271966"/>
              <a:gd name="connsiteX1" fmla="*/ 6535060 w 6535060"/>
              <a:gd name="connsiteY1" fmla="*/ 0 h 2271966"/>
              <a:gd name="connsiteX2" fmla="*/ 6535060 w 6535060"/>
              <a:gd name="connsiteY2" fmla="*/ 2271966 h 2271966"/>
              <a:gd name="connsiteX3" fmla="*/ 0 w 6535060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5060" h="2271966">
                <a:moveTo>
                  <a:pt x="0" y="0"/>
                </a:moveTo>
                <a:lnTo>
                  <a:pt x="6535060" y="0"/>
                </a:lnTo>
                <a:lnTo>
                  <a:pt x="6535060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247571" y="4648968"/>
            <a:ext cx="2235199" cy="2209032"/>
          </a:xfrm>
          <a:custGeom>
            <a:avLst/>
            <a:gdLst>
              <a:gd name="connsiteX0" fmla="*/ 0 w 2235199"/>
              <a:gd name="connsiteY0" fmla="*/ 0 h 2209032"/>
              <a:gd name="connsiteX1" fmla="*/ 2235199 w 2235199"/>
              <a:gd name="connsiteY1" fmla="*/ 0 h 2209032"/>
              <a:gd name="connsiteX2" fmla="*/ 2235199 w 2235199"/>
              <a:gd name="connsiteY2" fmla="*/ 2209032 h 2209032"/>
              <a:gd name="connsiteX3" fmla="*/ 0 w 2235199"/>
              <a:gd name="connsiteY3" fmla="*/ 2209032 h 220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09032">
                <a:moveTo>
                  <a:pt x="0" y="0"/>
                </a:moveTo>
                <a:lnTo>
                  <a:pt x="2235199" y="0"/>
                </a:lnTo>
                <a:lnTo>
                  <a:pt x="2235199" y="2209032"/>
                </a:lnTo>
                <a:lnTo>
                  <a:pt x="0" y="2209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838199" y="4260844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10475681" y="1568268"/>
            <a:ext cx="1716319" cy="2271966"/>
          </a:xfrm>
          <a:custGeom>
            <a:avLst/>
            <a:gdLst>
              <a:gd name="connsiteX0" fmla="*/ 0 w 1716319"/>
              <a:gd name="connsiteY0" fmla="*/ 0 h 2271966"/>
              <a:gd name="connsiteX1" fmla="*/ 1716319 w 1716319"/>
              <a:gd name="connsiteY1" fmla="*/ 0 h 2271966"/>
              <a:gd name="connsiteX2" fmla="*/ 1716319 w 1716319"/>
              <a:gd name="connsiteY2" fmla="*/ 2271966 h 2271966"/>
              <a:gd name="connsiteX3" fmla="*/ 0 w 171631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319" h="2271966">
                <a:moveTo>
                  <a:pt x="0" y="0"/>
                </a:moveTo>
                <a:lnTo>
                  <a:pt x="1716319" y="0"/>
                </a:lnTo>
                <a:lnTo>
                  <a:pt x="171631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066312" y="1568268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838200" y="1833395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656942" y="1568268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247571" y="2199564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2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576848" y="4082602"/>
            <a:ext cx="2548944" cy="2027911"/>
          </a:xfrm>
          <a:custGeom>
            <a:avLst/>
            <a:gdLst>
              <a:gd name="connsiteX0" fmla="*/ 0 w 2548944"/>
              <a:gd name="connsiteY0" fmla="*/ 0 h 2027911"/>
              <a:gd name="connsiteX1" fmla="*/ 2548944 w 2548944"/>
              <a:gd name="connsiteY1" fmla="*/ 0 h 2027911"/>
              <a:gd name="connsiteX2" fmla="*/ 2548944 w 2548944"/>
              <a:gd name="connsiteY2" fmla="*/ 2027911 h 2027911"/>
              <a:gd name="connsiteX3" fmla="*/ 0 w 2548944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944" h="2027911">
                <a:moveTo>
                  <a:pt x="0" y="0"/>
                </a:moveTo>
                <a:lnTo>
                  <a:pt x="2548944" y="0"/>
                </a:lnTo>
                <a:lnTo>
                  <a:pt x="2548944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4082602"/>
            <a:ext cx="2459866" cy="2027911"/>
          </a:xfrm>
          <a:custGeom>
            <a:avLst/>
            <a:gdLst>
              <a:gd name="connsiteX0" fmla="*/ 0 w 2459866"/>
              <a:gd name="connsiteY0" fmla="*/ 0 h 2027911"/>
              <a:gd name="connsiteX1" fmla="*/ 2459866 w 2459866"/>
              <a:gd name="connsiteY1" fmla="*/ 0 h 2027911"/>
              <a:gd name="connsiteX2" fmla="*/ 2459866 w 2459866"/>
              <a:gd name="connsiteY2" fmla="*/ 2027911 h 2027911"/>
              <a:gd name="connsiteX3" fmla="*/ 0 w 2459866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866" h="2027911">
                <a:moveTo>
                  <a:pt x="0" y="0"/>
                </a:moveTo>
                <a:lnTo>
                  <a:pt x="2459866" y="0"/>
                </a:lnTo>
                <a:lnTo>
                  <a:pt x="2459866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608987" y="2240924"/>
            <a:ext cx="3583013" cy="1712890"/>
          </a:xfrm>
          <a:custGeom>
            <a:avLst/>
            <a:gdLst>
              <a:gd name="connsiteX0" fmla="*/ 0 w 3583013"/>
              <a:gd name="connsiteY0" fmla="*/ 0 h 1712890"/>
              <a:gd name="connsiteX1" fmla="*/ 3583013 w 3583013"/>
              <a:gd name="connsiteY1" fmla="*/ 0 h 1712890"/>
              <a:gd name="connsiteX2" fmla="*/ 3583013 w 3583013"/>
              <a:gd name="connsiteY2" fmla="*/ 1712890 h 1712890"/>
              <a:gd name="connsiteX3" fmla="*/ 0 w 3583013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013" h="1712890">
                <a:moveTo>
                  <a:pt x="0" y="0"/>
                </a:moveTo>
                <a:lnTo>
                  <a:pt x="3583013" y="0"/>
                </a:lnTo>
                <a:lnTo>
                  <a:pt x="3583013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2240924"/>
            <a:ext cx="3387144" cy="1712890"/>
          </a:xfrm>
          <a:custGeom>
            <a:avLst/>
            <a:gdLst>
              <a:gd name="connsiteX0" fmla="*/ 0 w 3387144"/>
              <a:gd name="connsiteY0" fmla="*/ 0 h 1712890"/>
              <a:gd name="connsiteX1" fmla="*/ 3387144 w 3387144"/>
              <a:gd name="connsiteY1" fmla="*/ 0 h 1712890"/>
              <a:gd name="connsiteX2" fmla="*/ 3387144 w 3387144"/>
              <a:gd name="connsiteY2" fmla="*/ 1712890 h 1712890"/>
              <a:gd name="connsiteX3" fmla="*/ 0 w 3387144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44" h="1712890">
                <a:moveTo>
                  <a:pt x="0" y="0"/>
                </a:moveTo>
                <a:lnTo>
                  <a:pt x="3387144" y="0"/>
                </a:lnTo>
                <a:lnTo>
                  <a:pt x="3387144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242774" y="4082602"/>
            <a:ext cx="6949226" cy="2027911"/>
          </a:xfrm>
          <a:custGeom>
            <a:avLst/>
            <a:gdLst>
              <a:gd name="connsiteX0" fmla="*/ 0 w 6949226"/>
              <a:gd name="connsiteY0" fmla="*/ 0 h 2027911"/>
              <a:gd name="connsiteX1" fmla="*/ 6949226 w 6949226"/>
              <a:gd name="connsiteY1" fmla="*/ 0 h 2027911"/>
              <a:gd name="connsiteX2" fmla="*/ 6949226 w 6949226"/>
              <a:gd name="connsiteY2" fmla="*/ 2027911 h 2027911"/>
              <a:gd name="connsiteX3" fmla="*/ 0 w 6949226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9226" h="2027911">
                <a:moveTo>
                  <a:pt x="0" y="0"/>
                </a:moveTo>
                <a:lnTo>
                  <a:pt x="6949226" y="0"/>
                </a:lnTo>
                <a:lnTo>
                  <a:pt x="6949226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496076" y="2240924"/>
            <a:ext cx="5003979" cy="1712890"/>
          </a:xfrm>
          <a:custGeom>
            <a:avLst/>
            <a:gdLst>
              <a:gd name="connsiteX0" fmla="*/ 0 w 5003979"/>
              <a:gd name="connsiteY0" fmla="*/ 0 h 1712890"/>
              <a:gd name="connsiteX1" fmla="*/ 5003979 w 5003979"/>
              <a:gd name="connsiteY1" fmla="*/ 0 h 1712890"/>
              <a:gd name="connsiteX2" fmla="*/ 5003979 w 5003979"/>
              <a:gd name="connsiteY2" fmla="*/ 1712890 h 1712890"/>
              <a:gd name="connsiteX3" fmla="*/ 0 w 5003979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979" h="1712890">
                <a:moveTo>
                  <a:pt x="0" y="0"/>
                </a:moveTo>
                <a:lnTo>
                  <a:pt x="5003979" y="0"/>
                </a:lnTo>
                <a:lnTo>
                  <a:pt x="5003979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97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298933" y="3556711"/>
            <a:ext cx="6030238" cy="3301289"/>
          </a:xfrm>
          <a:custGeom>
            <a:avLst/>
            <a:gdLst>
              <a:gd name="connsiteX0" fmla="*/ 0 w 6030238"/>
              <a:gd name="connsiteY0" fmla="*/ 0 h 3301289"/>
              <a:gd name="connsiteX1" fmla="*/ 6030238 w 6030238"/>
              <a:gd name="connsiteY1" fmla="*/ 0 h 3301289"/>
              <a:gd name="connsiteX2" fmla="*/ 6030238 w 6030238"/>
              <a:gd name="connsiteY2" fmla="*/ 3301289 h 3301289"/>
              <a:gd name="connsiteX3" fmla="*/ 0 w 6030238"/>
              <a:gd name="connsiteY3" fmla="*/ 3301289 h 3301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238" h="3301289">
                <a:moveTo>
                  <a:pt x="0" y="0"/>
                </a:moveTo>
                <a:lnTo>
                  <a:pt x="6030238" y="0"/>
                </a:lnTo>
                <a:lnTo>
                  <a:pt x="6030238" y="3301289"/>
                </a:lnTo>
                <a:lnTo>
                  <a:pt x="0" y="33012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62829" y="2206228"/>
            <a:ext cx="4009572" cy="3787664"/>
          </a:xfrm>
          <a:custGeom>
            <a:avLst/>
            <a:gdLst>
              <a:gd name="connsiteX0" fmla="*/ 0 w 4009572"/>
              <a:gd name="connsiteY0" fmla="*/ 0 h 3787664"/>
              <a:gd name="connsiteX1" fmla="*/ 4009572 w 4009572"/>
              <a:gd name="connsiteY1" fmla="*/ 0 h 3787664"/>
              <a:gd name="connsiteX2" fmla="*/ 4009572 w 4009572"/>
              <a:gd name="connsiteY2" fmla="*/ 3787664 h 3787664"/>
              <a:gd name="connsiteX3" fmla="*/ 0 w 4009572"/>
              <a:gd name="connsiteY3" fmla="*/ 3787664 h 378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572" h="3787664">
                <a:moveTo>
                  <a:pt x="0" y="0"/>
                </a:moveTo>
                <a:lnTo>
                  <a:pt x="4009572" y="0"/>
                </a:lnTo>
                <a:lnTo>
                  <a:pt x="4009572" y="3787664"/>
                </a:lnTo>
                <a:lnTo>
                  <a:pt x="0" y="37876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4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9486900" y="0"/>
            <a:ext cx="2724150" cy="6857999"/>
          </a:xfrm>
          <a:custGeom>
            <a:avLst/>
            <a:gdLst>
              <a:gd name="connsiteX0" fmla="*/ 0 w 2724150"/>
              <a:gd name="connsiteY0" fmla="*/ 0 h 6857999"/>
              <a:gd name="connsiteX1" fmla="*/ 2724150 w 2724150"/>
              <a:gd name="connsiteY1" fmla="*/ 0 h 6857999"/>
              <a:gd name="connsiteX2" fmla="*/ 2724150 w 2724150"/>
              <a:gd name="connsiteY2" fmla="*/ 6857999 h 6857999"/>
              <a:gd name="connsiteX3" fmla="*/ 0 w 272415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4150" h="6857999">
                <a:moveTo>
                  <a:pt x="0" y="0"/>
                </a:moveTo>
                <a:lnTo>
                  <a:pt x="2724150" y="0"/>
                </a:lnTo>
                <a:lnTo>
                  <a:pt x="272415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2"/>
            <a:ext cx="2705100" cy="6857999"/>
          </a:xfrm>
          <a:custGeom>
            <a:avLst/>
            <a:gdLst>
              <a:gd name="connsiteX0" fmla="*/ 0 w 2705100"/>
              <a:gd name="connsiteY0" fmla="*/ 0 h 6857999"/>
              <a:gd name="connsiteX1" fmla="*/ 2705100 w 2705100"/>
              <a:gd name="connsiteY1" fmla="*/ 0 h 6857999"/>
              <a:gd name="connsiteX2" fmla="*/ 2705100 w 2705100"/>
              <a:gd name="connsiteY2" fmla="*/ 6857999 h 6857999"/>
              <a:gd name="connsiteX3" fmla="*/ 0 w 27051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5100" h="6857999">
                <a:moveTo>
                  <a:pt x="0" y="0"/>
                </a:moveTo>
                <a:lnTo>
                  <a:pt x="2705100" y="0"/>
                </a:lnTo>
                <a:lnTo>
                  <a:pt x="27051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9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2008791" y="2006546"/>
            <a:ext cx="3321560" cy="3314816"/>
          </a:xfrm>
          <a:custGeom>
            <a:avLst/>
            <a:gdLst>
              <a:gd name="connsiteX0" fmla="*/ 3281135 w 3321560"/>
              <a:gd name="connsiteY0" fmla="*/ 1290273 h 3314816"/>
              <a:gd name="connsiteX1" fmla="*/ 3321560 w 3321560"/>
              <a:gd name="connsiteY1" fmla="*/ 1657038 h 3314816"/>
              <a:gd name="connsiteX2" fmla="*/ 3321560 w 3321560"/>
              <a:gd name="connsiteY2" fmla="*/ 1686316 h 3314816"/>
              <a:gd name="connsiteX3" fmla="*/ 3321560 w 3321560"/>
              <a:gd name="connsiteY3" fmla="*/ 1686379 h 3314816"/>
              <a:gd name="connsiteX4" fmla="*/ 3321556 w 3321560"/>
              <a:gd name="connsiteY4" fmla="*/ 1686384 h 3314816"/>
              <a:gd name="connsiteX5" fmla="*/ 3311340 w 3321560"/>
              <a:gd name="connsiteY5" fmla="*/ 1844241 h 3314816"/>
              <a:gd name="connsiteX6" fmla="*/ 1961033 w 3321560"/>
              <a:gd name="connsiteY6" fmla="*/ 3288091 h 3314816"/>
              <a:gd name="connsiteX7" fmla="*/ 1805882 w 3321560"/>
              <a:gd name="connsiteY7" fmla="*/ 3309024 h 3314816"/>
              <a:gd name="connsiteX8" fmla="*/ 1805610 w 3321560"/>
              <a:gd name="connsiteY8" fmla="*/ 3309315 h 3314816"/>
              <a:gd name="connsiteX9" fmla="*/ 1660446 w 3321560"/>
              <a:gd name="connsiteY9" fmla="*/ 3314816 h 3314816"/>
              <a:gd name="connsiteX10" fmla="*/ 1406869 w 3321560"/>
              <a:gd name="connsiteY10" fmla="*/ 3294644 h 3314816"/>
              <a:gd name="connsiteX11" fmla="*/ 3281135 w 3321560"/>
              <a:gd name="connsiteY11" fmla="*/ 1290273 h 3314816"/>
              <a:gd name="connsiteX12" fmla="*/ 3135843 w 3321560"/>
              <a:gd name="connsiteY12" fmla="*/ 894229 h 3314816"/>
              <a:gd name="connsiteX13" fmla="*/ 3258925 w 3321560"/>
              <a:gd name="connsiteY13" fmla="*/ 1202323 h 3314816"/>
              <a:gd name="connsiteX14" fmla="*/ 1318999 w 3321560"/>
              <a:gd name="connsiteY14" fmla="*/ 3280126 h 3314816"/>
              <a:gd name="connsiteX15" fmla="*/ 1001190 w 3321560"/>
              <a:gd name="connsiteY15" fmla="*/ 3179261 h 3314816"/>
              <a:gd name="connsiteX16" fmla="*/ 3135843 w 3321560"/>
              <a:gd name="connsiteY16" fmla="*/ 894229 h 3314816"/>
              <a:gd name="connsiteX17" fmla="*/ 2918860 w 3321560"/>
              <a:gd name="connsiteY17" fmla="*/ 575275 h 3314816"/>
              <a:gd name="connsiteX18" fmla="*/ 3097040 w 3321560"/>
              <a:gd name="connsiteY18" fmla="*/ 824665 h 3314816"/>
              <a:gd name="connsiteX19" fmla="*/ 929495 w 3321560"/>
              <a:gd name="connsiteY19" fmla="*/ 3146184 h 3314816"/>
              <a:gd name="connsiteX20" fmla="*/ 666818 w 3321560"/>
              <a:gd name="connsiteY20" fmla="*/ 2984815 h 3314816"/>
              <a:gd name="connsiteX21" fmla="*/ 2918860 w 3321560"/>
              <a:gd name="connsiteY21" fmla="*/ 575275 h 3314816"/>
              <a:gd name="connsiteX22" fmla="*/ 2641740 w 3321560"/>
              <a:gd name="connsiteY22" fmla="*/ 320882 h 3314816"/>
              <a:gd name="connsiteX23" fmla="*/ 2867701 w 3321560"/>
              <a:gd name="connsiteY23" fmla="*/ 518892 h 3314816"/>
              <a:gd name="connsiteX24" fmla="*/ 608091 w 3321560"/>
              <a:gd name="connsiteY24" fmla="*/ 2939009 h 3314816"/>
              <a:gd name="connsiteX25" fmla="*/ 393153 w 3321560"/>
              <a:gd name="connsiteY25" fmla="*/ 2728165 h 3314816"/>
              <a:gd name="connsiteX26" fmla="*/ 2641740 w 3321560"/>
              <a:gd name="connsiteY26" fmla="*/ 320882 h 3314816"/>
              <a:gd name="connsiteX27" fmla="*/ 2305828 w 3321560"/>
              <a:gd name="connsiteY27" fmla="*/ 130088 h 3314816"/>
              <a:gd name="connsiteX28" fmla="*/ 2579581 w 3321560"/>
              <a:gd name="connsiteY28" fmla="*/ 276751 h 3314816"/>
              <a:gd name="connsiteX29" fmla="*/ 345460 w 3321560"/>
              <a:gd name="connsiteY29" fmla="*/ 2669198 h 3314816"/>
              <a:gd name="connsiteX30" fmla="*/ 178267 w 3321560"/>
              <a:gd name="connsiteY30" fmla="*/ 2405204 h 3314816"/>
              <a:gd name="connsiteX31" fmla="*/ 2305828 w 3321560"/>
              <a:gd name="connsiteY31" fmla="*/ 130088 h 3314816"/>
              <a:gd name="connsiteX32" fmla="*/ 1895489 w 3321560"/>
              <a:gd name="connsiteY32" fmla="*/ 16382 h 3314816"/>
              <a:gd name="connsiteX33" fmla="*/ 2229791 w 3321560"/>
              <a:gd name="connsiteY33" fmla="*/ 100717 h 3314816"/>
              <a:gd name="connsiteX34" fmla="*/ 143153 w 3321560"/>
              <a:gd name="connsiteY34" fmla="*/ 2331935 h 3314816"/>
              <a:gd name="connsiteX35" fmla="*/ 36617 w 3321560"/>
              <a:gd name="connsiteY35" fmla="*/ 2005594 h 3314816"/>
              <a:gd name="connsiteX36" fmla="*/ 1895489 w 3321560"/>
              <a:gd name="connsiteY36" fmla="*/ 16382 h 3314816"/>
              <a:gd name="connsiteX37" fmla="*/ 1660595 w 3321560"/>
              <a:gd name="connsiteY37" fmla="*/ 0 h 3314816"/>
              <a:gd name="connsiteX38" fmla="*/ 1803876 w 3321560"/>
              <a:gd name="connsiteY38" fmla="*/ 5500 h 3314816"/>
              <a:gd name="connsiteX39" fmla="*/ 20207 w 3321560"/>
              <a:gd name="connsiteY39" fmla="*/ 1913728 h 3314816"/>
              <a:gd name="connsiteX40" fmla="*/ 0 w 3321560"/>
              <a:gd name="connsiteY40" fmla="*/ 1657098 h 3314816"/>
              <a:gd name="connsiteX41" fmla="*/ 9185 w 3321560"/>
              <a:gd name="connsiteY41" fmla="*/ 1484789 h 3314816"/>
              <a:gd name="connsiteX42" fmla="*/ 9742 w 3321560"/>
              <a:gd name="connsiteY42" fmla="*/ 1484193 h 3314816"/>
              <a:gd name="connsiteX43" fmla="*/ 29399 w 3321560"/>
              <a:gd name="connsiteY43" fmla="*/ 1348178 h 3314816"/>
              <a:gd name="connsiteX44" fmla="*/ 1240069 w 3321560"/>
              <a:gd name="connsiteY44" fmla="*/ 53224 h 3314816"/>
              <a:gd name="connsiteX45" fmla="*/ 1373708 w 3321560"/>
              <a:gd name="connsiteY45" fmla="*/ 24178 h 3314816"/>
              <a:gd name="connsiteX46" fmla="*/ 1374032 w 3321560"/>
              <a:gd name="connsiteY46" fmla="*/ 23830 h 3314816"/>
              <a:gd name="connsiteX47" fmla="*/ 1660595 w 3321560"/>
              <a:gd name="connsiteY47" fmla="*/ 0 h 331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321560" h="3314816">
                <a:moveTo>
                  <a:pt x="3281135" y="1290273"/>
                </a:moveTo>
                <a:cubicBezTo>
                  <a:pt x="3306860" y="1407638"/>
                  <a:pt x="3321560" y="1530504"/>
                  <a:pt x="3321560" y="1657038"/>
                </a:cubicBezTo>
                <a:lnTo>
                  <a:pt x="3321560" y="1686316"/>
                </a:lnTo>
                <a:lnTo>
                  <a:pt x="3321560" y="1686379"/>
                </a:lnTo>
                <a:lnTo>
                  <a:pt x="3321556" y="1686384"/>
                </a:lnTo>
                <a:lnTo>
                  <a:pt x="3311340" y="1844241"/>
                </a:lnTo>
                <a:cubicBezTo>
                  <a:pt x="3229345" y="2571634"/>
                  <a:pt x="2674622" y="3157327"/>
                  <a:pt x="1961033" y="3288091"/>
                </a:cubicBezTo>
                <a:lnTo>
                  <a:pt x="1805882" y="3309024"/>
                </a:lnTo>
                <a:lnTo>
                  <a:pt x="1805610" y="3309315"/>
                </a:lnTo>
                <a:cubicBezTo>
                  <a:pt x="1757835" y="3312982"/>
                  <a:pt x="1710059" y="3314816"/>
                  <a:pt x="1660446" y="3314816"/>
                </a:cubicBezTo>
                <a:cubicBezTo>
                  <a:pt x="1574083" y="3314816"/>
                  <a:pt x="1489558" y="3307481"/>
                  <a:pt x="1406869" y="3294644"/>
                </a:cubicBezTo>
                <a:cubicBezTo>
                  <a:pt x="1406869" y="3294644"/>
                  <a:pt x="1406869" y="3294644"/>
                  <a:pt x="3281135" y="1290273"/>
                </a:cubicBezTo>
                <a:close/>
                <a:moveTo>
                  <a:pt x="3135843" y="894229"/>
                </a:moveTo>
                <a:cubicBezTo>
                  <a:pt x="3185443" y="991426"/>
                  <a:pt x="3227695" y="1095958"/>
                  <a:pt x="3258925" y="1202323"/>
                </a:cubicBezTo>
                <a:cubicBezTo>
                  <a:pt x="3258925" y="1202323"/>
                  <a:pt x="3258925" y="1202323"/>
                  <a:pt x="1318999" y="3280126"/>
                </a:cubicBezTo>
                <a:cubicBezTo>
                  <a:pt x="1208776" y="3256285"/>
                  <a:pt x="1102227" y="3223275"/>
                  <a:pt x="1001190" y="3179261"/>
                </a:cubicBezTo>
                <a:cubicBezTo>
                  <a:pt x="1001190" y="3179261"/>
                  <a:pt x="1001190" y="3179261"/>
                  <a:pt x="3135843" y="894229"/>
                </a:cubicBezTo>
                <a:close/>
                <a:moveTo>
                  <a:pt x="2918860" y="575275"/>
                </a:moveTo>
                <a:cubicBezTo>
                  <a:pt x="2984988" y="652292"/>
                  <a:pt x="3045606" y="736645"/>
                  <a:pt x="3097040" y="824665"/>
                </a:cubicBezTo>
                <a:cubicBezTo>
                  <a:pt x="3097040" y="824665"/>
                  <a:pt x="3097040" y="824665"/>
                  <a:pt x="929495" y="3146184"/>
                </a:cubicBezTo>
                <a:cubicBezTo>
                  <a:pt x="835812" y="3100341"/>
                  <a:pt x="747641" y="3047162"/>
                  <a:pt x="666818" y="2984815"/>
                </a:cubicBezTo>
                <a:cubicBezTo>
                  <a:pt x="666818" y="2984815"/>
                  <a:pt x="666818" y="2984815"/>
                  <a:pt x="2918860" y="575275"/>
                </a:cubicBezTo>
                <a:close/>
                <a:moveTo>
                  <a:pt x="2641740" y="320882"/>
                </a:moveTo>
                <a:cubicBezTo>
                  <a:pt x="2722571" y="379552"/>
                  <a:pt x="2799729" y="447389"/>
                  <a:pt x="2867701" y="518892"/>
                </a:cubicBezTo>
                <a:cubicBezTo>
                  <a:pt x="2867701" y="518892"/>
                  <a:pt x="2867701" y="518892"/>
                  <a:pt x="608091" y="2939009"/>
                </a:cubicBezTo>
                <a:cubicBezTo>
                  <a:pt x="529096" y="2874839"/>
                  <a:pt x="457451" y="2803335"/>
                  <a:pt x="393153" y="2728165"/>
                </a:cubicBezTo>
                <a:cubicBezTo>
                  <a:pt x="393153" y="2728165"/>
                  <a:pt x="393153" y="2728165"/>
                  <a:pt x="2641740" y="320882"/>
                </a:cubicBezTo>
                <a:close/>
                <a:moveTo>
                  <a:pt x="2305828" y="130088"/>
                </a:moveTo>
                <a:cubicBezTo>
                  <a:pt x="2403203" y="170420"/>
                  <a:pt x="2493230" y="219919"/>
                  <a:pt x="2579581" y="276751"/>
                </a:cubicBezTo>
                <a:cubicBezTo>
                  <a:pt x="2579581" y="276751"/>
                  <a:pt x="2579581" y="276751"/>
                  <a:pt x="345460" y="2669198"/>
                </a:cubicBezTo>
                <a:cubicBezTo>
                  <a:pt x="281155" y="2586700"/>
                  <a:pt x="226037" y="2498702"/>
                  <a:pt x="178267" y="2405204"/>
                </a:cubicBezTo>
                <a:cubicBezTo>
                  <a:pt x="178267" y="2405204"/>
                  <a:pt x="178267" y="2405204"/>
                  <a:pt x="2305828" y="130088"/>
                </a:cubicBezTo>
                <a:close/>
                <a:moveTo>
                  <a:pt x="1895489" y="16382"/>
                </a:moveTo>
                <a:cubicBezTo>
                  <a:pt x="2011209" y="32882"/>
                  <a:pt x="2123255" y="60383"/>
                  <a:pt x="2229791" y="100717"/>
                </a:cubicBezTo>
                <a:cubicBezTo>
                  <a:pt x="2229791" y="100717"/>
                  <a:pt x="2229791" y="100717"/>
                  <a:pt x="143153" y="2331935"/>
                </a:cubicBezTo>
                <a:cubicBezTo>
                  <a:pt x="97233" y="2229266"/>
                  <a:pt x="60496" y="2119263"/>
                  <a:pt x="36617" y="2005594"/>
                </a:cubicBezTo>
                <a:cubicBezTo>
                  <a:pt x="36617" y="2005594"/>
                  <a:pt x="36617" y="2005594"/>
                  <a:pt x="1895489" y="16382"/>
                </a:cubicBezTo>
                <a:close/>
                <a:moveTo>
                  <a:pt x="1660595" y="0"/>
                </a:moveTo>
                <a:cubicBezTo>
                  <a:pt x="1708355" y="0"/>
                  <a:pt x="1756116" y="1833"/>
                  <a:pt x="1803876" y="5500"/>
                </a:cubicBezTo>
                <a:cubicBezTo>
                  <a:pt x="1803876" y="5500"/>
                  <a:pt x="1803876" y="5500"/>
                  <a:pt x="20207" y="1913728"/>
                </a:cubicBezTo>
                <a:cubicBezTo>
                  <a:pt x="7349" y="1831240"/>
                  <a:pt x="0" y="1745085"/>
                  <a:pt x="0" y="1657098"/>
                </a:cubicBezTo>
                <a:cubicBezTo>
                  <a:pt x="0" y="1598439"/>
                  <a:pt x="3674" y="1541615"/>
                  <a:pt x="9185" y="1484789"/>
                </a:cubicBezTo>
                <a:lnTo>
                  <a:pt x="9742" y="1484193"/>
                </a:lnTo>
                <a:lnTo>
                  <a:pt x="29399" y="1348178"/>
                </a:lnTo>
                <a:cubicBezTo>
                  <a:pt x="147592" y="718599"/>
                  <a:pt x="624145" y="214092"/>
                  <a:pt x="1240069" y="53224"/>
                </a:cubicBezTo>
                <a:lnTo>
                  <a:pt x="1373708" y="24178"/>
                </a:lnTo>
                <a:lnTo>
                  <a:pt x="1374032" y="23830"/>
                </a:lnTo>
                <a:cubicBezTo>
                  <a:pt x="1467716" y="9166"/>
                  <a:pt x="1563237" y="0"/>
                  <a:pt x="166059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22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580598" y="4116959"/>
            <a:ext cx="3723944" cy="1615635"/>
          </a:xfrm>
          <a:custGeom>
            <a:avLst/>
            <a:gdLst>
              <a:gd name="connsiteX0" fmla="*/ 0 w 3723944"/>
              <a:gd name="connsiteY0" fmla="*/ 0 h 1615635"/>
              <a:gd name="connsiteX1" fmla="*/ 3723944 w 3723944"/>
              <a:gd name="connsiteY1" fmla="*/ 0 h 1615635"/>
              <a:gd name="connsiteX2" fmla="*/ 3723944 w 3723944"/>
              <a:gd name="connsiteY2" fmla="*/ 1615635 h 1615635"/>
              <a:gd name="connsiteX3" fmla="*/ 0 w 3723944"/>
              <a:gd name="connsiteY3" fmla="*/ 1615635 h 1615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944" h="1615635">
                <a:moveTo>
                  <a:pt x="0" y="0"/>
                </a:moveTo>
                <a:lnTo>
                  <a:pt x="3723944" y="0"/>
                </a:lnTo>
                <a:lnTo>
                  <a:pt x="3723944" y="1615635"/>
                </a:lnTo>
                <a:lnTo>
                  <a:pt x="0" y="16156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070608" y="805142"/>
            <a:ext cx="2215522" cy="2215522"/>
          </a:xfrm>
          <a:custGeom>
            <a:avLst/>
            <a:gdLst>
              <a:gd name="connsiteX0" fmla="*/ 1107761 w 2215522"/>
              <a:gd name="connsiteY0" fmla="*/ 0 h 2215522"/>
              <a:gd name="connsiteX1" fmla="*/ 2215522 w 2215522"/>
              <a:gd name="connsiteY1" fmla="*/ 1107761 h 2215522"/>
              <a:gd name="connsiteX2" fmla="*/ 1107761 w 2215522"/>
              <a:gd name="connsiteY2" fmla="*/ 2215522 h 2215522"/>
              <a:gd name="connsiteX3" fmla="*/ 0 w 2215522"/>
              <a:gd name="connsiteY3" fmla="*/ 1107761 h 2215522"/>
              <a:gd name="connsiteX4" fmla="*/ 1107761 w 2215522"/>
              <a:gd name="connsiteY4" fmla="*/ 0 h 2215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5522" h="2215522">
                <a:moveTo>
                  <a:pt x="1107761" y="0"/>
                </a:moveTo>
                <a:cubicBezTo>
                  <a:pt x="1719561" y="0"/>
                  <a:pt x="2215522" y="495961"/>
                  <a:pt x="2215522" y="1107761"/>
                </a:cubicBezTo>
                <a:cubicBezTo>
                  <a:pt x="2215522" y="1719561"/>
                  <a:pt x="1719561" y="2215522"/>
                  <a:pt x="1107761" y="2215522"/>
                </a:cubicBezTo>
                <a:cubicBezTo>
                  <a:pt x="495961" y="2215522"/>
                  <a:pt x="0" y="1719561"/>
                  <a:pt x="0" y="1107761"/>
                </a:cubicBezTo>
                <a:cubicBezTo>
                  <a:pt x="0" y="495961"/>
                  <a:pt x="495961" y="0"/>
                  <a:pt x="11077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668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53902" y="2023182"/>
            <a:ext cx="4669762" cy="2650146"/>
          </a:xfrm>
          <a:custGeom>
            <a:avLst/>
            <a:gdLst>
              <a:gd name="connsiteX0" fmla="*/ 0 w 4669762"/>
              <a:gd name="connsiteY0" fmla="*/ 0 h 2650146"/>
              <a:gd name="connsiteX1" fmla="*/ 4669762 w 4669762"/>
              <a:gd name="connsiteY1" fmla="*/ 0 h 2650146"/>
              <a:gd name="connsiteX2" fmla="*/ 4669762 w 4669762"/>
              <a:gd name="connsiteY2" fmla="*/ 2650146 h 2650146"/>
              <a:gd name="connsiteX3" fmla="*/ 0 w 4669762"/>
              <a:gd name="connsiteY3" fmla="*/ 2650146 h 265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9762" h="2650146">
                <a:moveTo>
                  <a:pt x="0" y="0"/>
                </a:moveTo>
                <a:lnTo>
                  <a:pt x="4669762" y="0"/>
                </a:lnTo>
                <a:lnTo>
                  <a:pt x="4669762" y="2650146"/>
                </a:lnTo>
                <a:lnTo>
                  <a:pt x="0" y="2650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-1" y="2237528"/>
            <a:ext cx="5177307" cy="4620473"/>
          </a:xfrm>
          <a:custGeom>
            <a:avLst/>
            <a:gdLst>
              <a:gd name="connsiteX0" fmla="*/ 2116272 w 5177307"/>
              <a:gd name="connsiteY0" fmla="*/ 0 h 4620473"/>
              <a:gd name="connsiteX1" fmla="*/ 5177307 w 5177307"/>
              <a:gd name="connsiteY1" fmla="*/ 3055170 h 4620473"/>
              <a:gd name="connsiteX2" fmla="*/ 4747440 w 5177307"/>
              <a:gd name="connsiteY2" fmla="*/ 4620473 h 4620473"/>
              <a:gd name="connsiteX3" fmla="*/ 4138067 w 5177307"/>
              <a:gd name="connsiteY3" fmla="*/ 4620473 h 4620473"/>
              <a:gd name="connsiteX4" fmla="*/ 4194753 w 5177307"/>
              <a:gd name="connsiteY4" fmla="*/ 4035842 h 4620473"/>
              <a:gd name="connsiteX5" fmla="*/ 1133717 w 5177307"/>
              <a:gd name="connsiteY5" fmla="*/ 980672 h 4620473"/>
              <a:gd name="connsiteX6" fmla="*/ 0 w 5177307"/>
              <a:gd name="connsiteY6" fmla="*/ 1197551 h 4620473"/>
              <a:gd name="connsiteX7" fmla="*/ 0 w 5177307"/>
              <a:gd name="connsiteY7" fmla="*/ 848658 h 4620473"/>
              <a:gd name="connsiteX8" fmla="*/ 2116272 w 5177307"/>
              <a:gd name="connsiteY8" fmla="*/ 0 h 462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7307" h="4620473">
                <a:moveTo>
                  <a:pt x="2116272" y="0"/>
                </a:moveTo>
                <a:cubicBezTo>
                  <a:pt x="3807399" y="0"/>
                  <a:pt x="5177307" y="1367283"/>
                  <a:pt x="5177307" y="3055170"/>
                </a:cubicBezTo>
                <a:cubicBezTo>
                  <a:pt x="5177307" y="3625657"/>
                  <a:pt x="5021421" y="4163141"/>
                  <a:pt x="4747440" y="4620473"/>
                </a:cubicBezTo>
                <a:cubicBezTo>
                  <a:pt x="4747440" y="4620473"/>
                  <a:pt x="4747440" y="4620473"/>
                  <a:pt x="4138067" y="4620473"/>
                </a:cubicBezTo>
                <a:cubicBezTo>
                  <a:pt x="4175857" y="4431883"/>
                  <a:pt x="4194753" y="4233862"/>
                  <a:pt x="4194753" y="4035842"/>
                </a:cubicBezTo>
                <a:cubicBezTo>
                  <a:pt x="4194753" y="2347955"/>
                  <a:pt x="2824845" y="980672"/>
                  <a:pt x="1133717" y="980672"/>
                </a:cubicBezTo>
                <a:cubicBezTo>
                  <a:pt x="732192" y="980672"/>
                  <a:pt x="349563" y="1056108"/>
                  <a:pt x="0" y="1197551"/>
                </a:cubicBezTo>
                <a:cubicBezTo>
                  <a:pt x="0" y="1197551"/>
                  <a:pt x="0" y="1197551"/>
                  <a:pt x="0" y="848658"/>
                </a:cubicBezTo>
                <a:cubicBezTo>
                  <a:pt x="547963" y="320604"/>
                  <a:pt x="1294327" y="0"/>
                  <a:pt x="21162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48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0" y="0"/>
            <a:ext cx="5295900" cy="6858000"/>
          </a:xfrm>
          <a:custGeom>
            <a:avLst/>
            <a:gdLst>
              <a:gd name="connsiteX0" fmla="*/ 0 w 5295900"/>
              <a:gd name="connsiteY0" fmla="*/ 0 h 6858000"/>
              <a:gd name="connsiteX1" fmla="*/ 5295900 w 5295900"/>
              <a:gd name="connsiteY1" fmla="*/ 0 h 6858000"/>
              <a:gd name="connsiteX2" fmla="*/ 5295900 w 5295900"/>
              <a:gd name="connsiteY2" fmla="*/ 6858000 h 6858000"/>
              <a:gd name="connsiteX3" fmla="*/ 0 w 5295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58000">
                <a:moveTo>
                  <a:pt x="0" y="0"/>
                </a:moveTo>
                <a:lnTo>
                  <a:pt x="5295900" y="0"/>
                </a:lnTo>
                <a:lnTo>
                  <a:pt x="5295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91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1977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5027053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62129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42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817163" y="1814513"/>
            <a:ext cx="3249770" cy="4494727"/>
          </a:xfrm>
          <a:custGeom>
            <a:avLst/>
            <a:gdLst>
              <a:gd name="connsiteX0" fmla="*/ 0 w 3249770"/>
              <a:gd name="connsiteY0" fmla="*/ 0 h 4494727"/>
              <a:gd name="connsiteX1" fmla="*/ 3249770 w 3249770"/>
              <a:gd name="connsiteY1" fmla="*/ 0 h 4494727"/>
              <a:gd name="connsiteX2" fmla="*/ 3249770 w 3249770"/>
              <a:gd name="connsiteY2" fmla="*/ 4494727 h 4494727"/>
              <a:gd name="connsiteX3" fmla="*/ 0 w 3249770"/>
              <a:gd name="connsiteY3" fmla="*/ 4494727 h 4494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9770" h="4494727">
                <a:moveTo>
                  <a:pt x="0" y="0"/>
                </a:moveTo>
                <a:lnTo>
                  <a:pt x="3249770" y="0"/>
                </a:lnTo>
                <a:lnTo>
                  <a:pt x="3249770" y="4494727"/>
                </a:lnTo>
                <a:lnTo>
                  <a:pt x="0" y="44947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628088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328713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029337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927463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242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395583" y="2251865"/>
            <a:ext cx="2199050" cy="2199050"/>
          </a:xfrm>
          <a:custGeom>
            <a:avLst/>
            <a:gdLst>
              <a:gd name="connsiteX0" fmla="*/ 1099525 w 2199050"/>
              <a:gd name="connsiteY0" fmla="*/ 0 h 2199050"/>
              <a:gd name="connsiteX1" fmla="*/ 2199050 w 2199050"/>
              <a:gd name="connsiteY1" fmla="*/ 1099525 h 2199050"/>
              <a:gd name="connsiteX2" fmla="*/ 1099525 w 2199050"/>
              <a:gd name="connsiteY2" fmla="*/ 2199050 h 2199050"/>
              <a:gd name="connsiteX3" fmla="*/ 0 w 2199050"/>
              <a:gd name="connsiteY3" fmla="*/ 1099525 h 2199050"/>
              <a:gd name="connsiteX4" fmla="*/ 1099525 w 2199050"/>
              <a:gd name="connsiteY4" fmla="*/ 0 h 219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050" h="2199050">
                <a:moveTo>
                  <a:pt x="1099525" y="0"/>
                </a:moveTo>
                <a:cubicBezTo>
                  <a:pt x="1706776" y="0"/>
                  <a:pt x="2199050" y="492274"/>
                  <a:pt x="2199050" y="1099525"/>
                </a:cubicBezTo>
                <a:cubicBezTo>
                  <a:pt x="2199050" y="1706776"/>
                  <a:pt x="1706776" y="2199050"/>
                  <a:pt x="1099525" y="2199050"/>
                </a:cubicBezTo>
                <a:cubicBezTo>
                  <a:pt x="492274" y="2199050"/>
                  <a:pt x="0" y="1706776"/>
                  <a:pt x="0" y="1099525"/>
                </a:cubicBezTo>
                <a:cubicBezTo>
                  <a:pt x="0" y="492274"/>
                  <a:pt x="492274" y="0"/>
                  <a:pt x="1099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170819" y="2213626"/>
            <a:ext cx="1786370" cy="1786370"/>
          </a:xfrm>
          <a:custGeom>
            <a:avLst/>
            <a:gdLst>
              <a:gd name="connsiteX0" fmla="*/ 893185 w 1786370"/>
              <a:gd name="connsiteY0" fmla="*/ 0 h 1786370"/>
              <a:gd name="connsiteX1" fmla="*/ 1786370 w 1786370"/>
              <a:gd name="connsiteY1" fmla="*/ 893185 h 1786370"/>
              <a:gd name="connsiteX2" fmla="*/ 893185 w 1786370"/>
              <a:gd name="connsiteY2" fmla="*/ 1786370 h 1786370"/>
              <a:gd name="connsiteX3" fmla="*/ 0 w 1786370"/>
              <a:gd name="connsiteY3" fmla="*/ 893185 h 1786370"/>
              <a:gd name="connsiteX4" fmla="*/ 893185 w 1786370"/>
              <a:gd name="connsiteY4" fmla="*/ 0 h 178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370" h="1786370">
                <a:moveTo>
                  <a:pt x="893185" y="0"/>
                </a:moveTo>
                <a:cubicBezTo>
                  <a:pt x="1386477" y="0"/>
                  <a:pt x="1786370" y="399893"/>
                  <a:pt x="1786370" y="893185"/>
                </a:cubicBezTo>
                <a:cubicBezTo>
                  <a:pt x="1786370" y="1386477"/>
                  <a:pt x="1386477" y="1786370"/>
                  <a:pt x="893185" y="1786370"/>
                </a:cubicBezTo>
                <a:cubicBezTo>
                  <a:pt x="399893" y="1786370"/>
                  <a:pt x="0" y="1386477"/>
                  <a:pt x="0" y="893185"/>
                </a:cubicBezTo>
                <a:cubicBezTo>
                  <a:pt x="0" y="399893"/>
                  <a:pt x="399893" y="0"/>
                  <a:pt x="8931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1257788" y="2251865"/>
            <a:ext cx="2199050" cy="2199050"/>
          </a:xfrm>
          <a:custGeom>
            <a:avLst/>
            <a:gdLst>
              <a:gd name="connsiteX0" fmla="*/ 1099525 w 2199050"/>
              <a:gd name="connsiteY0" fmla="*/ 0 h 2199050"/>
              <a:gd name="connsiteX1" fmla="*/ 2199050 w 2199050"/>
              <a:gd name="connsiteY1" fmla="*/ 1099525 h 2199050"/>
              <a:gd name="connsiteX2" fmla="*/ 1099525 w 2199050"/>
              <a:gd name="connsiteY2" fmla="*/ 2199050 h 2199050"/>
              <a:gd name="connsiteX3" fmla="*/ 0 w 2199050"/>
              <a:gd name="connsiteY3" fmla="*/ 1099525 h 2199050"/>
              <a:gd name="connsiteX4" fmla="*/ 1099525 w 2199050"/>
              <a:gd name="connsiteY4" fmla="*/ 0 h 219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050" h="2199050">
                <a:moveTo>
                  <a:pt x="1099525" y="0"/>
                </a:moveTo>
                <a:cubicBezTo>
                  <a:pt x="1706776" y="0"/>
                  <a:pt x="2199050" y="492274"/>
                  <a:pt x="2199050" y="1099525"/>
                </a:cubicBezTo>
                <a:cubicBezTo>
                  <a:pt x="2199050" y="1706776"/>
                  <a:pt x="1706776" y="2199050"/>
                  <a:pt x="1099525" y="2199050"/>
                </a:cubicBezTo>
                <a:cubicBezTo>
                  <a:pt x="492274" y="2199050"/>
                  <a:pt x="0" y="1706776"/>
                  <a:pt x="0" y="1099525"/>
                </a:cubicBezTo>
                <a:cubicBezTo>
                  <a:pt x="0" y="492274"/>
                  <a:pt x="492274" y="0"/>
                  <a:pt x="1099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033025" y="2213626"/>
            <a:ext cx="1786370" cy="1786370"/>
          </a:xfrm>
          <a:custGeom>
            <a:avLst/>
            <a:gdLst>
              <a:gd name="connsiteX0" fmla="*/ 893185 w 1786370"/>
              <a:gd name="connsiteY0" fmla="*/ 0 h 1786370"/>
              <a:gd name="connsiteX1" fmla="*/ 1786370 w 1786370"/>
              <a:gd name="connsiteY1" fmla="*/ 893185 h 1786370"/>
              <a:gd name="connsiteX2" fmla="*/ 893185 w 1786370"/>
              <a:gd name="connsiteY2" fmla="*/ 1786370 h 1786370"/>
              <a:gd name="connsiteX3" fmla="*/ 0 w 1786370"/>
              <a:gd name="connsiteY3" fmla="*/ 893185 h 1786370"/>
              <a:gd name="connsiteX4" fmla="*/ 893185 w 1786370"/>
              <a:gd name="connsiteY4" fmla="*/ 0 h 178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370" h="1786370">
                <a:moveTo>
                  <a:pt x="893185" y="0"/>
                </a:moveTo>
                <a:cubicBezTo>
                  <a:pt x="1386477" y="0"/>
                  <a:pt x="1786370" y="399893"/>
                  <a:pt x="1786370" y="893185"/>
                </a:cubicBezTo>
                <a:cubicBezTo>
                  <a:pt x="1786370" y="1386477"/>
                  <a:pt x="1386477" y="1786370"/>
                  <a:pt x="893185" y="1786370"/>
                </a:cubicBezTo>
                <a:cubicBezTo>
                  <a:pt x="399893" y="1786370"/>
                  <a:pt x="0" y="1386477"/>
                  <a:pt x="0" y="893185"/>
                </a:cubicBezTo>
                <a:cubicBezTo>
                  <a:pt x="0" y="399893"/>
                  <a:pt x="399893" y="0"/>
                  <a:pt x="8931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431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342573" y="4216399"/>
            <a:ext cx="9506857" cy="2295978"/>
          </a:xfrm>
          <a:custGeom>
            <a:avLst/>
            <a:gdLst>
              <a:gd name="connsiteX0" fmla="*/ 0 w 9506857"/>
              <a:gd name="connsiteY0" fmla="*/ 0 h 2295978"/>
              <a:gd name="connsiteX1" fmla="*/ 9506857 w 9506857"/>
              <a:gd name="connsiteY1" fmla="*/ 0 h 2295978"/>
              <a:gd name="connsiteX2" fmla="*/ 9506857 w 9506857"/>
              <a:gd name="connsiteY2" fmla="*/ 2295978 h 2295978"/>
              <a:gd name="connsiteX3" fmla="*/ 0 w 9506857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06857" h="2295978">
                <a:moveTo>
                  <a:pt x="0" y="0"/>
                </a:moveTo>
                <a:lnTo>
                  <a:pt x="9506857" y="0"/>
                </a:lnTo>
                <a:lnTo>
                  <a:pt x="9506857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197812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098906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0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71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3176815" y="1535565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838201" y="2265812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342573" y="8338457"/>
            <a:ext cx="9506857" cy="2295978"/>
          </a:xfrm>
          <a:custGeom>
            <a:avLst/>
            <a:gdLst>
              <a:gd name="connsiteX0" fmla="*/ 0 w 9506857"/>
              <a:gd name="connsiteY0" fmla="*/ 0 h 2295978"/>
              <a:gd name="connsiteX1" fmla="*/ 9506857 w 9506857"/>
              <a:gd name="connsiteY1" fmla="*/ 0 h 2295978"/>
              <a:gd name="connsiteX2" fmla="*/ 9506857 w 9506857"/>
              <a:gd name="connsiteY2" fmla="*/ 2295978 h 2295978"/>
              <a:gd name="connsiteX3" fmla="*/ 0 w 9506857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06857" h="2295978">
                <a:moveTo>
                  <a:pt x="0" y="0"/>
                </a:moveTo>
                <a:lnTo>
                  <a:pt x="9506857" y="0"/>
                </a:lnTo>
                <a:lnTo>
                  <a:pt x="9506857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733471" y="3104923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2351315" y="3835170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-163285" y="4326842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52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2411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0859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3963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515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4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7000898" y="0"/>
            <a:ext cx="5191102" cy="6863643"/>
          </a:xfrm>
          <a:custGeom>
            <a:avLst/>
            <a:gdLst>
              <a:gd name="connsiteX0" fmla="*/ 3680723 w 5191102"/>
              <a:gd name="connsiteY0" fmla="*/ 0 h 6863643"/>
              <a:gd name="connsiteX1" fmla="*/ 5191102 w 5191102"/>
              <a:gd name="connsiteY1" fmla="*/ 0 h 6863643"/>
              <a:gd name="connsiteX2" fmla="*/ 5191102 w 5191102"/>
              <a:gd name="connsiteY2" fmla="*/ 6863643 h 6863643"/>
              <a:gd name="connsiteX3" fmla="*/ 0 w 5191102"/>
              <a:gd name="connsiteY3" fmla="*/ 6863643 h 686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1102" h="6863643">
                <a:moveTo>
                  <a:pt x="3680723" y="0"/>
                </a:moveTo>
                <a:lnTo>
                  <a:pt x="5191102" y="0"/>
                </a:lnTo>
                <a:lnTo>
                  <a:pt x="5191102" y="6863643"/>
                </a:lnTo>
                <a:lnTo>
                  <a:pt x="0" y="68636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573487" y="-1"/>
            <a:ext cx="5108135" cy="3659982"/>
          </a:xfrm>
          <a:custGeom>
            <a:avLst/>
            <a:gdLst>
              <a:gd name="connsiteX0" fmla="*/ 0 w 5108135"/>
              <a:gd name="connsiteY0" fmla="*/ 0 h 3659982"/>
              <a:gd name="connsiteX1" fmla="*/ 5108135 w 5108135"/>
              <a:gd name="connsiteY1" fmla="*/ 0 h 3659982"/>
              <a:gd name="connsiteX2" fmla="*/ 3145208 w 5108135"/>
              <a:gd name="connsiteY2" fmla="*/ 3659982 h 36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08135" h="3659982">
                <a:moveTo>
                  <a:pt x="0" y="0"/>
                </a:moveTo>
                <a:lnTo>
                  <a:pt x="5108135" y="0"/>
                </a:lnTo>
                <a:lnTo>
                  <a:pt x="3145208" y="36599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11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4994503"/>
            <a:ext cx="5457371" cy="1863497"/>
          </a:xfrm>
          <a:custGeom>
            <a:avLst/>
            <a:gdLst>
              <a:gd name="connsiteX0" fmla="*/ 0 w 5457371"/>
              <a:gd name="connsiteY0" fmla="*/ 0 h 1863497"/>
              <a:gd name="connsiteX1" fmla="*/ 5457371 w 5457371"/>
              <a:gd name="connsiteY1" fmla="*/ 0 h 1863497"/>
              <a:gd name="connsiteX2" fmla="*/ 5457371 w 5457371"/>
              <a:gd name="connsiteY2" fmla="*/ 1863497 h 1863497"/>
              <a:gd name="connsiteX3" fmla="*/ 0 w 5457371"/>
              <a:gd name="connsiteY3" fmla="*/ 1863497 h 186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371" h="1863497">
                <a:moveTo>
                  <a:pt x="0" y="0"/>
                </a:moveTo>
                <a:lnTo>
                  <a:pt x="5457371" y="0"/>
                </a:lnTo>
                <a:lnTo>
                  <a:pt x="5457371" y="1863497"/>
                </a:lnTo>
                <a:lnTo>
                  <a:pt x="0" y="18634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281742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87828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3093914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877158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5395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771585" y="1722214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96156" y="1722214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53955" y="1722215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536325" y="1722215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965370" y="4803374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417785" y="4803375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417786" y="2392522"/>
            <a:ext cx="6968015" cy="2271966"/>
          </a:xfrm>
          <a:custGeom>
            <a:avLst/>
            <a:gdLst>
              <a:gd name="connsiteX0" fmla="*/ 0 w 6968015"/>
              <a:gd name="connsiteY0" fmla="*/ 0 h 2271966"/>
              <a:gd name="connsiteX1" fmla="*/ 6968015 w 6968015"/>
              <a:gd name="connsiteY1" fmla="*/ 0 h 2271966"/>
              <a:gd name="connsiteX2" fmla="*/ 6968015 w 6968015"/>
              <a:gd name="connsiteY2" fmla="*/ 2271966 h 2271966"/>
              <a:gd name="connsiteX3" fmla="*/ 0 w 6968015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8015" h="2271966">
                <a:moveTo>
                  <a:pt x="0" y="0"/>
                </a:moveTo>
                <a:lnTo>
                  <a:pt x="6968015" y="0"/>
                </a:lnTo>
                <a:lnTo>
                  <a:pt x="6968015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06200" y="4095711"/>
            <a:ext cx="3420430" cy="2228423"/>
          </a:xfrm>
          <a:custGeom>
            <a:avLst/>
            <a:gdLst>
              <a:gd name="connsiteX0" fmla="*/ 0 w 3420430"/>
              <a:gd name="connsiteY0" fmla="*/ 0 h 2228423"/>
              <a:gd name="connsiteX1" fmla="*/ 3420430 w 3420430"/>
              <a:gd name="connsiteY1" fmla="*/ 0 h 2228423"/>
              <a:gd name="connsiteX2" fmla="*/ 3420430 w 3420430"/>
              <a:gd name="connsiteY2" fmla="*/ 2228423 h 2228423"/>
              <a:gd name="connsiteX3" fmla="*/ 0 w 3420430"/>
              <a:gd name="connsiteY3" fmla="*/ 2228423 h 222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28423">
                <a:moveTo>
                  <a:pt x="0" y="0"/>
                </a:moveTo>
                <a:lnTo>
                  <a:pt x="3420430" y="0"/>
                </a:lnTo>
                <a:lnTo>
                  <a:pt x="3420430" y="2228423"/>
                </a:lnTo>
                <a:lnTo>
                  <a:pt x="0" y="22284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06200" y="1613768"/>
            <a:ext cx="3420430" cy="2271966"/>
          </a:xfrm>
          <a:custGeom>
            <a:avLst/>
            <a:gdLst>
              <a:gd name="connsiteX0" fmla="*/ 0 w 3420430"/>
              <a:gd name="connsiteY0" fmla="*/ 0 h 2271966"/>
              <a:gd name="connsiteX1" fmla="*/ 3420430 w 3420430"/>
              <a:gd name="connsiteY1" fmla="*/ 0 h 2271966"/>
              <a:gd name="connsiteX2" fmla="*/ 3420430 w 3420430"/>
              <a:gd name="connsiteY2" fmla="*/ 2271966 h 2271966"/>
              <a:gd name="connsiteX3" fmla="*/ 0 w 3420430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71966">
                <a:moveTo>
                  <a:pt x="0" y="0"/>
                </a:moveTo>
                <a:lnTo>
                  <a:pt x="3420430" y="0"/>
                </a:lnTo>
                <a:lnTo>
                  <a:pt x="3420430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4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  <p:sldLayoutId id="2147484029" r:id="rId17"/>
    <p:sldLayoutId id="2147484030" r:id="rId18"/>
    <p:sldLayoutId id="2147484031" r:id="rId19"/>
    <p:sldLayoutId id="2147484032" r:id="rId20"/>
    <p:sldLayoutId id="2147484033" r:id="rId21"/>
    <p:sldLayoutId id="2147484034" r:id="rId22"/>
    <p:sldLayoutId id="2147484035" r:id="rId23"/>
    <p:sldLayoutId id="2147484036" r:id="rId24"/>
    <p:sldLayoutId id="2147484037" r:id="rId25"/>
    <p:sldLayoutId id="2147484038" r:id="rId26"/>
    <p:sldLayoutId id="2147484039" r:id="rId27"/>
    <p:sldLayoutId id="2147484040" r:id="rId28"/>
    <p:sldLayoutId id="2147484041" r:id="rId29"/>
    <p:sldLayoutId id="2147484042" r:id="rId30"/>
    <p:sldLayoutId id="2147484043" r:id="rId31"/>
    <p:sldLayoutId id="2147484044" r:id="rId32"/>
    <p:sldLayoutId id="2147484045" r:id="rId33"/>
    <p:sldLayoutId id="2147484046" r:id="rId34"/>
    <p:sldLayoutId id="2147484047" r:id="rId35"/>
    <p:sldLayoutId id="2147484048" r:id="rId36"/>
    <p:sldLayoutId id="2147484049" r:id="rId37"/>
    <p:sldLayoutId id="2147484050" r:id="rId3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microsoft.com/office/2007/relationships/hdphoto" Target="../media/hdphoto14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.png"/><Relationship Id="rId5" Type="http://schemas.microsoft.com/office/2007/relationships/hdphoto" Target="../media/hdphoto13.wdp"/><Relationship Id="rId4" Type="http://schemas.openxmlformats.org/officeDocument/2006/relationships/image" Target="../media/image15.png"/><Relationship Id="rId9" Type="http://schemas.microsoft.com/office/2007/relationships/hdphoto" Target="../media/hdphoto15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16.wdp"/><Relationship Id="rId5" Type="http://schemas.openxmlformats.org/officeDocument/2006/relationships/image" Target="../media/image18.png"/><Relationship Id="rId4" Type="http://schemas.microsoft.com/office/2007/relationships/hdphoto" Target="../media/hdphoto14.wdp"/><Relationship Id="rId9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6" Type="http://schemas.microsoft.com/office/2007/relationships/hdphoto" Target="../media/hdphoto18.wdp"/><Relationship Id="rId5" Type="http://schemas.openxmlformats.org/officeDocument/2006/relationships/image" Target="../media/image20.png"/><Relationship Id="rId4" Type="http://schemas.microsoft.com/office/2007/relationships/hdphoto" Target="../media/hdphoto17.wdp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Relationship Id="rId6" Type="http://schemas.microsoft.com/office/2007/relationships/hdphoto" Target="../media/hdphoto20.wdp"/><Relationship Id="rId5" Type="http://schemas.openxmlformats.org/officeDocument/2006/relationships/image" Target="../media/image22.png"/><Relationship Id="rId10" Type="http://schemas.microsoft.com/office/2007/relationships/hdphoto" Target="../media/hdphoto21.wdp"/><Relationship Id="rId4" Type="http://schemas.openxmlformats.org/officeDocument/2006/relationships/image" Target="../media/image6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1.png"/><Relationship Id="rId5" Type="http://schemas.microsoft.com/office/2007/relationships/hdphoto" Target="../media/hdphoto22.wdp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8.xml"/><Relationship Id="rId6" Type="http://schemas.microsoft.com/office/2007/relationships/hdphoto" Target="../media/hdphoto24.wdp"/><Relationship Id="rId5" Type="http://schemas.openxmlformats.org/officeDocument/2006/relationships/image" Target="../media/image26.png"/><Relationship Id="rId4" Type="http://schemas.microsoft.com/office/2007/relationships/hdphoto" Target="../media/hdphoto2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5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6" Type="http://schemas.microsoft.com/office/2007/relationships/hdphoto" Target="../media/hdphoto10.wdp"/><Relationship Id="rId5" Type="http://schemas.openxmlformats.org/officeDocument/2006/relationships/image" Target="../media/image12.png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Relationship Id="rId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4" t="8586" r="11634" b="26672"/>
          <a:stretch/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01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iamond 62"/>
          <p:cNvSpPr/>
          <p:nvPr/>
        </p:nvSpPr>
        <p:spPr>
          <a:xfrm>
            <a:off x="753292" y="2004560"/>
            <a:ext cx="2409372" cy="24093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Diamond 67"/>
          <p:cNvSpPr/>
          <p:nvPr/>
        </p:nvSpPr>
        <p:spPr>
          <a:xfrm>
            <a:off x="3453917" y="2004560"/>
            <a:ext cx="2409372" cy="24093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iamond 70"/>
          <p:cNvSpPr/>
          <p:nvPr/>
        </p:nvSpPr>
        <p:spPr>
          <a:xfrm>
            <a:off x="6154542" y="2004560"/>
            <a:ext cx="2409372" cy="24093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Diamond 73"/>
          <p:cNvSpPr/>
          <p:nvPr/>
        </p:nvSpPr>
        <p:spPr>
          <a:xfrm>
            <a:off x="8855166" y="2004560"/>
            <a:ext cx="2409372" cy="2409372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Placeholder 77"/>
          <p:cNvPicPr>
            <a:picLocks noGrp="1" noChangeAspect="1"/>
          </p:cNvPicPr>
          <p:nvPr>
            <p:ph type="pic" sz="quarter" idx="1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71" t="1713" r="2229" b="41228"/>
          <a:stretch/>
        </p:blipFill>
        <p:spPr/>
      </p:pic>
      <p:pic>
        <p:nvPicPr>
          <p:cNvPr id="82" name="Picture Placeholder 81"/>
          <p:cNvPicPr>
            <a:picLocks noGrp="1" noChangeAspect="1"/>
          </p:cNvPicPr>
          <p:nvPr>
            <p:ph type="pic" sz="quarter" idx="118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021" t="19462" r="6321" b="34386"/>
          <a:stretch/>
        </p:blipFill>
        <p:spPr/>
      </p:pic>
      <p:pic>
        <p:nvPicPr>
          <p:cNvPr id="77" name="Picture Placeholder 76"/>
          <p:cNvPicPr>
            <a:picLocks noGrp="1" noChangeAspect="1"/>
          </p:cNvPicPr>
          <p:nvPr>
            <p:ph type="pic" sz="quarter" idx="115"/>
          </p:nvPr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93" t="30498" r="27402" b="22929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Team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400265" y="5183878"/>
            <a:ext cx="9391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essentially 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81" name="Picture Placeholder 80"/>
          <p:cNvPicPr>
            <a:picLocks noGrp="1" noChangeAspect="1"/>
          </p:cNvPicPr>
          <p:nvPr>
            <p:ph type="pic" sz="quarter" idx="117"/>
          </p:nvPr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93" t="13637" r="9958" b="40330"/>
          <a:stretch/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/>
          <p:cNvSpPr/>
          <p:nvPr/>
        </p:nvSpPr>
        <p:spPr>
          <a:xfrm>
            <a:off x="1054025" y="2048102"/>
            <a:ext cx="2606576" cy="26065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3867501" y="2048102"/>
            <a:ext cx="2117419" cy="21174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6191820" y="2048102"/>
            <a:ext cx="2606576" cy="260657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9005295" y="2048102"/>
            <a:ext cx="2117419" cy="21174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11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34762" r="41713" b="38701"/>
          <a:stretch/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1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852" t="5903" r="31852" b="38879"/>
          <a:stretch/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16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6" t="8083" r="3484" b="42067"/>
          <a:stretch/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5"/>
          </p:nvPr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64" t="19444" r="6048" b="31776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1354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1354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392634" y="5140336"/>
            <a:ext cx="93914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essentially 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958" b="31958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1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30" b="3530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16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658" b="1165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1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6" b="689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/>
          <p:cNvPicPr>
            <a:picLocks noGrp="1" noChangeAspect="1"/>
          </p:cNvPicPr>
          <p:nvPr>
            <p:ph type="pic" sz="quarter" idx="1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0" r="16730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1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65" r="21865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16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05" r="12505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5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47" r="1664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27358" y="2360066"/>
            <a:ext cx="3033203" cy="994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US" sz="3600" b="1" dirty="0" err="1" smtClean="0">
                <a:latin typeface="Roboto Slab" pitchFamily="2" charset="0"/>
                <a:ea typeface="Roboto Slab" pitchFamily="2" charset="0"/>
              </a:rPr>
              <a:t>Portfolilo</a:t>
            </a:r>
            <a:endParaRPr lang="en-US" sz="3600" b="1" dirty="0" smtClean="0"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3500"/>
              </a:lnSpc>
            </a:pP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Web </a:t>
            </a: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Services</a:t>
            </a:r>
            <a:endParaRPr lang="en-US" sz="3500" dirty="0"/>
          </a:p>
        </p:txBody>
      </p:sp>
      <p:sp>
        <p:nvSpPr>
          <p:cNvPr id="22" name="Rectangle 21"/>
          <p:cNvSpPr/>
          <p:nvPr/>
        </p:nvSpPr>
        <p:spPr>
          <a:xfrm>
            <a:off x="8027358" y="3378523"/>
            <a:ext cx="32771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essentially 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9" r="16709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8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16646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1664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15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1664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760460"/>
            <a:ext cx="12192000" cy="16983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250533" y="5178772"/>
            <a:ext cx="76909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18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410" t="34336" r="42041" b="37167"/>
          <a:stretch/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15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3" r="3463"/>
          <a:stretch>
            <a:fillRect/>
          </a:stretch>
        </p:blipFill>
        <p:spPr/>
      </p:pic>
      <p:sp>
        <p:nvSpPr>
          <p:cNvPr id="13" name="Freeform 6"/>
          <p:cNvSpPr>
            <a:spLocks/>
          </p:cNvSpPr>
          <p:nvPr/>
        </p:nvSpPr>
        <p:spPr bwMode="auto">
          <a:xfrm>
            <a:off x="5573486" y="-1"/>
            <a:ext cx="5108135" cy="3659982"/>
          </a:xfrm>
          <a:custGeom>
            <a:avLst/>
            <a:gdLst>
              <a:gd name="T0" fmla="*/ 2709 w 2709"/>
              <a:gd name="T1" fmla="*/ 0 h 1941"/>
              <a:gd name="T2" fmla="*/ 0 w 2709"/>
              <a:gd name="T3" fmla="*/ 0 h 1941"/>
              <a:gd name="T4" fmla="*/ 1668 w 2709"/>
              <a:gd name="T5" fmla="*/ 1941 h 1941"/>
              <a:gd name="T6" fmla="*/ 2709 w 2709"/>
              <a:gd name="T7" fmla="*/ 0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09" h="1941">
                <a:moveTo>
                  <a:pt x="2709" y="0"/>
                </a:moveTo>
                <a:lnTo>
                  <a:pt x="0" y="0"/>
                </a:lnTo>
                <a:lnTo>
                  <a:pt x="1668" y="1941"/>
                </a:lnTo>
                <a:lnTo>
                  <a:pt x="2709" y="0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20249" y="1928846"/>
            <a:ext cx="3639531" cy="3005951"/>
            <a:chOff x="704842" y="2611636"/>
            <a:chExt cx="3639531" cy="3005951"/>
          </a:xfrm>
        </p:grpSpPr>
        <p:sp>
          <p:nvSpPr>
            <p:cNvPr id="9" name="Rectangle 8"/>
            <p:cNvSpPr/>
            <p:nvPr/>
          </p:nvSpPr>
          <p:spPr>
            <a:xfrm>
              <a:off x="704842" y="2611636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842" y="3473410"/>
              <a:ext cx="3639531" cy="214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essentially 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07" b="15607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25228" y="1661886"/>
            <a:ext cx="6741544" cy="3534228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00466" y="1939469"/>
            <a:ext cx="6191068" cy="2979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23670" y="3075057"/>
            <a:ext cx="274466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45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05100" y="1"/>
            <a:ext cx="68008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0" y="0"/>
            <a:ext cx="6781800" cy="6858000"/>
          </a:xfrm>
          <a:prstGeom prst="rect">
            <a:avLst/>
          </a:prstGeom>
        </p:spPr>
      </p:pic>
      <p:pic>
        <p:nvPicPr>
          <p:cNvPr id="10" name="Picture Placeholder 9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27" r="3712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4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877" r="36877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/>
          <p:cNvPicPr>
            <a:picLocks noGrp="1" noChangeAspect="1"/>
          </p:cNvPicPr>
          <p:nvPr>
            <p:ph type="pic" sz="quarter" idx="114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796" t="5329" r="1634" b="35217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2" name="Title 4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3" name="Subtitle 4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065984" y="2515274"/>
            <a:ext cx="3106770" cy="2297359"/>
            <a:chOff x="6699664" y="2764434"/>
            <a:chExt cx="3106770" cy="229735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797059" y="4755931"/>
              <a:ext cx="958829" cy="305862"/>
              <a:chOff x="4052943" y="5412792"/>
              <a:chExt cx="958829" cy="30586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699664" y="2764434"/>
              <a:ext cx="3106770" cy="1737249"/>
              <a:chOff x="840881" y="1727317"/>
              <a:chExt cx="3106770" cy="173724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2106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3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601014" y="1912903"/>
            <a:ext cx="4419528" cy="441952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902278" y="636812"/>
            <a:ext cx="2552182" cy="2552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Placeholder 36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455" b="17455"/>
          <a:stretch>
            <a:fillRect/>
          </a:stretch>
        </p:blipFill>
        <p:spPr/>
      </p:pic>
      <p:pic>
        <p:nvPicPr>
          <p:cNvPr id="38" name="Picture Placeholder 37"/>
          <p:cNvPicPr>
            <a:picLocks noGrp="1" noChangeAspect="1"/>
          </p:cNvPicPr>
          <p:nvPr>
            <p:ph type="pic" sz="quarter" idx="114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552" t="10020" r="1577" b="40580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AF977E-74F2-42CB-B873-D65500C32761}"/>
              </a:ext>
            </a:extLst>
          </p:cNvPr>
          <p:cNvGrpSpPr/>
          <p:nvPr/>
        </p:nvGrpSpPr>
        <p:grpSpPr>
          <a:xfrm>
            <a:off x="7581612" y="3500046"/>
            <a:ext cx="958829" cy="305862"/>
            <a:chOff x="4052943" y="5412792"/>
            <a:chExt cx="958829" cy="30586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53E47C9-7D69-4732-AF31-91140449C018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D93D7B43-E8DB-4380-85E0-E43795FFF433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AutoShape 1">
                <a:extLst>
                  <a:ext uri="{FF2B5EF4-FFF2-40B4-BE49-F238E27FC236}">
                    <a16:creationId xmlns:a16="http://schemas.microsoft.com/office/drawing/2014/main" id="{2DDC80B6-6891-42CB-B041-7DC085478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4D02105-B202-43CC-B224-1D29CE0CE816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F38792B5-5861-4117-BF7C-1916589107A9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AutoShape 21">
                <a:extLst>
                  <a:ext uri="{FF2B5EF4-FFF2-40B4-BE49-F238E27FC236}">
                    <a16:creationId xmlns:a16="http://schemas.microsoft.com/office/drawing/2014/main" id="{2444D6D4-A5DA-4A6A-8BD7-A0825B46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0F663E7-A919-49F5-9721-21C38802DD0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84E763A-E060-4087-81FC-CCBD3399E32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AutoShape 18">
                <a:extLst>
                  <a:ext uri="{FF2B5EF4-FFF2-40B4-BE49-F238E27FC236}">
                    <a16:creationId xmlns:a16="http://schemas.microsoft.com/office/drawing/2014/main" id="{507CEDB8-8EE1-4B44-9250-071741B61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2F6088-FF5D-4D6A-82E6-EB9159656C0C}"/>
              </a:ext>
            </a:extLst>
          </p:cNvPr>
          <p:cNvGrpSpPr/>
          <p:nvPr/>
        </p:nvGrpSpPr>
        <p:grpSpPr>
          <a:xfrm>
            <a:off x="7484217" y="1451745"/>
            <a:ext cx="3106770" cy="1737249"/>
            <a:chOff x="840881" y="1727317"/>
            <a:chExt cx="3106770" cy="173724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E53986B-009A-4ABB-93F0-51C434294812}"/>
                </a:ext>
              </a:extLst>
            </p:cNvPr>
            <p:cNvGrpSpPr/>
            <p:nvPr/>
          </p:nvGrpSpPr>
          <p:grpSpPr>
            <a:xfrm>
              <a:off x="840881" y="1727317"/>
              <a:ext cx="3106770" cy="682781"/>
              <a:chOff x="2468336" y="1925550"/>
              <a:chExt cx="2564202" cy="68278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A8FFDFE-92F1-4381-93CE-0D463EE948F5}"/>
                  </a:ext>
                </a:extLst>
              </p:cNvPr>
              <p:cNvSpPr txBox="1"/>
              <p:nvPr/>
            </p:nvSpPr>
            <p:spPr>
              <a:xfrm>
                <a:off x="2468336" y="1925550"/>
                <a:ext cx="137885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spc="200" dirty="0">
                    <a:latin typeface="Roboto Slab" pitchFamily="2" charset="0"/>
                    <a:ea typeface="Roboto Slab" pitchFamily="2" charset="0"/>
                  </a:rPr>
                  <a:t>HELLO”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8352520-C39E-454D-B8BD-842B31D8B996}"/>
                  </a:ext>
                </a:extLst>
              </p:cNvPr>
              <p:cNvSpPr txBox="1"/>
              <p:nvPr/>
            </p:nvSpPr>
            <p:spPr>
              <a:xfrm>
                <a:off x="2468337" y="2269777"/>
                <a:ext cx="25642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err="1">
                    <a:latin typeface="Roboto Slab" pitchFamily="2" charset="0"/>
                    <a:ea typeface="Roboto Slab" pitchFamily="2" charset="0"/>
                  </a:rPr>
                  <a:t>Iam</a:t>
                </a:r>
                <a:r>
                  <a:rPr lang="en-US" sz="1600" dirty="0">
                    <a:latin typeface="Roboto Slab" pitchFamily="2" charset="0"/>
                    <a:ea typeface="Roboto Slab" pitchFamily="2" charset="0"/>
                  </a:rPr>
                  <a:t> John Deo, Your Presenter!</a:t>
                </a:r>
              </a:p>
            </p:txBody>
          </p:sp>
        </p:grp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D3AEF147-4D9E-4E18-A501-6C3B81453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2" y="2643863"/>
              <a:ext cx="3010389" cy="820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 meant to project an image professionalism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346333" y="3409739"/>
            <a:ext cx="3111890" cy="1839546"/>
            <a:chOff x="1383910" y="3606699"/>
            <a:chExt cx="3111890" cy="1839546"/>
          </a:xfrm>
        </p:grpSpPr>
        <p:sp>
          <p:nvSpPr>
            <p:cNvPr id="26" name="Rectangle 25"/>
            <p:cNvSpPr/>
            <p:nvPr/>
          </p:nvSpPr>
          <p:spPr>
            <a:xfrm>
              <a:off x="1383910" y="3606699"/>
              <a:ext cx="2547492" cy="8141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</a:t>
              </a:r>
              <a:endPara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2800"/>
                </a:lnSpc>
              </a:pPr>
              <a:r>
                <a:rPr lang="en-US" sz="28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383910" y="4430582"/>
              <a:ext cx="311189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21" b="222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3902" y="792387"/>
            <a:ext cx="3033203" cy="99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Us </a:t>
            </a:r>
          </a:p>
          <a:p>
            <a:pPr>
              <a:lnSpc>
                <a:spcPts val="3500"/>
              </a:lnSpc>
            </a:pP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Web Services</a:t>
            </a:r>
            <a:endParaRPr lang="en-US" sz="3500" dirty="0"/>
          </a:p>
        </p:txBody>
      </p:sp>
      <p:sp>
        <p:nvSpPr>
          <p:cNvPr id="22" name="Rectangle 21"/>
          <p:cNvSpPr/>
          <p:nvPr/>
        </p:nvSpPr>
        <p:spPr>
          <a:xfrm>
            <a:off x="5525570" y="2023182"/>
            <a:ext cx="5912528" cy="2650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67435" y="2238750"/>
            <a:ext cx="5428798" cy="2219011"/>
            <a:chOff x="5942429" y="3020061"/>
            <a:chExt cx="5428798" cy="2219011"/>
          </a:xfrm>
        </p:grpSpPr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2429" y="3467914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167" y="3020061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5942429" y="3149380"/>
              <a:ext cx="131694" cy="13169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1C4892E-30B5-4FDA-92E9-CED68AD44B2D}"/>
                </a:ext>
              </a:extLst>
            </p:cNvPr>
            <p:cNvGrpSpPr/>
            <p:nvPr/>
          </p:nvGrpSpPr>
          <p:grpSpPr>
            <a:xfrm>
              <a:off x="8835349" y="3085908"/>
              <a:ext cx="2535878" cy="731661"/>
              <a:chOff x="5914937" y="5084415"/>
              <a:chExt cx="2535878" cy="731661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5A974EB-809B-43D9-B9E7-4D801F9B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14" name="Rectangle 6">
                <a:extLst>
                  <a:ext uri="{FF2B5EF4-FFF2-40B4-BE49-F238E27FC236}">
                    <a16:creationId xmlns:a16="http://schemas.microsoft.com/office/drawing/2014/main" id="{6343AE70-1263-4648-B82C-F20C15012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5" y="5084415"/>
                <a:ext cx="94889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F85DCDC-60C6-4AF9-8AB3-13A6E1ADB73D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2CE20B0-BFAA-4F1C-A36E-EF7C497CBC5B}"/>
                </a:ext>
              </a:extLst>
            </p:cNvPr>
            <p:cNvGrpSpPr/>
            <p:nvPr/>
          </p:nvGrpSpPr>
          <p:grpSpPr>
            <a:xfrm>
              <a:off x="5942429" y="4507411"/>
              <a:ext cx="2585089" cy="731661"/>
              <a:chOff x="9149711" y="3613875"/>
              <a:chExt cx="2585089" cy="731661"/>
            </a:xfrm>
          </p:grpSpPr>
          <p:sp>
            <p:nvSpPr>
              <p:cNvPr id="17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9711" y="3995881"/>
                <a:ext cx="2585089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19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449" y="3613875"/>
                <a:ext cx="1080585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45D49F8F-3DB9-421B-A00E-0657C989FBEF}"/>
                  </a:ext>
                </a:extLst>
              </p:cNvPr>
              <p:cNvSpPr/>
              <p:nvPr/>
            </p:nvSpPr>
            <p:spPr bwMode="auto">
              <a:xfrm>
                <a:off x="9149711" y="367734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1C4892E-30B5-4FDA-92E9-CED68AD44B2D}"/>
                </a:ext>
              </a:extLst>
            </p:cNvPr>
            <p:cNvGrpSpPr/>
            <p:nvPr/>
          </p:nvGrpSpPr>
          <p:grpSpPr>
            <a:xfrm>
              <a:off x="8835349" y="4507411"/>
              <a:ext cx="2535878" cy="731661"/>
              <a:chOff x="5914937" y="5084415"/>
              <a:chExt cx="2535878" cy="731661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A974EB-809B-43D9-B9E7-4D801F9B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24" name="Rectangle 6">
                <a:extLst>
                  <a:ext uri="{FF2B5EF4-FFF2-40B4-BE49-F238E27FC236}">
                    <a16:creationId xmlns:a16="http://schemas.microsoft.com/office/drawing/2014/main" id="{6343AE70-1263-4648-B82C-F20C15012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6" y="5084415"/>
                <a:ext cx="1117196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0F85DCDC-60C6-4AF9-8AB3-13A6E1ADB73D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1309924" y="5214837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essentially 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908800" y="2784144"/>
            <a:ext cx="3639531" cy="3115405"/>
            <a:chOff x="704842" y="2502182"/>
            <a:chExt cx="3639531" cy="3115405"/>
          </a:xfrm>
        </p:grpSpPr>
        <p:sp>
          <p:nvSpPr>
            <p:cNvPr id="6" name="Rectangle 5"/>
            <p:cNvSpPr/>
            <p:nvPr/>
          </p:nvSpPr>
          <p:spPr>
            <a:xfrm>
              <a:off x="704842" y="2502182"/>
              <a:ext cx="2852627" cy="971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About Us </a:t>
              </a:r>
            </a:p>
            <a:p>
              <a:pPr>
                <a:lnSpc>
                  <a:spcPts val="3500"/>
                </a:lnSpc>
              </a:pP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Web Services</a:t>
              </a:r>
              <a:endParaRPr lang="en-US" sz="28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4842" y="3473410"/>
              <a:ext cx="3639531" cy="214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essentially 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sp>
        <p:nvSpPr>
          <p:cNvPr id="11" name="Freeform 6"/>
          <p:cNvSpPr>
            <a:spLocks/>
          </p:cNvSpPr>
          <p:nvPr/>
        </p:nvSpPr>
        <p:spPr bwMode="auto">
          <a:xfrm>
            <a:off x="-1" y="3217553"/>
            <a:ext cx="4194807" cy="3640447"/>
          </a:xfrm>
          <a:custGeom>
            <a:avLst/>
            <a:gdLst>
              <a:gd name="T0" fmla="*/ 876 w 888"/>
              <a:gd name="T1" fmla="*/ 772 h 772"/>
              <a:gd name="T2" fmla="*/ 888 w 888"/>
              <a:gd name="T3" fmla="*/ 648 h 772"/>
              <a:gd name="T4" fmla="*/ 240 w 888"/>
              <a:gd name="T5" fmla="*/ 0 h 772"/>
              <a:gd name="T6" fmla="*/ 0 w 888"/>
              <a:gd name="T7" fmla="*/ 46 h 772"/>
              <a:gd name="T8" fmla="*/ 0 w 888"/>
              <a:gd name="T9" fmla="*/ 772 h 772"/>
              <a:gd name="T10" fmla="*/ 876 w 888"/>
              <a:gd name="T11" fmla="*/ 772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772">
                <a:moveTo>
                  <a:pt x="876" y="772"/>
                </a:moveTo>
                <a:cubicBezTo>
                  <a:pt x="884" y="732"/>
                  <a:pt x="888" y="690"/>
                  <a:pt x="888" y="648"/>
                </a:cubicBezTo>
                <a:cubicBezTo>
                  <a:pt x="888" y="290"/>
                  <a:pt x="598" y="0"/>
                  <a:pt x="240" y="0"/>
                </a:cubicBezTo>
                <a:cubicBezTo>
                  <a:pt x="155" y="0"/>
                  <a:pt x="74" y="16"/>
                  <a:pt x="0" y="46"/>
                </a:cubicBezTo>
                <a:cubicBezTo>
                  <a:pt x="0" y="772"/>
                  <a:pt x="0" y="772"/>
                  <a:pt x="0" y="772"/>
                </a:cubicBezTo>
                <a:lnTo>
                  <a:pt x="876" y="7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106" y="4396574"/>
            <a:ext cx="2152546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</a:t>
            </a: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59" r="12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57" r="24357"/>
          <a:stretch>
            <a:fillRect/>
          </a:stretch>
        </p:blipFill>
        <p:spPr/>
      </p:pic>
      <p:grpSp>
        <p:nvGrpSpPr>
          <p:cNvPr id="9" name="Group 8"/>
          <p:cNvGrpSpPr/>
          <p:nvPr/>
        </p:nvGrpSpPr>
        <p:grpSpPr>
          <a:xfrm>
            <a:off x="7950273" y="2250543"/>
            <a:ext cx="3573344" cy="2356914"/>
            <a:chOff x="586532" y="859967"/>
            <a:chExt cx="3573344" cy="2356914"/>
          </a:xfrm>
        </p:grpSpPr>
        <p:sp>
          <p:nvSpPr>
            <p:cNvPr id="8" name="Rectangle 7"/>
            <p:cNvSpPr/>
            <p:nvPr/>
          </p:nvSpPr>
          <p:spPr>
            <a:xfrm>
              <a:off x="586532" y="859967"/>
              <a:ext cx="3023585" cy="1240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300"/>
                </a:lnSpc>
              </a:pPr>
              <a:r>
                <a:rPr lang="en-US" sz="5500" b="1" dirty="0">
                  <a:latin typeface="Roboto Slab" pitchFamily="2" charset="0"/>
                  <a:ea typeface="Roboto Slab" pitchFamily="2" charset="0"/>
                </a:rPr>
                <a:t>Our </a:t>
              </a:r>
              <a:endParaRPr lang="en-US" sz="5500" b="1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4300"/>
                </a:lnSpc>
              </a:pPr>
              <a:r>
                <a:rPr lang="en-US" sz="5500" b="1" dirty="0" smtClean="0"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55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586532" y="2098626"/>
              <a:ext cx="357334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32943" y="440869"/>
            <a:ext cx="3276600" cy="59762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562723" y="1611012"/>
            <a:ext cx="2229576" cy="3635977"/>
            <a:chOff x="4562723" y="1585696"/>
            <a:chExt cx="2229576" cy="3635977"/>
          </a:xfrm>
        </p:grpSpPr>
        <p:grpSp>
          <p:nvGrpSpPr>
            <p:cNvPr id="5" name="Group 4"/>
            <p:cNvGrpSpPr/>
            <p:nvPr/>
          </p:nvGrpSpPr>
          <p:grpSpPr>
            <a:xfrm>
              <a:off x="4562723" y="1585696"/>
              <a:ext cx="2229576" cy="1380739"/>
              <a:chOff x="2634524" y="7024442"/>
              <a:chExt cx="2229576" cy="138073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634524" y="7550151"/>
                <a:ext cx="2229576" cy="855030"/>
                <a:chOff x="2634524" y="7550151"/>
                <a:chExt cx="2229576" cy="855030"/>
              </a:xfrm>
            </p:grpSpPr>
            <p:sp>
              <p:nvSpPr>
                <p:cNvPr id="29" name="Rectangle 17">
                  <a:extLst>
                    <a:ext uri="{FF2B5EF4-FFF2-40B4-BE49-F238E27FC236}">
                      <a16:creationId xmlns:a16="http://schemas.microsoft.com/office/drawing/2014/main" id="{EB923436-2C40-460C-97E4-F68271A90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4524" y="7808789"/>
                  <a:ext cx="2229576" cy="596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 and reliability.</a:t>
                  </a:r>
                </a:p>
              </p:txBody>
            </p:sp>
            <p:sp>
              <p:nvSpPr>
                <p:cNvPr id="30" name="Rectangle 6">
                  <a:extLst>
                    <a:ext uri="{FF2B5EF4-FFF2-40B4-BE49-F238E27FC236}">
                      <a16:creationId xmlns:a16="http://schemas.microsoft.com/office/drawing/2014/main" id="{408943BD-F243-43C4-8606-5DF0AAADA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9666" y="7550151"/>
                  <a:ext cx="1599293" cy="258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/>
                  <a:r>
                    <a:rPr lang="en-US" sz="2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Services</a:t>
                  </a:r>
                  <a:endParaRPr lang="en-US" sz="2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endParaRPr>
                </a:p>
              </p:txBody>
            </p:sp>
          </p:grp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5EA064FA-6FE1-4C84-8535-FB466371F8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32128" y="7024442"/>
                <a:ext cx="434369" cy="44474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562723" y="3848173"/>
              <a:ext cx="2229576" cy="1373500"/>
              <a:chOff x="4503422" y="7528180"/>
              <a:chExt cx="2229576" cy="137350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EC45167-39FC-4250-9C44-3C58ADAD9A06}"/>
                  </a:ext>
                </a:extLst>
              </p:cNvPr>
              <p:cNvGrpSpPr/>
              <p:nvPr/>
            </p:nvGrpSpPr>
            <p:grpSpPr>
              <a:xfrm>
                <a:off x="5444760" y="7528180"/>
                <a:ext cx="346901" cy="44474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19" name="Freeform 5">
                  <a:extLst>
                    <a:ext uri="{FF2B5EF4-FFF2-40B4-BE49-F238E27FC236}">
                      <a16:creationId xmlns:a16="http://schemas.microsoft.com/office/drawing/2014/main" id="{CF8D3F0E-7F51-48D5-B38E-15009280CE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0" name="Freeform 6">
                  <a:extLst>
                    <a:ext uri="{FF2B5EF4-FFF2-40B4-BE49-F238E27FC236}">
                      <a16:creationId xmlns:a16="http://schemas.microsoft.com/office/drawing/2014/main" id="{CB0EE858-0DC4-4375-8125-E3A925DE6DE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Freeform 7">
                  <a:extLst>
                    <a:ext uri="{FF2B5EF4-FFF2-40B4-BE49-F238E27FC236}">
                      <a16:creationId xmlns:a16="http://schemas.microsoft.com/office/drawing/2014/main" id="{93D83DEA-70AD-4F31-B889-8538D860F0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4503422" y="8046650"/>
                <a:ext cx="2229576" cy="855030"/>
                <a:chOff x="2634524" y="7550151"/>
                <a:chExt cx="2229576" cy="855030"/>
              </a:xfrm>
            </p:grpSpPr>
            <p:sp>
              <p:nvSpPr>
                <p:cNvPr id="33" name="Rectangle 17">
                  <a:extLst>
                    <a:ext uri="{FF2B5EF4-FFF2-40B4-BE49-F238E27FC236}">
                      <a16:creationId xmlns:a16="http://schemas.microsoft.com/office/drawing/2014/main" id="{EB923436-2C40-460C-97E4-F68271A90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4524" y="7808789"/>
                  <a:ext cx="2229576" cy="596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 and reliability.</a:t>
                  </a:r>
                </a:p>
              </p:txBody>
            </p:sp>
            <p:sp>
              <p:nvSpPr>
                <p:cNvPr id="34" name="Rectangle 6">
                  <a:extLst>
                    <a:ext uri="{FF2B5EF4-FFF2-40B4-BE49-F238E27FC236}">
                      <a16:creationId xmlns:a16="http://schemas.microsoft.com/office/drawing/2014/main" id="{408943BD-F243-43C4-8606-5DF0AAADA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9666" y="7550151"/>
                  <a:ext cx="1599293" cy="258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/>
                  <a:r>
                    <a:rPr lang="en-US" sz="2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Services</a:t>
                  </a:r>
                  <a:endParaRPr lang="en-US" sz="2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520516"/>
            <a:ext cx="12192000" cy="13007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1066192" y="4809649"/>
            <a:ext cx="252976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the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leap into electronic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4831116" y="4809649"/>
            <a:ext cx="252976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the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leap into electronic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8596040" y="4809649"/>
            <a:ext cx="252976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the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leap into electronic</a:t>
            </a: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67" r="18667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16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1875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15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23" t="23484" r="51082" b="4352"/>
          <a:stretch/>
        </p:blipFill>
        <p:spPr/>
      </p:pic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91" r="2289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1844" y="2352319"/>
            <a:ext cx="3033203" cy="99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5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Us </a:t>
            </a:r>
          </a:p>
          <a:p>
            <a:pPr>
              <a:lnSpc>
                <a:spcPts val="3500"/>
              </a:lnSpc>
            </a:pP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Web Services</a:t>
            </a:r>
            <a:endParaRPr lang="en-US" sz="3500" dirty="0"/>
          </a:p>
        </p:txBody>
      </p:sp>
      <p:sp>
        <p:nvSpPr>
          <p:cNvPr id="26" name="Rectangle 25"/>
          <p:cNvSpPr/>
          <p:nvPr/>
        </p:nvSpPr>
        <p:spPr>
          <a:xfrm>
            <a:off x="951844" y="3370776"/>
            <a:ext cx="32771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essentially 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655068" y="2287128"/>
            <a:ext cx="2585089" cy="3549497"/>
            <a:chOff x="8190967" y="2147324"/>
            <a:chExt cx="2585089" cy="3549497"/>
          </a:xfrm>
        </p:grpSpPr>
        <p:grpSp>
          <p:nvGrpSpPr>
            <p:cNvPr id="14" name="Group 13"/>
            <p:cNvGrpSpPr/>
            <p:nvPr/>
          </p:nvGrpSpPr>
          <p:grpSpPr>
            <a:xfrm>
              <a:off x="8190967" y="2147324"/>
              <a:ext cx="2585089" cy="797508"/>
              <a:chOff x="8240179" y="2232828"/>
              <a:chExt cx="2585089" cy="797508"/>
            </a:xfrm>
          </p:grpSpPr>
          <p:sp>
            <p:nvSpPr>
              <p:cNvPr id="29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0179" y="2680681"/>
                <a:ext cx="2585089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30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8917" y="2232828"/>
                <a:ext cx="898977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3000"/>
                  </a:lnSpc>
                </a:pPr>
                <a:r>
                  <a:rPr lang="en-US" sz="1600" b="1" dirty="0"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600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45D49F8F-3DB9-421B-A00E-0657C989FBEF}"/>
                  </a:ext>
                </a:extLst>
              </p:cNvPr>
              <p:cNvSpPr/>
              <p:nvPr/>
            </p:nvSpPr>
            <p:spPr bwMode="auto">
              <a:xfrm>
                <a:off x="8240179" y="2362147"/>
                <a:ext cx="131694" cy="13169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2CE20B0-BFAA-4F1C-A36E-EF7C497CBC5B}"/>
                </a:ext>
              </a:extLst>
            </p:cNvPr>
            <p:cNvGrpSpPr/>
            <p:nvPr/>
          </p:nvGrpSpPr>
          <p:grpSpPr>
            <a:xfrm>
              <a:off x="8190967" y="3589165"/>
              <a:ext cx="2585089" cy="731661"/>
              <a:chOff x="9149711" y="3613875"/>
              <a:chExt cx="2585089" cy="731661"/>
            </a:xfrm>
          </p:grpSpPr>
          <p:sp>
            <p:nvSpPr>
              <p:cNvPr id="47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9711" y="3995881"/>
                <a:ext cx="2585089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48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449" y="3613875"/>
                <a:ext cx="1080585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5D49F8F-3DB9-421B-A00E-0657C989FBEF}"/>
                  </a:ext>
                </a:extLst>
              </p:cNvPr>
              <p:cNvSpPr/>
              <p:nvPr/>
            </p:nvSpPr>
            <p:spPr bwMode="auto">
              <a:xfrm>
                <a:off x="9149711" y="3677347"/>
                <a:ext cx="131694" cy="13169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1C4892E-30B5-4FDA-92E9-CED68AD44B2D}"/>
                </a:ext>
              </a:extLst>
            </p:cNvPr>
            <p:cNvGrpSpPr/>
            <p:nvPr/>
          </p:nvGrpSpPr>
          <p:grpSpPr>
            <a:xfrm>
              <a:off x="8190967" y="4965160"/>
              <a:ext cx="2535878" cy="731661"/>
              <a:chOff x="5914937" y="5084415"/>
              <a:chExt cx="2535878" cy="73166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45A974EB-809B-43D9-B9E7-4D801F9B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45" name="Rectangle 6">
                <a:extLst>
                  <a:ext uri="{FF2B5EF4-FFF2-40B4-BE49-F238E27FC236}">
                    <a16:creationId xmlns:a16="http://schemas.microsoft.com/office/drawing/2014/main" id="{6343AE70-1263-4648-B82C-F20C15012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6" y="5084415"/>
                <a:ext cx="1117196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latin typeface="Roboto Slab" pitchFamily="2" charset="0"/>
                    <a:ea typeface="Roboto Slab" pitchFamily="2" charset="0"/>
                  </a:rPr>
                  <a:t>Services</a:t>
                </a:r>
                <a:endPara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0F85DCDC-60C6-4AF9-8AB3-13A6E1ADB73D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tx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13358</TotalTime>
  <Words>600</Words>
  <Application>Microsoft Office PowerPoint</Application>
  <PresentationFormat>Widescreen</PresentationFormat>
  <Paragraphs>100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Gill Sans</vt:lpstr>
      <vt:lpstr>Lato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Welcome Message</vt:lpstr>
      <vt:lpstr>PowerPoint Presentation</vt:lpstr>
      <vt:lpstr>PowerPoint Presentation</vt:lpstr>
      <vt:lpstr>About us</vt:lpstr>
      <vt:lpstr>PowerPoint Presentation</vt:lpstr>
      <vt:lpstr>Our Services</vt:lpstr>
      <vt:lpstr>Our Services</vt:lpstr>
      <vt:lpstr>Our Team</vt:lpstr>
      <vt:lpstr>Our Team</vt:lpstr>
      <vt:lpstr>Our Portfolilo</vt:lpstr>
      <vt:lpstr>Our Portfolilo</vt:lpstr>
      <vt:lpstr>Our Portfolilo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2008</cp:revision>
  <dcterms:created xsi:type="dcterms:W3CDTF">2017-07-18T09:08:44Z</dcterms:created>
  <dcterms:modified xsi:type="dcterms:W3CDTF">2018-08-19T06:54:52Z</dcterms:modified>
</cp:coreProperties>
</file>