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8" r:id="rId3"/>
    <p:sldMasterId id="214748366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Open Sans SemiBold"/>
      <p:regular r:id="rId15"/>
      <p:bold r:id="rId16"/>
      <p:italic r:id="rId17"/>
      <p:boldItalic r:id="rId18"/>
    </p:embeddedFont>
    <p:embeddedFont>
      <p:font typeface="Open Sans ExtraBold"/>
      <p:bold r:id="rId19"/>
      <p:boldItalic r:id="rId20"/>
    </p:embeddedFont>
    <p:embeddedFont>
      <p:font typeface="PT Sans"/>
      <p:regular r:id="rId21"/>
      <p:bold r:id="rId22"/>
      <p:italic r:id="rId23"/>
      <p:boldItalic r:id="rId24"/>
    </p:embeddedFont>
    <p:embeddedFont>
      <p:font typeface="Open Sans"/>
      <p:regular r:id="rId25"/>
      <p:bold r:id="rId26"/>
      <p:italic r:id="rId27"/>
      <p:boldItalic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penSansExtraBold-boldItalic.fntdata"/><Relationship Id="rId22" Type="http://schemas.openxmlformats.org/officeDocument/2006/relationships/font" Target="fonts/PTSans-bold.fntdata"/><Relationship Id="rId21" Type="http://schemas.openxmlformats.org/officeDocument/2006/relationships/font" Target="fonts/PTSans-regular.fntdata"/><Relationship Id="rId24" Type="http://schemas.openxmlformats.org/officeDocument/2006/relationships/font" Target="fonts/PTSans-boldItalic.fntdata"/><Relationship Id="rId23" Type="http://schemas.openxmlformats.org/officeDocument/2006/relationships/font" Target="fonts/PTSans-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6" Type="http://schemas.openxmlformats.org/officeDocument/2006/relationships/font" Target="fonts/OpenSans-bold.fntdata"/><Relationship Id="rId25" Type="http://schemas.openxmlformats.org/officeDocument/2006/relationships/font" Target="fonts/OpenSans-regular.fntdata"/><Relationship Id="rId28" Type="http://schemas.openxmlformats.org/officeDocument/2006/relationships/font" Target="fonts/OpenSans-boldItalic.fntdata"/><Relationship Id="rId27" Type="http://schemas.openxmlformats.org/officeDocument/2006/relationships/font" Target="fonts/OpenSans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font" Target="fonts/OpenSansSemiBold-regular.fntdata"/><Relationship Id="rId14" Type="http://schemas.openxmlformats.org/officeDocument/2006/relationships/slide" Target="slides/slide9.xml"/><Relationship Id="rId17" Type="http://schemas.openxmlformats.org/officeDocument/2006/relationships/font" Target="fonts/OpenSansSemiBold-italic.fntdata"/><Relationship Id="rId16" Type="http://schemas.openxmlformats.org/officeDocument/2006/relationships/font" Target="fonts/OpenSansSemiBold-bold.fntdata"/><Relationship Id="rId19" Type="http://schemas.openxmlformats.org/officeDocument/2006/relationships/font" Target="fonts/OpenSansExtraBold-bold.fntdata"/><Relationship Id="rId18" Type="http://schemas.openxmlformats.org/officeDocument/2006/relationships/font" Target="fonts/OpenSansSemiBold-bold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Shape 93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Shape 299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0" name="Shape 300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1" name="Shape 301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Shape 312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3" name="Shape 313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4" name="Shape 314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Shape 325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6" name="Shape 326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7" name="Shape 327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Shape 346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7" name="Shape 347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8" name="Shape 348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Shape 369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0" name="Shape 370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1" name="Shape 371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10" name="Shape 18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1" name="Shape 1811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12" name="Shape 1812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3" name="Shape 1813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70" name="Shape 18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1" name="Shape 1871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72" name="Shape 1872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3" name="Shape 1873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88" name="Shape 1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9" name="Shape 1889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90" name="Shape 1890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1" name="Shape 1891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4_01">
  <p:cSld name="14_01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7" name="Shape 57"/>
          <p:cNvSpPr/>
          <p:nvPr>
            <p:ph idx="2" type="pic"/>
          </p:nvPr>
        </p:nvSpPr>
        <p:spPr>
          <a:xfrm>
            <a:off x="5084047" y="0"/>
            <a:ext cx="4059954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7_01">
  <p:cSld name="17_01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0" name="Shape 60"/>
          <p:cNvSpPr/>
          <p:nvPr>
            <p:ph idx="2" type="pic"/>
          </p:nvPr>
        </p:nvSpPr>
        <p:spPr>
          <a:xfrm>
            <a:off x="1813114" y="1429203"/>
            <a:ext cx="2360234" cy="2314123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5_01">
  <p:cSld name="15_01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3" name="Shape 63"/>
          <p:cNvSpPr/>
          <p:nvPr>
            <p:ph idx="2" type="pic"/>
          </p:nvPr>
        </p:nvSpPr>
        <p:spPr>
          <a:xfrm>
            <a:off x="1" y="0"/>
            <a:ext cx="9143999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5_01">
  <p:cSld name="25_01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628650" y="790575"/>
            <a:ext cx="7886700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228600" lvl="0" marL="45720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Shape 67"/>
          <p:cNvSpPr txBox="1"/>
          <p:nvPr>
            <p:ph type="title"/>
          </p:nvPr>
        </p:nvSpPr>
        <p:spPr>
          <a:xfrm>
            <a:off x="628650" y="296770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Open Sans ExtraBold"/>
              <a:buNone/>
              <a:defRPr b="0" i="0" sz="2600" u="none" cap="none" strike="noStrike">
                <a:solidFill>
                  <a:schemeClr val="dk1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8" name="Shape 68"/>
          <p:cNvSpPr/>
          <p:nvPr>
            <p:ph idx="2" type="pic"/>
          </p:nvPr>
        </p:nvSpPr>
        <p:spPr>
          <a:xfrm>
            <a:off x="621523" y="1468965"/>
            <a:ext cx="1969180" cy="193070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9" name="Shape 69"/>
          <p:cNvSpPr/>
          <p:nvPr>
            <p:ph idx="3" type="pic"/>
          </p:nvPr>
        </p:nvSpPr>
        <p:spPr>
          <a:xfrm>
            <a:off x="2605908" y="1444748"/>
            <a:ext cx="1969180" cy="193070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Shape 70"/>
          <p:cNvSpPr/>
          <p:nvPr>
            <p:ph idx="4" type="pic"/>
          </p:nvPr>
        </p:nvSpPr>
        <p:spPr>
          <a:xfrm>
            <a:off x="4583166" y="1444748"/>
            <a:ext cx="1969180" cy="193070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Shape 71"/>
          <p:cNvSpPr/>
          <p:nvPr>
            <p:ph idx="5" type="pic"/>
          </p:nvPr>
        </p:nvSpPr>
        <p:spPr>
          <a:xfrm>
            <a:off x="6560424" y="1444748"/>
            <a:ext cx="1969180" cy="193070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4_01">
  <p:cSld name="24_01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x="628650" y="790575"/>
            <a:ext cx="7886700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228600" lvl="0" marL="45720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5" name="Shape 75"/>
          <p:cNvSpPr txBox="1"/>
          <p:nvPr>
            <p:ph type="title"/>
          </p:nvPr>
        </p:nvSpPr>
        <p:spPr>
          <a:xfrm>
            <a:off x="628650" y="296770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Open Sans ExtraBold"/>
              <a:buNone/>
              <a:defRPr b="0" i="0" sz="2600" u="none" cap="none" strike="noStrike">
                <a:solidFill>
                  <a:schemeClr val="dk1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6" name="Shape 76"/>
          <p:cNvSpPr/>
          <p:nvPr>
            <p:ph idx="2" type="pic"/>
          </p:nvPr>
        </p:nvSpPr>
        <p:spPr>
          <a:xfrm>
            <a:off x="5529262" y="2514600"/>
            <a:ext cx="2986087" cy="1981157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6_01">
  <p:cSld name="16_01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9" name="Shape 79"/>
          <p:cNvSpPr/>
          <p:nvPr>
            <p:ph idx="2" type="pic"/>
          </p:nvPr>
        </p:nvSpPr>
        <p:spPr>
          <a:xfrm>
            <a:off x="2131369" y="1116806"/>
            <a:ext cx="1238775" cy="123877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0" name="Shape 80"/>
          <p:cNvSpPr/>
          <p:nvPr>
            <p:ph idx="3" type="pic"/>
          </p:nvPr>
        </p:nvSpPr>
        <p:spPr>
          <a:xfrm>
            <a:off x="4777978" y="-5455"/>
            <a:ext cx="4366022" cy="5148956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1_01">
  <p:cSld name="21_01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28650" y="790575"/>
            <a:ext cx="7886700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228600" lvl="0" marL="45720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Shape 84"/>
          <p:cNvSpPr txBox="1"/>
          <p:nvPr>
            <p:ph type="title"/>
          </p:nvPr>
        </p:nvSpPr>
        <p:spPr>
          <a:xfrm>
            <a:off x="628650" y="296770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Open Sans ExtraBold"/>
              <a:buNone/>
              <a:defRPr b="0" i="0" sz="2600" u="none" cap="none" strike="noStrike">
                <a:solidFill>
                  <a:schemeClr val="dk1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8_01">
  <p:cSld name="18_01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7" name="Shape 87"/>
          <p:cNvSpPr/>
          <p:nvPr>
            <p:ph idx="2" type="pic"/>
          </p:nvPr>
        </p:nvSpPr>
        <p:spPr>
          <a:xfrm>
            <a:off x="600075" y="628650"/>
            <a:ext cx="3543300" cy="275748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3_01">
  <p:cSld name="13_01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11" Type="http://schemas.openxmlformats.org/officeDocument/2006/relationships/theme" Target="../theme/theme3.xml"/><Relationship Id="rId10" Type="http://schemas.openxmlformats.org/officeDocument/2006/relationships/slideLayout" Target="../slideLayouts/slideLayout20.xml"/><Relationship Id="rId9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1pPr>
            <a:lvl2pPr lvl="1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2pPr>
            <a:lvl3pPr lvl="2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3pPr>
            <a:lvl4pPr lvl="3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4pPr>
            <a:lvl5pPr lvl="4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5pPr>
            <a:lvl6pPr lvl="5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6pPr>
            <a:lvl7pPr lvl="6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7pPr>
            <a:lvl8pPr lvl="7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8pPr>
            <a:lvl9pPr lvl="8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52" name="Shape 52"/>
          <p:cNvCxnSpPr/>
          <p:nvPr/>
        </p:nvCxnSpPr>
        <p:spPr>
          <a:xfrm>
            <a:off x="1943100" y="4713048"/>
            <a:ext cx="6115050" cy="0"/>
          </a:xfrm>
          <a:prstGeom prst="straightConnector1">
            <a:avLst/>
          </a:prstGeom>
          <a:noFill/>
          <a:ln cap="flat" cmpd="sng" w="19050">
            <a:solidFill>
              <a:srgbClr val="000000">
                <a:alpha val="49803"/>
              </a:srgbClr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53" name="Shape 53"/>
          <p:cNvSpPr txBox="1"/>
          <p:nvPr>
            <p:ph type="title"/>
          </p:nvPr>
        </p:nvSpPr>
        <p:spPr>
          <a:xfrm>
            <a:off x="628650" y="296770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Open Sans ExtraBold"/>
              <a:buNone/>
              <a:defRPr b="0" i="0" sz="2600" u="none" cap="none" strike="noStrike">
                <a:solidFill>
                  <a:schemeClr val="dk1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pic>
        <p:nvPicPr>
          <p:cNvPr id="54" name="Shape 54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628651" y="4495758"/>
            <a:ext cx="1154648" cy="379301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0</a:t>
            </a:r>
            <a:fld id="{00000000-1234-1234-1234-123412341234}" type="slidenum">
              <a:rPr b="0" i="0" lang="en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b="0" i="0" sz="1100" u="none" cap="none" strike="noStrike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6" name="Shape 9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rgbClr val="212C30"/>
              </a:gs>
              <a:gs pos="34000">
                <a:srgbClr val="212C30"/>
              </a:gs>
              <a:gs pos="97000">
                <a:srgbClr val="161D20"/>
              </a:gs>
              <a:gs pos="100000">
                <a:srgbClr val="161D20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97" name="Shape 97"/>
          <p:cNvGrpSpPr/>
          <p:nvPr/>
        </p:nvGrpSpPr>
        <p:grpSpPr>
          <a:xfrm>
            <a:off x="0" y="0"/>
            <a:ext cx="9141619" cy="5133976"/>
            <a:chOff x="14062075" y="-2468563"/>
            <a:chExt cx="12188826" cy="6845301"/>
          </a:xfrm>
        </p:grpSpPr>
        <p:sp>
          <p:nvSpPr>
            <p:cNvPr id="98" name="Shape 98"/>
            <p:cNvSpPr/>
            <p:nvPr/>
          </p:nvSpPr>
          <p:spPr>
            <a:xfrm>
              <a:off x="26092150" y="-2468563"/>
              <a:ext cx="158750" cy="160338"/>
            </a:xfrm>
            <a:custGeom>
              <a:pathLst>
                <a:path extrusionOk="0" h="101" w="100">
                  <a:moveTo>
                    <a:pt x="42" y="0"/>
                  </a:moveTo>
                  <a:lnTo>
                    <a:pt x="0" y="0"/>
                  </a:lnTo>
                  <a:lnTo>
                    <a:pt x="100" y="101"/>
                  </a:lnTo>
                  <a:lnTo>
                    <a:pt x="100" y="59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" name="Shape 99"/>
            <p:cNvSpPr/>
            <p:nvPr/>
          </p:nvSpPr>
          <p:spPr>
            <a:xfrm>
              <a:off x="26092150" y="-2468563"/>
              <a:ext cx="158750" cy="160338"/>
            </a:xfrm>
            <a:custGeom>
              <a:pathLst>
                <a:path extrusionOk="0" h="101" w="100">
                  <a:moveTo>
                    <a:pt x="42" y="0"/>
                  </a:moveTo>
                  <a:lnTo>
                    <a:pt x="0" y="0"/>
                  </a:lnTo>
                  <a:lnTo>
                    <a:pt x="100" y="101"/>
                  </a:lnTo>
                  <a:lnTo>
                    <a:pt x="100" y="59"/>
                  </a:lnTo>
                  <a:lnTo>
                    <a:pt x="42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" name="Shape 100"/>
            <p:cNvSpPr/>
            <p:nvPr/>
          </p:nvSpPr>
          <p:spPr>
            <a:xfrm>
              <a:off x="25892125" y="-2468563"/>
              <a:ext cx="358775" cy="352425"/>
            </a:xfrm>
            <a:custGeom>
              <a:pathLst>
                <a:path extrusionOk="0" h="222" w="226">
                  <a:moveTo>
                    <a:pt x="42" y="0"/>
                  </a:moveTo>
                  <a:lnTo>
                    <a:pt x="0" y="0"/>
                  </a:lnTo>
                  <a:lnTo>
                    <a:pt x="226" y="222"/>
                  </a:lnTo>
                  <a:lnTo>
                    <a:pt x="226" y="182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" name="Shape 101"/>
            <p:cNvSpPr/>
            <p:nvPr/>
          </p:nvSpPr>
          <p:spPr>
            <a:xfrm>
              <a:off x="25892125" y="-2468563"/>
              <a:ext cx="358775" cy="352425"/>
            </a:xfrm>
            <a:custGeom>
              <a:pathLst>
                <a:path extrusionOk="0" h="222" w="226">
                  <a:moveTo>
                    <a:pt x="42" y="0"/>
                  </a:moveTo>
                  <a:lnTo>
                    <a:pt x="0" y="0"/>
                  </a:lnTo>
                  <a:lnTo>
                    <a:pt x="226" y="222"/>
                  </a:lnTo>
                  <a:lnTo>
                    <a:pt x="226" y="182"/>
                  </a:lnTo>
                  <a:lnTo>
                    <a:pt x="42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" name="Shape 102"/>
            <p:cNvSpPr/>
            <p:nvPr/>
          </p:nvSpPr>
          <p:spPr>
            <a:xfrm>
              <a:off x="25693688" y="-2468563"/>
              <a:ext cx="557213" cy="547688"/>
            </a:xfrm>
            <a:custGeom>
              <a:pathLst>
                <a:path extrusionOk="0" h="345" w="351">
                  <a:moveTo>
                    <a:pt x="42" y="0"/>
                  </a:moveTo>
                  <a:lnTo>
                    <a:pt x="0" y="0"/>
                  </a:lnTo>
                  <a:lnTo>
                    <a:pt x="351" y="345"/>
                  </a:lnTo>
                  <a:lnTo>
                    <a:pt x="351" y="304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" name="Shape 103"/>
            <p:cNvSpPr/>
            <p:nvPr/>
          </p:nvSpPr>
          <p:spPr>
            <a:xfrm>
              <a:off x="25693688" y="-2468563"/>
              <a:ext cx="557213" cy="547688"/>
            </a:xfrm>
            <a:custGeom>
              <a:pathLst>
                <a:path extrusionOk="0" h="345" w="351">
                  <a:moveTo>
                    <a:pt x="42" y="0"/>
                  </a:moveTo>
                  <a:lnTo>
                    <a:pt x="0" y="0"/>
                  </a:lnTo>
                  <a:lnTo>
                    <a:pt x="351" y="345"/>
                  </a:lnTo>
                  <a:lnTo>
                    <a:pt x="351" y="304"/>
                  </a:lnTo>
                  <a:lnTo>
                    <a:pt x="42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" name="Shape 104"/>
            <p:cNvSpPr/>
            <p:nvPr/>
          </p:nvSpPr>
          <p:spPr>
            <a:xfrm>
              <a:off x="25496838" y="-2468563"/>
              <a:ext cx="754063" cy="742950"/>
            </a:xfrm>
            <a:custGeom>
              <a:pathLst>
                <a:path extrusionOk="0" h="468" w="475">
                  <a:moveTo>
                    <a:pt x="42" y="0"/>
                  </a:moveTo>
                  <a:lnTo>
                    <a:pt x="0" y="0"/>
                  </a:lnTo>
                  <a:lnTo>
                    <a:pt x="475" y="468"/>
                  </a:lnTo>
                  <a:lnTo>
                    <a:pt x="475" y="427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" name="Shape 105"/>
            <p:cNvSpPr/>
            <p:nvPr/>
          </p:nvSpPr>
          <p:spPr>
            <a:xfrm>
              <a:off x="25496838" y="-2468563"/>
              <a:ext cx="754063" cy="742950"/>
            </a:xfrm>
            <a:custGeom>
              <a:pathLst>
                <a:path extrusionOk="0" h="468" w="475">
                  <a:moveTo>
                    <a:pt x="42" y="0"/>
                  </a:moveTo>
                  <a:lnTo>
                    <a:pt x="0" y="0"/>
                  </a:lnTo>
                  <a:lnTo>
                    <a:pt x="475" y="468"/>
                  </a:lnTo>
                  <a:lnTo>
                    <a:pt x="475" y="427"/>
                  </a:lnTo>
                  <a:lnTo>
                    <a:pt x="42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" name="Shape 106"/>
            <p:cNvSpPr/>
            <p:nvPr/>
          </p:nvSpPr>
          <p:spPr>
            <a:xfrm>
              <a:off x="25296813" y="-2468563"/>
              <a:ext cx="954088" cy="936625"/>
            </a:xfrm>
            <a:custGeom>
              <a:pathLst>
                <a:path extrusionOk="0" h="590" w="601">
                  <a:moveTo>
                    <a:pt x="42" y="0"/>
                  </a:moveTo>
                  <a:lnTo>
                    <a:pt x="0" y="0"/>
                  </a:lnTo>
                  <a:lnTo>
                    <a:pt x="601" y="590"/>
                  </a:lnTo>
                  <a:lnTo>
                    <a:pt x="601" y="55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" name="Shape 107"/>
            <p:cNvSpPr/>
            <p:nvPr/>
          </p:nvSpPr>
          <p:spPr>
            <a:xfrm>
              <a:off x="25296813" y="-2468563"/>
              <a:ext cx="954088" cy="936625"/>
            </a:xfrm>
            <a:custGeom>
              <a:pathLst>
                <a:path extrusionOk="0" h="590" w="601">
                  <a:moveTo>
                    <a:pt x="42" y="0"/>
                  </a:moveTo>
                  <a:lnTo>
                    <a:pt x="0" y="0"/>
                  </a:lnTo>
                  <a:lnTo>
                    <a:pt x="601" y="590"/>
                  </a:lnTo>
                  <a:lnTo>
                    <a:pt x="601" y="550"/>
                  </a:lnTo>
                  <a:lnTo>
                    <a:pt x="42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" name="Shape 108"/>
            <p:cNvSpPr/>
            <p:nvPr/>
          </p:nvSpPr>
          <p:spPr>
            <a:xfrm>
              <a:off x="25098375" y="-2468563"/>
              <a:ext cx="1152525" cy="1131888"/>
            </a:xfrm>
            <a:custGeom>
              <a:pathLst>
                <a:path extrusionOk="0" h="713" w="726">
                  <a:moveTo>
                    <a:pt x="42" y="0"/>
                  </a:moveTo>
                  <a:lnTo>
                    <a:pt x="0" y="0"/>
                  </a:lnTo>
                  <a:lnTo>
                    <a:pt x="726" y="713"/>
                  </a:lnTo>
                  <a:lnTo>
                    <a:pt x="726" y="671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" name="Shape 109"/>
            <p:cNvSpPr/>
            <p:nvPr/>
          </p:nvSpPr>
          <p:spPr>
            <a:xfrm>
              <a:off x="25098375" y="-2468563"/>
              <a:ext cx="1152525" cy="1131888"/>
            </a:xfrm>
            <a:custGeom>
              <a:pathLst>
                <a:path extrusionOk="0" h="713" w="726">
                  <a:moveTo>
                    <a:pt x="42" y="0"/>
                  </a:moveTo>
                  <a:lnTo>
                    <a:pt x="0" y="0"/>
                  </a:lnTo>
                  <a:lnTo>
                    <a:pt x="726" y="713"/>
                  </a:lnTo>
                  <a:lnTo>
                    <a:pt x="726" y="671"/>
                  </a:lnTo>
                  <a:lnTo>
                    <a:pt x="42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" name="Shape 110"/>
            <p:cNvSpPr/>
            <p:nvPr/>
          </p:nvSpPr>
          <p:spPr>
            <a:xfrm>
              <a:off x="24901525" y="-2468563"/>
              <a:ext cx="1349375" cy="1323975"/>
            </a:xfrm>
            <a:custGeom>
              <a:pathLst>
                <a:path extrusionOk="0" h="834" w="850">
                  <a:moveTo>
                    <a:pt x="40" y="0"/>
                  </a:moveTo>
                  <a:lnTo>
                    <a:pt x="0" y="0"/>
                  </a:lnTo>
                  <a:lnTo>
                    <a:pt x="850" y="834"/>
                  </a:lnTo>
                  <a:lnTo>
                    <a:pt x="850" y="794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" name="Shape 111"/>
            <p:cNvSpPr/>
            <p:nvPr/>
          </p:nvSpPr>
          <p:spPr>
            <a:xfrm>
              <a:off x="24901525" y="-2468563"/>
              <a:ext cx="1349375" cy="1323975"/>
            </a:xfrm>
            <a:custGeom>
              <a:pathLst>
                <a:path extrusionOk="0" h="834" w="850">
                  <a:moveTo>
                    <a:pt x="40" y="0"/>
                  </a:moveTo>
                  <a:lnTo>
                    <a:pt x="0" y="0"/>
                  </a:lnTo>
                  <a:lnTo>
                    <a:pt x="850" y="834"/>
                  </a:lnTo>
                  <a:lnTo>
                    <a:pt x="850" y="794"/>
                  </a:lnTo>
                  <a:lnTo>
                    <a:pt x="40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" name="Shape 112"/>
            <p:cNvSpPr/>
            <p:nvPr/>
          </p:nvSpPr>
          <p:spPr>
            <a:xfrm>
              <a:off x="24701500" y="-2468563"/>
              <a:ext cx="1549400" cy="1519238"/>
            </a:xfrm>
            <a:custGeom>
              <a:pathLst>
                <a:path extrusionOk="0" h="957" w="976">
                  <a:moveTo>
                    <a:pt x="42" y="0"/>
                  </a:moveTo>
                  <a:lnTo>
                    <a:pt x="0" y="0"/>
                  </a:lnTo>
                  <a:lnTo>
                    <a:pt x="976" y="957"/>
                  </a:lnTo>
                  <a:lnTo>
                    <a:pt x="976" y="917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" name="Shape 113"/>
            <p:cNvSpPr/>
            <p:nvPr/>
          </p:nvSpPr>
          <p:spPr>
            <a:xfrm>
              <a:off x="24701500" y="-2468563"/>
              <a:ext cx="1549400" cy="1519238"/>
            </a:xfrm>
            <a:custGeom>
              <a:pathLst>
                <a:path extrusionOk="0" h="957" w="976">
                  <a:moveTo>
                    <a:pt x="42" y="0"/>
                  </a:moveTo>
                  <a:lnTo>
                    <a:pt x="0" y="0"/>
                  </a:lnTo>
                  <a:lnTo>
                    <a:pt x="976" y="957"/>
                  </a:lnTo>
                  <a:lnTo>
                    <a:pt x="976" y="917"/>
                  </a:lnTo>
                  <a:lnTo>
                    <a:pt x="42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" name="Shape 114"/>
            <p:cNvSpPr/>
            <p:nvPr/>
          </p:nvSpPr>
          <p:spPr>
            <a:xfrm>
              <a:off x="24503063" y="-2468563"/>
              <a:ext cx="1747838" cy="1714500"/>
            </a:xfrm>
            <a:custGeom>
              <a:pathLst>
                <a:path extrusionOk="0" h="1080" w="1101">
                  <a:moveTo>
                    <a:pt x="42" y="0"/>
                  </a:moveTo>
                  <a:lnTo>
                    <a:pt x="0" y="0"/>
                  </a:lnTo>
                  <a:lnTo>
                    <a:pt x="1101" y="1080"/>
                  </a:lnTo>
                  <a:lnTo>
                    <a:pt x="1101" y="104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" name="Shape 115"/>
            <p:cNvSpPr/>
            <p:nvPr/>
          </p:nvSpPr>
          <p:spPr>
            <a:xfrm>
              <a:off x="24503063" y="-2468563"/>
              <a:ext cx="1747838" cy="1714500"/>
            </a:xfrm>
            <a:custGeom>
              <a:pathLst>
                <a:path extrusionOk="0" h="1080" w="1101">
                  <a:moveTo>
                    <a:pt x="42" y="0"/>
                  </a:moveTo>
                  <a:lnTo>
                    <a:pt x="0" y="0"/>
                  </a:lnTo>
                  <a:lnTo>
                    <a:pt x="1101" y="1080"/>
                  </a:lnTo>
                  <a:lnTo>
                    <a:pt x="1101" y="1040"/>
                  </a:lnTo>
                  <a:lnTo>
                    <a:pt x="42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" name="Shape 116"/>
            <p:cNvSpPr/>
            <p:nvPr/>
          </p:nvSpPr>
          <p:spPr>
            <a:xfrm>
              <a:off x="24303038" y="-2468563"/>
              <a:ext cx="1947863" cy="1909763"/>
            </a:xfrm>
            <a:custGeom>
              <a:pathLst>
                <a:path extrusionOk="0" h="1203" w="1227">
                  <a:moveTo>
                    <a:pt x="42" y="0"/>
                  </a:moveTo>
                  <a:lnTo>
                    <a:pt x="0" y="0"/>
                  </a:lnTo>
                  <a:lnTo>
                    <a:pt x="1227" y="1203"/>
                  </a:lnTo>
                  <a:lnTo>
                    <a:pt x="1227" y="1161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" name="Shape 117"/>
            <p:cNvSpPr/>
            <p:nvPr/>
          </p:nvSpPr>
          <p:spPr>
            <a:xfrm>
              <a:off x="24303038" y="-2468563"/>
              <a:ext cx="1947863" cy="1909763"/>
            </a:xfrm>
            <a:custGeom>
              <a:pathLst>
                <a:path extrusionOk="0" h="1203" w="1227">
                  <a:moveTo>
                    <a:pt x="42" y="0"/>
                  </a:moveTo>
                  <a:lnTo>
                    <a:pt x="0" y="0"/>
                  </a:lnTo>
                  <a:lnTo>
                    <a:pt x="1227" y="1203"/>
                  </a:lnTo>
                  <a:lnTo>
                    <a:pt x="1227" y="1161"/>
                  </a:lnTo>
                  <a:lnTo>
                    <a:pt x="42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" name="Shape 118"/>
            <p:cNvSpPr/>
            <p:nvPr/>
          </p:nvSpPr>
          <p:spPr>
            <a:xfrm>
              <a:off x="24106188" y="-2468563"/>
              <a:ext cx="2144713" cy="2103438"/>
            </a:xfrm>
            <a:custGeom>
              <a:pathLst>
                <a:path extrusionOk="0" h="1325" w="1351">
                  <a:moveTo>
                    <a:pt x="42" y="0"/>
                  </a:moveTo>
                  <a:lnTo>
                    <a:pt x="0" y="0"/>
                  </a:lnTo>
                  <a:lnTo>
                    <a:pt x="1351" y="1325"/>
                  </a:lnTo>
                  <a:lnTo>
                    <a:pt x="1351" y="1284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" name="Shape 119"/>
            <p:cNvSpPr/>
            <p:nvPr/>
          </p:nvSpPr>
          <p:spPr>
            <a:xfrm>
              <a:off x="24106188" y="-2468563"/>
              <a:ext cx="2144713" cy="2103438"/>
            </a:xfrm>
            <a:custGeom>
              <a:pathLst>
                <a:path extrusionOk="0" h="1325" w="1351">
                  <a:moveTo>
                    <a:pt x="42" y="0"/>
                  </a:moveTo>
                  <a:lnTo>
                    <a:pt x="0" y="0"/>
                  </a:lnTo>
                  <a:lnTo>
                    <a:pt x="1351" y="1325"/>
                  </a:lnTo>
                  <a:lnTo>
                    <a:pt x="1351" y="1284"/>
                  </a:lnTo>
                  <a:lnTo>
                    <a:pt x="42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" name="Shape 120"/>
            <p:cNvSpPr/>
            <p:nvPr/>
          </p:nvSpPr>
          <p:spPr>
            <a:xfrm>
              <a:off x="23907750" y="-2468563"/>
              <a:ext cx="2343150" cy="2297113"/>
            </a:xfrm>
            <a:custGeom>
              <a:pathLst>
                <a:path extrusionOk="0" h="1447" w="1476">
                  <a:moveTo>
                    <a:pt x="42" y="0"/>
                  </a:moveTo>
                  <a:lnTo>
                    <a:pt x="0" y="0"/>
                  </a:lnTo>
                  <a:lnTo>
                    <a:pt x="1476" y="1447"/>
                  </a:lnTo>
                  <a:lnTo>
                    <a:pt x="1476" y="1406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" name="Shape 121"/>
            <p:cNvSpPr/>
            <p:nvPr/>
          </p:nvSpPr>
          <p:spPr>
            <a:xfrm>
              <a:off x="23907750" y="-2468563"/>
              <a:ext cx="2343150" cy="2297113"/>
            </a:xfrm>
            <a:custGeom>
              <a:pathLst>
                <a:path extrusionOk="0" h="1447" w="1476">
                  <a:moveTo>
                    <a:pt x="42" y="0"/>
                  </a:moveTo>
                  <a:lnTo>
                    <a:pt x="0" y="0"/>
                  </a:lnTo>
                  <a:lnTo>
                    <a:pt x="1476" y="1447"/>
                  </a:lnTo>
                  <a:lnTo>
                    <a:pt x="1476" y="1406"/>
                  </a:lnTo>
                  <a:lnTo>
                    <a:pt x="42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" name="Shape 122"/>
            <p:cNvSpPr/>
            <p:nvPr/>
          </p:nvSpPr>
          <p:spPr>
            <a:xfrm>
              <a:off x="23707725" y="-2468563"/>
              <a:ext cx="2543175" cy="2492375"/>
            </a:xfrm>
            <a:custGeom>
              <a:pathLst>
                <a:path extrusionOk="0" h="1570" w="1602">
                  <a:moveTo>
                    <a:pt x="42" y="0"/>
                  </a:moveTo>
                  <a:lnTo>
                    <a:pt x="0" y="0"/>
                  </a:lnTo>
                  <a:lnTo>
                    <a:pt x="1602" y="1570"/>
                  </a:lnTo>
                  <a:lnTo>
                    <a:pt x="1602" y="1529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" name="Shape 123"/>
            <p:cNvSpPr/>
            <p:nvPr/>
          </p:nvSpPr>
          <p:spPr>
            <a:xfrm>
              <a:off x="23707725" y="-2468563"/>
              <a:ext cx="2543175" cy="2492375"/>
            </a:xfrm>
            <a:custGeom>
              <a:pathLst>
                <a:path extrusionOk="0" h="1570" w="1602">
                  <a:moveTo>
                    <a:pt x="42" y="0"/>
                  </a:moveTo>
                  <a:lnTo>
                    <a:pt x="0" y="0"/>
                  </a:lnTo>
                  <a:lnTo>
                    <a:pt x="1602" y="1570"/>
                  </a:lnTo>
                  <a:lnTo>
                    <a:pt x="1602" y="1529"/>
                  </a:lnTo>
                  <a:lnTo>
                    <a:pt x="42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" name="Shape 124"/>
            <p:cNvSpPr/>
            <p:nvPr/>
          </p:nvSpPr>
          <p:spPr>
            <a:xfrm>
              <a:off x="23510875" y="-2468563"/>
              <a:ext cx="2740025" cy="2686050"/>
            </a:xfrm>
            <a:custGeom>
              <a:pathLst>
                <a:path extrusionOk="0" h="1692" w="1726">
                  <a:moveTo>
                    <a:pt x="42" y="0"/>
                  </a:moveTo>
                  <a:lnTo>
                    <a:pt x="0" y="0"/>
                  </a:lnTo>
                  <a:lnTo>
                    <a:pt x="1726" y="1692"/>
                  </a:lnTo>
                  <a:lnTo>
                    <a:pt x="1726" y="1652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" name="Shape 125"/>
            <p:cNvSpPr/>
            <p:nvPr/>
          </p:nvSpPr>
          <p:spPr>
            <a:xfrm>
              <a:off x="23510875" y="-2468563"/>
              <a:ext cx="2740025" cy="2686050"/>
            </a:xfrm>
            <a:custGeom>
              <a:pathLst>
                <a:path extrusionOk="0" h="1692" w="1726">
                  <a:moveTo>
                    <a:pt x="42" y="0"/>
                  </a:moveTo>
                  <a:lnTo>
                    <a:pt x="0" y="0"/>
                  </a:lnTo>
                  <a:lnTo>
                    <a:pt x="1726" y="1692"/>
                  </a:lnTo>
                  <a:lnTo>
                    <a:pt x="1726" y="1652"/>
                  </a:lnTo>
                  <a:lnTo>
                    <a:pt x="42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" name="Shape 126"/>
            <p:cNvSpPr/>
            <p:nvPr/>
          </p:nvSpPr>
          <p:spPr>
            <a:xfrm>
              <a:off x="23312438" y="-2468563"/>
              <a:ext cx="2938463" cy="2881313"/>
            </a:xfrm>
            <a:custGeom>
              <a:pathLst>
                <a:path extrusionOk="0" h="1815" w="1851">
                  <a:moveTo>
                    <a:pt x="41" y="0"/>
                  </a:moveTo>
                  <a:lnTo>
                    <a:pt x="0" y="0"/>
                  </a:lnTo>
                  <a:lnTo>
                    <a:pt x="1851" y="1815"/>
                  </a:lnTo>
                  <a:lnTo>
                    <a:pt x="1851" y="1773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" name="Shape 127"/>
            <p:cNvSpPr/>
            <p:nvPr/>
          </p:nvSpPr>
          <p:spPr>
            <a:xfrm>
              <a:off x="23312438" y="-2468563"/>
              <a:ext cx="2938463" cy="2881313"/>
            </a:xfrm>
            <a:custGeom>
              <a:pathLst>
                <a:path extrusionOk="0" h="1815" w="1851">
                  <a:moveTo>
                    <a:pt x="41" y="0"/>
                  </a:moveTo>
                  <a:lnTo>
                    <a:pt x="0" y="0"/>
                  </a:lnTo>
                  <a:lnTo>
                    <a:pt x="1851" y="1815"/>
                  </a:lnTo>
                  <a:lnTo>
                    <a:pt x="1851" y="1773"/>
                  </a:lnTo>
                  <a:lnTo>
                    <a:pt x="41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" name="Shape 128"/>
            <p:cNvSpPr/>
            <p:nvPr/>
          </p:nvSpPr>
          <p:spPr>
            <a:xfrm>
              <a:off x="23112413" y="-2468563"/>
              <a:ext cx="3138488" cy="3076575"/>
            </a:xfrm>
            <a:custGeom>
              <a:pathLst>
                <a:path extrusionOk="0" h="1938" w="1977">
                  <a:moveTo>
                    <a:pt x="42" y="0"/>
                  </a:moveTo>
                  <a:lnTo>
                    <a:pt x="0" y="0"/>
                  </a:lnTo>
                  <a:lnTo>
                    <a:pt x="1977" y="1938"/>
                  </a:lnTo>
                  <a:lnTo>
                    <a:pt x="1977" y="1896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" name="Shape 129"/>
            <p:cNvSpPr/>
            <p:nvPr/>
          </p:nvSpPr>
          <p:spPr>
            <a:xfrm>
              <a:off x="23112413" y="-2468563"/>
              <a:ext cx="3138488" cy="3076575"/>
            </a:xfrm>
            <a:custGeom>
              <a:pathLst>
                <a:path extrusionOk="0" h="1938" w="1977">
                  <a:moveTo>
                    <a:pt x="42" y="0"/>
                  </a:moveTo>
                  <a:lnTo>
                    <a:pt x="0" y="0"/>
                  </a:lnTo>
                  <a:lnTo>
                    <a:pt x="1977" y="1938"/>
                  </a:lnTo>
                  <a:lnTo>
                    <a:pt x="1977" y="1896"/>
                  </a:lnTo>
                  <a:lnTo>
                    <a:pt x="42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" name="Shape 130"/>
            <p:cNvSpPr/>
            <p:nvPr/>
          </p:nvSpPr>
          <p:spPr>
            <a:xfrm>
              <a:off x="22915563" y="-2468563"/>
              <a:ext cx="3335338" cy="3268663"/>
            </a:xfrm>
            <a:custGeom>
              <a:pathLst>
                <a:path extrusionOk="0" h="2059" w="2101">
                  <a:moveTo>
                    <a:pt x="42" y="0"/>
                  </a:moveTo>
                  <a:lnTo>
                    <a:pt x="0" y="0"/>
                  </a:lnTo>
                  <a:lnTo>
                    <a:pt x="2101" y="2059"/>
                  </a:lnTo>
                  <a:lnTo>
                    <a:pt x="2101" y="2019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" name="Shape 131"/>
            <p:cNvSpPr/>
            <p:nvPr/>
          </p:nvSpPr>
          <p:spPr>
            <a:xfrm>
              <a:off x="22915563" y="-2468563"/>
              <a:ext cx="3335338" cy="3268663"/>
            </a:xfrm>
            <a:custGeom>
              <a:pathLst>
                <a:path extrusionOk="0" h="2059" w="2101">
                  <a:moveTo>
                    <a:pt x="42" y="0"/>
                  </a:moveTo>
                  <a:lnTo>
                    <a:pt x="0" y="0"/>
                  </a:lnTo>
                  <a:lnTo>
                    <a:pt x="2101" y="2059"/>
                  </a:lnTo>
                  <a:lnTo>
                    <a:pt x="2101" y="2019"/>
                  </a:lnTo>
                  <a:lnTo>
                    <a:pt x="42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" name="Shape 132"/>
            <p:cNvSpPr/>
            <p:nvPr/>
          </p:nvSpPr>
          <p:spPr>
            <a:xfrm>
              <a:off x="22717125" y="-2468563"/>
              <a:ext cx="3533775" cy="3463925"/>
            </a:xfrm>
            <a:custGeom>
              <a:pathLst>
                <a:path extrusionOk="0" h="2182" w="2226">
                  <a:moveTo>
                    <a:pt x="41" y="0"/>
                  </a:moveTo>
                  <a:lnTo>
                    <a:pt x="0" y="0"/>
                  </a:lnTo>
                  <a:lnTo>
                    <a:pt x="2226" y="2182"/>
                  </a:lnTo>
                  <a:lnTo>
                    <a:pt x="2226" y="2141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" name="Shape 133"/>
            <p:cNvSpPr/>
            <p:nvPr/>
          </p:nvSpPr>
          <p:spPr>
            <a:xfrm>
              <a:off x="22717125" y="-2468563"/>
              <a:ext cx="3533775" cy="3463925"/>
            </a:xfrm>
            <a:custGeom>
              <a:pathLst>
                <a:path extrusionOk="0" h="2182" w="2226">
                  <a:moveTo>
                    <a:pt x="41" y="0"/>
                  </a:moveTo>
                  <a:lnTo>
                    <a:pt x="0" y="0"/>
                  </a:lnTo>
                  <a:lnTo>
                    <a:pt x="2226" y="2182"/>
                  </a:lnTo>
                  <a:lnTo>
                    <a:pt x="2226" y="2141"/>
                  </a:lnTo>
                  <a:lnTo>
                    <a:pt x="41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" name="Shape 134"/>
            <p:cNvSpPr/>
            <p:nvPr/>
          </p:nvSpPr>
          <p:spPr>
            <a:xfrm>
              <a:off x="22517100" y="-2468563"/>
              <a:ext cx="3733800" cy="3659188"/>
            </a:xfrm>
            <a:custGeom>
              <a:pathLst>
                <a:path extrusionOk="0" h="2305" w="2352">
                  <a:moveTo>
                    <a:pt x="42" y="0"/>
                  </a:moveTo>
                  <a:lnTo>
                    <a:pt x="0" y="0"/>
                  </a:lnTo>
                  <a:lnTo>
                    <a:pt x="2352" y="2305"/>
                  </a:lnTo>
                  <a:lnTo>
                    <a:pt x="2352" y="2264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" name="Shape 135"/>
            <p:cNvSpPr/>
            <p:nvPr/>
          </p:nvSpPr>
          <p:spPr>
            <a:xfrm>
              <a:off x="22517100" y="-2468563"/>
              <a:ext cx="3733800" cy="3659188"/>
            </a:xfrm>
            <a:custGeom>
              <a:pathLst>
                <a:path extrusionOk="0" h="2305" w="2352">
                  <a:moveTo>
                    <a:pt x="42" y="0"/>
                  </a:moveTo>
                  <a:lnTo>
                    <a:pt x="0" y="0"/>
                  </a:lnTo>
                  <a:lnTo>
                    <a:pt x="2352" y="2305"/>
                  </a:lnTo>
                  <a:lnTo>
                    <a:pt x="2352" y="2264"/>
                  </a:lnTo>
                  <a:lnTo>
                    <a:pt x="42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" name="Shape 136"/>
            <p:cNvSpPr/>
            <p:nvPr/>
          </p:nvSpPr>
          <p:spPr>
            <a:xfrm>
              <a:off x="22320250" y="-2468563"/>
              <a:ext cx="3930650" cy="3852863"/>
            </a:xfrm>
            <a:custGeom>
              <a:pathLst>
                <a:path extrusionOk="0" h="2427" w="2476">
                  <a:moveTo>
                    <a:pt x="42" y="0"/>
                  </a:moveTo>
                  <a:lnTo>
                    <a:pt x="0" y="0"/>
                  </a:lnTo>
                  <a:lnTo>
                    <a:pt x="2476" y="2427"/>
                  </a:lnTo>
                  <a:lnTo>
                    <a:pt x="2476" y="2386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" name="Shape 137"/>
            <p:cNvSpPr/>
            <p:nvPr/>
          </p:nvSpPr>
          <p:spPr>
            <a:xfrm>
              <a:off x="22320250" y="-2468563"/>
              <a:ext cx="3930650" cy="3852863"/>
            </a:xfrm>
            <a:custGeom>
              <a:pathLst>
                <a:path extrusionOk="0" h="2427" w="2476">
                  <a:moveTo>
                    <a:pt x="42" y="0"/>
                  </a:moveTo>
                  <a:lnTo>
                    <a:pt x="0" y="0"/>
                  </a:lnTo>
                  <a:lnTo>
                    <a:pt x="2476" y="2427"/>
                  </a:lnTo>
                  <a:lnTo>
                    <a:pt x="2476" y="2386"/>
                  </a:lnTo>
                  <a:lnTo>
                    <a:pt x="42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" name="Shape 138"/>
            <p:cNvSpPr/>
            <p:nvPr/>
          </p:nvSpPr>
          <p:spPr>
            <a:xfrm>
              <a:off x="22120225" y="-2468563"/>
              <a:ext cx="4130675" cy="4048125"/>
            </a:xfrm>
            <a:custGeom>
              <a:pathLst>
                <a:path extrusionOk="0" h="2550" w="2602">
                  <a:moveTo>
                    <a:pt x="42" y="0"/>
                  </a:moveTo>
                  <a:lnTo>
                    <a:pt x="0" y="0"/>
                  </a:lnTo>
                  <a:lnTo>
                    <a:pt x="2602" y="2550"/>
                  </a:lnTo>
                  <a:lnTo>
                    <a:pt x="2602" y="2508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" name="Shape 139"/>
            <p:cNvSpPr/>
            <p:nvPr/>
          </p:nvSpPr>
          <p:spPr>
            <a:xfrm>
              <a:off x="22120225" y="-2468563"/>
              <a:ext cx="4130675" cy="4048125"/>
            </a:xfrm>
            <a:custGeom>
              <a:pathLst>
                <a:path extrusionOk="0" h="2550" w="2602">
                  <a:moveTo>
                    <a:pt x="42" y="0"/>
                  </a:moveTo>
                  <a:lnTo>
                    <a:pt x="0" y="0"/>
                  </a:lnTo>
                  <a:lnTo>
                    <a:pt x="2602" y="2550"/>
                  </a:lnTo>
                  <a:lnTo>
                    <a:pt x="2602" y="2508"/>
                  </a:lnTo>
                  <a:lnTo>
                    <a:pt x="42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" name="Shape 140"/>
            <p:cNvSpPr/>
            <p:nvPr/>
          </p:nvSpPr>
          <p:spPr>
            <a:xfrm>
              <a:off x="21923375" y="-2468563"/>
              <a:ext cx="4327525" cy="4240213"/>
            </a:xfrm>
            <a:custGeom>
              <a:pathLst>
                <a:path extrusionOk="0" h="2671" w="2726">
                  <a:moveTo>
                    <a:pt x="42" y="0"/>
                  </a:moveTo>
                  <a:lnTo>
                    <a:pt x="0" y="0"/>
                  </a:lnTo>
                  <a:lnTo>
                    <a:pt x="2726" y="2671"/>
                  </a:lnTo>
                  <a:lnTo>
                    <a:pt x="2726" y="2631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" name="Shape 141"/>
            <p:cNvSpPr/>
            <p:nvPr/>
          </p:nvSpPr>
          <p:spPr>
            <a:xfrm>
              <a:off x="21923375" y="-2468563"/>
              <a:ext cx="4327525" cy="4240213"/>
            </a:xfrm>
            <a:custGeom>
              <a:pathLst>
                <a:path extrusionOk="0" h="2671" w="2726">
                  <a:moveTo>
                    <a:pt x="42" y="0"/>
                  </a:moveTo>
                  <a:lnTo>
                    <a:pt x="0" y="0"/>
                  </a:lnTo>
                  <a:lnTo>
                    <a:pt x="2726" y="2671"/>
                  </a:lnTo>
                  <a:lnTo>
                    <a:pt x="2726" y="2631"/>
                  </a:lnTo>
                  <a:lnTo>
                    <a:pt x="42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" name="Shape 142"/>
            <p:cNvSpPr/>
            <p:nvPr/>
          </p:nvSpPr>
          <p:spPr>
            <a:xfrm>
              <a:off x="21724938" y="-2468563"/>
              <a:ext cx="4525963" cy="4435475"/>
            </a:xfrm>
            <a:custGeom>
              <a:pathLst>
                <a:path extrusionOk="0" h="2794" w="2851">
                  <a:moveTo>
                    <a:pt x="41" y="0"/>
                  </a:moveTo>
                  <a:lnTo>
                    <a:pt x="0" y="0"/>
                  </a:lnTo>
                  <a:lnTo>
                    <a:pt x="2851" y="2794"/>
                  </a:lnTo>
                  <a:lnTo>
                    <a:pt x="2851" y="2754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" name="Shape 143"/>
            <p:cNvSpPr/>
            <p:nvPr/>
          </p:nvSpPr>
          <p:spPr>
            <a:xfrm>
              <a:off x="21724938" y="-2468563"/>
              <a:ext cx="4525963" cy="4435475"/>
            </a:xfrm>
            <a:custGeom>
              <a:pathLst>
                <a:path extrusionOk="0" h="2794" w="2851">
                  <a:moveTo>
                    <a:pt x="41" y="0"/>
                  </a:moveTo>
                  <a:lnTo>
                    <a:pt x="0" y="0"/>
                  </a:lnTo>
                  <a:lnTo>
                    <a:pt x="2851" y="2794"/>
                  </a:lnTo>
                  <a:lnTo>
                    <a:pt x="2851" y="2754"/>
                  </a:lnTo>
                  <a:lnTo>
                    <a:pt x="41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" name="Shape 144"/>
            <p:cNvSpPr/>
            <p:nvPr/>
          </p:nvSpPr>
          <p:spPr>
            <a:xfrm>
              <a:off x="21524913" y="-2468563"/>
              <a:ext cx="4725988" cy="4630738"/>
            </a:xfrm>
            <a:custGeom>
              <a:pathLst>
                <a:path extrusionOk="0" h="2917" w="2977">
                  <a:moveTo>
                    <a:pt x="42" y="0"/>
                  </a:moveTo>
                  <a:lnTo>
                    <a:pt x="0" y="0"/>
                  </a:lnTo>
                  <a:lnTo>
                    <a:pt x="2977" y="2917"/>
                  </a:lnTo>
                  <a:lnTo>
                    <a:pt x="2977" y="2877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" name="Shape 145"/>
            <p:cNvSpPr/>
            <p:nvPr/>
          </p:nvSpPr>
          <p:spPr>
            <a:xfrm>
              <a:off x="21524913" y="-2468563"/>
              <a:ext cx="4725988" cy="4630738"/>
            </a:xfrm>
            <a:custGeom>
              <a:pathLst>
                <a:path extrusionOk="0" h="2917" w="2977">
                  <a:moveTo>
                    <a:pt x="42" y="0"/>
                  </a:moveTo>
                  <a:lnTo>
                    <a:pt x="0" y="0"/>
                  </a:lnTo>
                  <a:lnTo>
                    <a:pt x="2977" y="2917"/>
                  </a:lnTo>
                  <a:lnTo>
                    <a:pt x="2977" y="2877"/>
                  </a:lnTo>
                  <a:lnTo>
                    <a:pt x="42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" name="Shape 146"/>
            <p:cNvSpPr/>
            <p:nvPr/>
          </p:nvSpPr>
          <p:spPr>
            <a:xfrm>
              <a:off x="21328063" y="-2468563"/>
              <a:ext cx="4922838" cy="4826000"/>
            </a:xfrm>
            <a:custGeom>
              <a:pathLst>
                <a:path extrusionOk="0" h="3040" w="3101">
                  <a:moveTo>
                    <a:pt x="42" y="0"/>
                  </a:moveTo>
                  <a:lnTo>
                    <a:pt x="0" y="0"/>
                  </a:lnTo>
                  <a:lnTo>
                    <a:pt x="3101" y="3040"/>
                  </a:lnTo>
                  <a:lnTo>
                    <a:pt x="3101" y="2998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" name="Shape 147"/>
            <p:cNvSpPr/>
            <p:nvPr/>
          </p:nvSpPr>
          <p:spPr>
            <a:xfrm>
              <a:off x="21328063" y="-2468563"/>
              <a:ext cx="4922838" cy="4826000"/>
            </a:xfrm>
            <a:custGeom>
              <a:pathLst>
                <a:path extrusionOk="0" h="3040" w="3101">
                  <a:moveTo>
                    <a:pt x="42" y="0"/>
                  </a:moveTo>
                  <a:lnTo>
                    <a:pt x="0" y="0"/>
                  </a:lnTo>
                  <a:lnTo>
                    <a:pt x="3101" y="3040"/>
                  </a:lnTo>
                  <a:lnTo>
                    <a:pt x="3101" y="2998"/>
                  </a:lnTo>
                  <a:lnTo>
                    <a:pt x="42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" name="Shape 148"/>
            <p:cNvSpPr/>
            <p:nvPr/>
          </p:nvSpPr>
          <p:spPr>
            <a:xfrm>
              <a:off x="21129625" y="-2468563"/>
              <a:ext cx="5121275" cy="5021263"/>
            </a:xfrm>
            <a:custGeom>
              <a:pathLst>
                <a:path extrusionOk="0" h="3163" w="3226">
                  <a:moveTo>
                    <a:pt x="41" y="0"/>
                  </a:moveTo>
                  <a:lnTo>
                    <a:pt x="0" y="0"/>
                  </a:lnTo>
                  <a:lnTo>
                    <a:pt x="3226" y="3163"/>
                  </a:lnTo>
                  <a:lnTo>
                    <a:pt x="3226" y="3121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" name="Shape 149"/>
            <p:cNvSpPr/>
            <p:nvPr/>
          </p:nvSpPr>
          <p:spPr>
            <a:xfrm>
              <a:off x="21129625" y="-2468563"/>
              <a:ext cx="5121275" cy="5021263"/>
            </a:xfrm>
            <a:custGeom>
              <a:pathLst>
                <a:path extrusionOk="0" h="3163" w="3226">
                  <a:moveTo>
                    <a:pt x="41" y="0"/>
                  </a:moveTo>
                  <a:lnTo>
                    <a:pt x="0" y="0"/>
                  </a:lnTo>
                  <a:lnTo>
                    <a:pt x="3226" y="3163"/>
                  </a:lnTo>
                  <a:lnTo>
                    <a:pt x="3226" y="3121"/>
                  </a:lnTo>
                  <a:lnTo>
                    <a:pt x="41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" name="Shape 150"/>
            <p:cNvSpPr/>
            <p:nvPr/>
          </p:nvSpPr>
          <p:spPr>
            <a:xfrm>
              <a:off x="20929600" y="-2468563"/>
              <a:ext cx="5321300" cy="5213350"/>
            </a:xfrm>
            <a:custGeom>
              <a:pathLst>
                <a:path extrusionOk="0" h="3284" w="3352">
                  <a:moveTo>
                    <a:pt x="42" y="0"/>
                  </a:moveTo>
                  <a:lnTo>
                    <a:pt x="0" y="0"/>
                  </a:lnTo>
                  <a:lnTo>
                    <a:pt x="3352" y="3284"/>
                  </a:lnTo>
                  <a:lnTo>
                    <a:pt x="3352" y="3243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" name="Shape 151"/>
            <p:cNvSpPr/>
            <p:nvPr/>
          </p:nvSpPr>
          <p:spPr>
            <a:xfrm>
              <a:off x="20929600" y="-2468563"/>
              <a:ext cx="5321300" cy="5213350"/>
            </a:xfrm>
            <a:custGeom>
              <a:pathLst>
                <a:path extrusionOk="0" h="3284" w="3352">
                  <a:moveTo>
                    <a:pt x="42" y="0"/>
                  </a:moveTo>
                  <a:lnTo>
                    <a:pt x="0" y="0"/>
                  </a:lnTo>
                  <a:lnTo>
                    <a:pt x="3352" y="3284"/>
                  </a:lnTo>
                  <a:lnTo>
                    <a:pt x="3352" y="3243"/>
                  </a:lnTo>
                  <a:lnTo>
                    <a:pt x="42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" name="Shape 152"/>
            <p:cNvSpPr/>
            <p:nvPr/>
          </p:nvSpPr>
          <p:spPr>
            <a:xfrm>
              <a:off x="20732750" y="-2468563"/>
              <a:ext cx="5518150" cy="5408613"/>
            </a:xfrm>
            <a:custGeom>
              <a:pathLst>
                <a:path extrusionOk="0" h="3407" w="3476">
                  <a:moveTo>
                    <a:pt x="42" y="0"/>
                  </a:moveTo>
                  <a:lnTo>
                    <a:pt x="0" y="0"/>
                  </a:lnTo>
                  <a:lnTo>
                    <a:pt x="3476" y="3407"/>
                  </a:lnTo>
                  <a:lnTo>
                    <a:pt x="3476" y="3366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" name="Shape 153"/>
            <p:cNvSpPr/>
            <p:nvPr/>
          </p:nvSpPr>
          <p:spPr>
            <a:xfrm>
              <a:off x="20732750" y="-2468563"/>
              <a:ext cx="5518150" cy="5408613"/>
            </a:xfrm>
            <a:custGeom>
              <a:pathLst>
                <a:path extrusionOk="0" h="3407" w="3476">
                  <a:moveTo>
                    <a:pt x="42" y="0"/>
                  </a:moveTo>
                  <a:lnTo>
                    <a:pt x="0" y="0"/>
                  </a:lnTo>
                  <a:lnTo>
                    <a:pt x="3476" y="3407"/>
                  </a:lnTo>
                  <a:lnTo>
                    <a:pt x="3476" y="3366"/>
                  </a:lnTo>
                  <a:lnTo>
                    <a:pt x="42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" name="Shape 154"/>
            <p:cNvSpPr/>
            <p:nvPr/>
          </p:nvSpPr>
          <p:spPr>
            <a:xfrm>
              <a:off x="20532725" y="-2468563"/>
              <a:ext cx="5718175" cy="5602288"/>
            </a:xfrm>
            <a:custGeom>
              <a:pathLst>
                <a:path extrusionOk="0" h="3529" w="3602">
                  <a:moveTo>
                    <a:pt x="42" y="0"/>
                  </a:moveTo>
                  <a:lnTo>
                    <a:pt x="0" y="0"/>
                  </a:lnTo>
                  <a:lnTo>
                    <a:pt x="3602" y="3529"/>
                  </a:lnTo>
                  <a:lnTo>
                    <a:pt x="3602" y="3489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" name="Shape 155"/>
            <p:cNvSpPr/>
            <p:nvPr/>
          </p:nvSpPr>
          <p:spPr>
            <a:xfrm>
              <a:off x="20532725" y="-2468563"/>
              <a:ext cx="5718175" cy="5602288"/>
            </a:xfrm>
            <a:custGeom>
              <a:pathLst>
                <a:path extrusionOk="0" h="3529" w="3602">
                  <a:moveTo>
                    <a:pt x="42" y="0"/>
                  </a:moveTo>
                  <a:lnTo>
                    <a:pt x="0" y="0"/>
                  </a:lnTo>
                  <a:lnTo>
                    <a:pt x="3602" y="3529"/>
                  </a:lnTo>
                  <a:lnTo>
                    <a:pt x="3602" y="3489"/>
                  </a:lnTo>
                  <a:lnTo>
                    <a:pt x="42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" name="Shape 156"/>
            <p:cNvSpPr/>
            <p:nvPr/>
          </p:nvSpPr>
          <p:spPr>
            <a:xfrm>
              <a:off x="20334288" y="-2468563"/>
              <a:ext cx="5916613" cy="5797550"/>
            </a:xfrm>
            <a:custGeom>
              <a:pathLst>
                <a:path extrusionOk="0" h="3652" w="3727">
                  <a:moveTo>
                    <a:pt x="42" y="0"/>
                  </a:moveTo>
                  <a:lnTo>
                    <a:pt x="0" y="0"/>
                  </a:lnTo>
                  <a:lnTo>
                    <a:pt x="3727" y="3652"/>
                  </a:lnTo>
                  <a:lnTo>
                    <a:pt x="3727" y="361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" name="Shape 157"/>
            <p:cNvSpPr/>
            <p:nvPr/>
          </p:nvSpPr>
          <p:spPr>
            <a:xfrm>
              <a:off x="20334288" y="-2468563"/>
              <a:ext cx="5916613" cy="5797550"/>
            </a:xfrm>
            <a:custGeom>
              <a:pathLst>
                <a:path extrusionOk="0" h="3652" w="3727">
                  <a:moveTo>
                    <a:pt x="42" y="0"/>
                  </a:moveTo>
                  <a:lnTo>
                    <a:pt x="0" y="0"/>
                  </a:lnTo>
                  <a:lnTo>
                    <a:pt x="3727" y="3652"/>
                  </a:lnTo>
                  <a:lnTo>
                    <a:pt x="3727" y="3610"/>
                  </a:lnTo>
                  <a:lnTo>
                    <a:pt x="42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8" name="Shape 158"/>
            <p:cNvSpPr/>
            <p:nvPr/>
          </p:nvSpPr>
          <p:spPr>
            <a:xfrm>
              <a:off x="20137438" y="-2468563"/>
              <a:ext cx="6113463" cy="5992813"/>
            </a:xfrm>
            <a:custGeom>
              <a:pathLst>
                <a:path extrusionOk="0" h="3775" w="3851">
                  <a:moveTo>
                    <a:pt x="42" y="0"/>
                  </a:moveTo>
                  <a:lnTo>
                    <a:pt x="0" y="0"/>
                  </a:lnTo>
                  <a:lnTo>
                    <a:pt x="3851" y="3775"/>
                  </a:lnTo>
                  <a:lnTo>
                    <a:pt x="3851" y="3733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9" name="Shape 159"/>
            <p:cNvSpPr/>
            <p:nvPr/>
          </p:nvSpPr>
          <p:spPr>
            <a:xfrm>
              <a:off x="20137438" y="-2468563"/>
              <a:ext cx="6113463" cy="5992813"/>
            </a:xfrm>
            <a:custGeom>
              <a:pathLst>
                <a:path extrusionOk="0" h="3775" w="3851">
                  <a:moveTo>
                    <a:pt x="42" y="0"/>
                  </a:moveTo>
                  <a:lnTo>
                    <a:pt x="0" y="0"/>
                  </a:lnTo>
                  <a:lnTo>
                    <a:pt x="3851" y="3775"/>
                  </a:lnTo>
                  <a:lnTo>
                    <a:pt x="3851" y="3733"/>
                  </a:lnTo>
                  <a:lnTo>
                    <a:pt x="42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0" name="Shape 160"/>
            <p:cNvSpPr/>
            <p:nvPr/>
          </p:nvSpPr>
          <p:spPr>
            <a:xfrm>
              <a:off x="19937413" y="-2468563"/>
              <a:ext cx="6313488" cy="6184900"/>
            </a:xfrm>
            <a:custGeom>
              <a:pathLst>
                <a:path extrusionOk="0" h="3896" w="3977">
                  <a:moveTo>
                    <a:pt x="42" y="0"/>
                  </a:moveTo>
                  <a:lnTo>
                    <a:pt x="0" y="0"/>
                  </a:lnTo>
                  <a:lnTo>
                    <a:pt x="3977" y="3896"/>
                  </a:lnTo>
                  <a:lnTo>
                    <a:pt x="3977" y="3856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" name="Shape 161"/>
            <p:cNvSpPr/>
            <p:nvPr/>
          </p:nvSpPr>
          <p:spPr>
            <a:xfrm>
              <a:off x="19937413" y="-2468563"/>
              <a:ext cx="6313488" cy="6184900"/>
            </a:xfrm>
            <a:custGeom>
              <a:pathLst>
                <a:path extrusionOk="0" h="3896" w="3977">
                  <a:moveTo>
                    <a:pt x="42" y="0"/>
                  </a:moveTo>
                  <a:lnTo>
                    <a:pt x="0" y="0"/>
                  </a:lnTo>
                  <a:lnTo>
                    <a:pt x="3977" y="3896"/>
                  </a:lnTo>
                  <a:lnTo>
                    <a:pt x="3977" y="3856"/>
                  </a:lnTo>
                  <a:lnTo>
                    <a:pt x="42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" name="Shape 162"/>
            <p:cNvSpPr/>
            <p:nvPr/>
          </p:nvSpPr>
          <p:spPr>
            <a:xfrm>
              <a:off x="19738975" y="-2468563"/>
              <a:ext cx="6511925" cy="6380163"/>
            </a:xfrm>
            <a:custGeom>
              <a:pathLst>
                <a:path extrusionOk="0" h="4019" w="4102">
                  <a:moveTo>
                    <a:pt x="42" y="0"/>
                  </a:moveTo>
                  <a:lnTo>
                    <a:pt x="0" y="0"/>
                  </a:lnTo>
                  <a:lnTo>
                    <a:pt x="4102" y="4019"/>
                  </a:lnTo>
                  <a:lnTo>
                    <a:pt x="4102" y="3979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" name="Shape 163"/>
            <p:cNvSpPr/>
            <p:nvPr/>
          </p:nvSpPr>
          <p:spPr>
            <a:xfrm>
              <a:off x="19738975" y="-2468563"/>
              <a:ext cx="6511925" cy="6380163"/>
            </a:xfrm>
            <a:custGeom>
              <a:pathLst>
                <a:path extrusionOk="0" h="4019" w="4102">
                  <a:moveTo>
                    <a:pt x="42" y="0"/>
                  </a:moveTo>
                  <a:lnTo>
                    <a:pt x="0" y="0"/>
                  </a:lnTo>
                  <a:lnTo>
                    <a:pt x="4102" y="4019"/>
                  </a:lnTo>
                  <a:lnTo>
                    <a:pt x="4102" y="3979"/>
                  </a:lnTo>
                  <a:lnTo>
                    <a:pt x="42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4" name="Shape 164"/>
            <p:cNvSpPr/>
            <p:nvPr/>
          </p:nvSpPr>
          <p:spPr>
            <a:xfrm>
              <a:off x="19542125" y="-2468563"/>
              <a:ext cx="6708775" cy="6575425"/>
            </a:xfrm>
            <a:custGeom>
              <a:pathLst>
                <a:path extrusionOk="0" h="4142" w="4226">
                  <a:moveTo>
                    <a:pt x="40" y="0"/>
                  </a:moveTo>
                  <a:lnTo>
                    <a:pt x="0" y="0"/>
                  </a:lnTo>
                  <a:lnTo>
                    <a:pt x="4226" y="4142"/>
                  </a:lnTo>
                  <a:lnTo>
                    <a:pt x="4226" y="4101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" name="Shape 165"/>
            <p:cNvSpPr/>
            <p:nvPr/>
          </p:nvSpPr>
          <p:spPr>
            <a:xfrm>
              <a:off x="19542125" y="-2468563"/>
              <a:ext cx="6708775" cy="6575425"/>
            </a:xfrm>
            <a:custGeom>
              <a:pathLst>
                <a:path extrusionOk="0" h="4142" w="4226">
                  <a:moveTo>
                    <a:pt x="40" y="0"/>
                  </a:moveTo>
                  <a:lnTo>
                    <a:pt x="0" y="0"/>
                  </a:lnTo>
                  <a:lnTo>
                    <a:pt x="4226" y="4142"/>
                  </a:lnTo>
                  <a:lnTo>
                    <a:pt x="4226" y="4101"/>
                  </a:lnTo>
                  <a:lnTo>
                    <a:pt x="40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6" name="Shape 166"/>
            <p:cNvSpPr/>
            <p:nvPr/>
          </p:nvSpPr>
          <p:spPr>
            <a:xfrm>
              <a:off x="19342100" y="-2468563"/>
              <a:ext cx="6908800" cy="6770688"/>
            </a:xfrm>
            <a:custGeom>
              <a:pathLst>
                <a:path extrusionOk="0" h="4265" w="4352">
                  <a:moveTo>
                    <a:pt x="42" y="0"/>
                  </a:moveTo>
                  <a:lnTo>
                    <a:pt x="0" y="0"/>
                  </a:lnTo>
                  <a:lnTo>
                    <a:pt x="4352" y="4265"/>
                  </a:lnTo>
                  <a:lnTo>
                    <a:pt x="4352" y="4223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7" name="Shape 167"/>
            <p:cNvSpPr/>
            <p:nvPr/>
          </p:nvSpPr>
          <p:spPr>
            <a:xfrm>
              <a:off x="19342100" y="-2468563"/>
              <a:ext cx="6908800" cy="6770688"/>
            </a:xfrm>
            <a:custGeom>
              <a:pathLst>
                <a:path extrusionOk="0" h="4265" w="4352">
                  <a:moveTo>
                    <a:pt x="42" y="0"/>
                  </a:moveTo>
                  <a:lnTo>
                    <a:pt x="0" y="0"/>
                  </a:lnTo>
                  <a:lnTo>
                    <a:pt x="4352" y="4265"/>
                  </a:lnTo>
                  <a:lnTo>
                    <a:pt x="4352" y="4223"/>
                  </a:lnTo>
                  <a:lnTo>
                    <a:pt x="42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8" name="Shape 168"/>
            <p:cNvSpPr/>
            <p:nvPr/>
          </p:nvSpPr>
          <p:spPr>
            <a:xfrm>
              <a:off x="19143663" y="-2468563"/>
              <a:ext cx="7054850" cy="6845300"/>
            </a:xfrm>
            <a:custGeom>
              <a:pathLst>
                <a:path extrusionOk="0" h="4312" w="4444">
                  <a:moveTo>
                    <a:pt x="42" y="0"/>
                  </a:moveTo>
                  <a:lnTo>
                    <a:pt x="0" y="0"/>
                  </a:lnTo>
                  <a:lnTo>
                    <a:pt x="4402" y="4312"/>
                  </a:lnTo>
                  <a:lnTo>
                    <a:pt x="4444" y="4312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9" name="Shape 169"/>
            <p:cNvSpPr/>
            <p:nvPr/>
          </p:nvSpPr>
          <p:spPr>
            <a:xfrm>
              <a:off x="19143663" y="-2468563"/>
              <a:ext cx="7054850" cy="6845300"/>
            </a:xfrm>
            <a:custGeom>
              <a:pathLst>
                <a:path extrusionOk="0" h="4312" w="4444">
                  <a:moveTo>
                    <a:pt x="42" y="0"/>
                  </a:moveTo>
                  <a:lnTo>
                    <a:pt x="0" y="0"/>
                  </a:lnTo>
                  <a:lnTo>
                    <a:pt x="4402" y="4312"/>
                  </a:lnTo>
                  <a:lnTo>
                    <a:pt x="4444" y="4312"/>
                  </a:lnTo>
                  <a:lnTo>
                    <a:pt x="42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0" name="Shape 170"/>
            <p:cNvSpPr/>
            <p:nvPr/>
          </p:nvSpPr>
          <p:spPr>
            <a:xfrm>
              <a:off x="18943638" y="-2468563"/>
              <a:ext cx="7058025" cy="6845300"/>
            </a:xfrm>
            <a:custGeom>
              <a:pathLst>
                <a:path extrusionOk="0" h="4312" w="4446">
                  <a:moveTo>
                    <a:pt x="42" y="0"/>
                  </a:moveTo>
                  <a:lnTo>
                    <a:pt x="0" y="0"/>
                  </a:lnTo>
                  <a:lnTo>
                    <a:pt x="4404" y="4312"/>
                  </a:lnTo>
                  <a:lnTo>
                    <a:pt x="4446" y="4312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1" name="Shape 171"/>
            <p:cNvSpPr/>
            <p:nvPr/>
          </p:nvSpPr>
          <p:spPr>
            <a:xfrm>
              <a:off x="18943638" y="-2468563"/>
              <a:ext cx="7058025" cy="6845300"/>
            </a:xfrm>
            <a:custGeom>
              <a:pathLst>
                <a:path extrusionOk="0" h="4312" w="4446">
                  <a:moveTo>
                    <a:pt x="42" y="0"/>
                  </a:moveTo>
                  <a:lnTo>
                    <a:pt x="0" y="0"/>
                  </a:lnTo>
                  <a:lnTo>
                    <a:pt x="4404" y="4312"/>
                  </a:lnTo>
                  <a:lnTo>
                    <a:pt x="4446" y="4312"/>
                  </a:lnTo>
                  <a:lnTo>
                    <a:pt x="42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2" name="Shape 172"/>
            <p:cNvSpPr/>
            <p:nvPr/>
          </p:nvSpPr>
          <p:spPr>
            <a:xfrm>
              <a:off x="18746788" y="-2468563"/>
              <a:ext cx="7054850" cy="6845300"/>
            </a:xfrm>
            <a:custGeom>
              <a:pathLst>
                <a:path extrusionOk="0" h="4312" w="4444">
                  <a:moveTo>
                    <a:pt x="42" y="0"/>
                  </a:moveTo>
                  <a:lnTo>
                    <a:pt x="0" y="0"/>
                  </a:lnTo>
                  <a:lnTo>
                    <a:pt x="4403" y="4312"/>
                  </a:lnTo>
                  <a:lnTo>
                    <a:pt x="4444" y="4312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3" name="Shape 173"/>
            <p:cNvSpPr/>
            <p:nvPr/>
          </p:nvSpPr>
          <p:spPr>
            <a:xfrm>
              <a:off x="18746788" y="-2468563"/>
              <a:ext cx="7054850" cy="6845300"/>
            </a:xfrm>
            <a:custGeom>
              <a:pathLst>
                <a:path extrusionOk="0" h="4312" w="4444">
                  <a:moveTo>
                    <a:pt x="42" y="0"/>
                  </a:moveTo>
                  <a:lnTo>
                    <a:pt x="0" y="0"/>
                  </a:lnTo>
                  <a:lnTo>
                    <a:pt x="4403" y="4312"/>
                  </a:lnTo>
                  <a:lnTo>
                    <a:pt x="4444" y="4312"/>
                  </a:lnTo>
                  <a:lnTo>
                    <a:pt x="42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4" name="Shape 174"/>
            <p:cNvSpPr/>
            <p:nvPr/>
          </p:nvSpPr>
          <p:spPr>
            <a:xfrm>
              <a:off x="18548350" y="-2468563"/>
              <a:ext cx="7054850" cy="6845300"/>
            </a:xfrm>
            <a:custGeom>
              <a:pathLst>
                <a:path extrusionOk="0" h="4312" w="4444">
                  <a:moveTo>
                    <a:pt x="42" y="0"/>
                  </a:moveTo>
                  <a:lnTo>
                    <a:pt x="0" y="0"/>
                  </a:lnTo>
                  <a:lnTo>
                    <a:pt x="4402" y="4312"/>
                  </a:lnTo>
                  <a:lnTo>
                    <a:pt x="4444" y="4312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5" name="Shape 175"/>
            <p:cNvSpPr/>
            <p:nvPr/>
          </p:nvSpPr>
          <p:spPr>
            <a:xfrm>
              <a:off x="18548350" y="-2468563"/>
              <a:ext cx="7054850" cy="6845300"/>
            </a:xfrm>
            <a:custGeom>
              <a:pathLst>
                <a:path extrusionOk="0" h="4312" w="4444">
                  <a:moveTo>
                    <a:pt x="42" y="0"/>
                  </a:moveTo>
                  <a:lnTo>
                    <a:pt x="0" y="0"/>
                  </a:lnTo>
                  <a:lnTo>
                    <a:pt x="4402" y="4312"/>
                  </a:lnTo>
                  <a:lnTo>
                    <a:pt x="4444" y="4312"/>
                  </a:lnTo>
                  <a:lnTo>
                    <a:pt x="42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6" name="Shape 176"/>
            <p:cNvSpPr/>
            <p:nvPr/>
          </p:nvSpPr>
          <p:spPr>
            <a:xfrm>
              <a:off x="18349913" y="-2468563"/>
              <a:ext cx="7056438" cy="6845300"/>
            </a:xfrm>
            <a:custGeom>
              <a:pathLst>
                <a:path extrusionOk="0" h="4312" w="4445">
                  <a:moveTo>
                    <a:pt x="42" y="0"/>
                  </a:moveTo>
                  <a:lnTo>
                    <a:pt x="0" y="0"/>
                  </a:lnTo>
                  <a:lnTo>
                    <a:pt x="4403" y="4312"/>
                  </a:lnTo>
                  <a:lnTo>
                    <a:pt x="4445" y="4312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7" name="Shape 177"/>
            <p:cNvSpPr/>
            <p:nvPr/>
          </p:nvSpPr>
          <p:spPr>
            <a:xfrm>
              <a:off x="18349913" y="-2468563"/>
              <a:ext cx="7056438" cy="6845300"/>
            </a:xfrm>
            <a:custGeom>
              <a:pathLst>
                <a:path extrusionOk="0" h="4312" w="4445">
                  <a:moveTo>
                    <a:pt x="42" y="0"/>
                  </a:moveTo>
                  <a:lnTo>
                    <a:pt x="0" y="0"/>
                  </a:lnTo>
                  <a:lnTo>
                    <a:pt x="4403" y="4312"/>
                  </a:lnTo>
                  <a:lnTo>
                    <a:pt x="4445" y="4312"/>
                  </a:lnTo>
                  <a:lnTo>
                    <a:pt x="42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8" name="Shape 178"/>
            <p:cNvSpPr/>
            <p:nvPr/>
          </p:nvSpPr>
          <p:spPr>
            <a:xfrm>
              <a:off x="18151475" y="-2468563"/>
              <a:ext cx="7054850" cy="6845300"/>
            </a:xfrm>
            <a:custGeom>
              <a:pathLst>
                <a:path extrusionOk="0" h="4312" w="4444">
                  <a:moveTo>
                    <a:pt x="42" y="0"/>
                  </a:moveTo>
                  <a:lnTo>
                    <a:pt x="0" y="0"/>
                  </a:lnTo>
                  <a:lnTo>
                    <a:pt x="4402" y="4312"/>
                  </a:lnTo>
                  <a:lnTo>
                    <a:pt x="4444" y="4312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9" name="Shape 179"/>
            <p:cNvSpPr/>
            <p:nvPr/>
          </p:nvSpPr>
          <p:spPr>
            <a:xfrm>
              <a:off x="18151475" y="-2468563"/>
              <a:ext cx="7054850" cy="6845300"/>
            </a:xfrm>
            <a:custGeom>
              <a:pathLst>
                <a:path extrusionOk="0" h="4312" w="4444">
                  <a:moveTo>
                    <a:pt x="42" y="0"/>
                  </a:moveTo>
                  <a:lnTo>
                    <a:pt x="0" y="0"/>
                  </a:lnTo>
                  <a:lnTo>
                    <a:pt x="4402" y="4312"/>
                  </a:lnTo>
                  <a:lnTo>
                    <a:pt x="4444" y="4312"/>
                  </a:lnTo>
                  <a:lnTo>
                    <a:pt x="42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0" name="Shape 180"/>
            <p:cNvSpPr/>
            <p:nvPr/>
          </p:nvSpPr>
          <p:spPr>
            <a:xfrm>
              <a:off x="17954625" y="-2468563"/>
              <a:ext cx="7053263" cy="6845300"/>
            </a:xfrm>
            <a:custGeom>
              <a:pathLst>
                <a:path extrusionOk="0" h="4312" w="4443">
                  <a:moveTo>
                    <a:pt x="40" y="0"/>
                  </a:moveTo>
                  <a:lnTo>
                    <a:pt x="0" y="0"/>
                  </a:lnTo>
                  <a:lnTo>
                    <a:pt x="4401" y="4312"/>
                  </a:lnTo>
                  <a:lnTo>
                    <a:pt x="4443" y="4312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1" name="Shape 181"/>
            <p:cNvSpPr/>
            <p:nvPr/>
          </p:nvSpPr>
          <p:spPr>
            <a:xfrm>
              <a:off x="17954625" y="-2468563"/>
              <a:ext cx="7053263" cy="6845300"/>
            </a:xfrm>
            <a:custGeom>
              <a:pathLst>
                <a:path extrusionOk="0" h="4312" w="4443">
                  <a:moveTo>
                    <a:pt x="40" y="0"/>
                  </a:moveTo>
                  <a:lnTo>
                    <a:pt x="0" y="0"/>
                  </a:lnTo>
                  <a:lnTo>
                    <a:pt x="4401" y="4312"/>
                  </a:lnTo>
                  <a:lnTo>
                    <a:pt x="4443" y="4312"/>
                  </a:lnTo>
                  <a:lnTo>
                    <a:pt x="40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2" name="Shape 182"/>
            <p:cNvSpPr/>
            <p:nvPr/>
          </p:nvSpPr>
          <p:spPr>
            <a:xfrm>
              <a:off x="17754600" y="-2468563"/>
              <a:ext cx="7053263" cy="6845300"/>
            </a:xfrm>
            <a:custGeom>
              <a:pathLst>
                <a:path extrusionOk="0" h="4312" w="4443">
                  <a:moveTo>
                    <a:pt x="42" y="0"/>
                  </a:moveTo>
                  <a:lnTo>
                    <a:pt x="0" y="0"/>
                  </a:lnTo>
                  <a:lnTo>
                    <a:pt x="4403" y="4312"/>
                  </a:lnTo>
                  <a:lnTo>
                    <a:pt x="4443" y="4312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3" name="Shape 183"/>
            <p:cNvSpPr/>
            <p:nvPr/>
          </p:nvSpPr>
          <p:spPr>
            <a:xfrm>
              <a:off x="17754600" y="-2468563"/>
              <a:ext cx="7053263" cy="6845300"/>
            </a:xfrm>
            <a:custGeom>
              <a:pathLst>
                <a:path extrusionOk="0" h="4312" w="4443">
                  <a:moveTo>
                    <a:pt x="42" y="0"/>
                  </a:moveTo>
                  <a:lnTo>
                    <a:pt x="0" y="0"/>
                  </a:lnTo>
                  <a:lnTo>
                    <a:pt x="4403" y="4312"/>
                  </a:lnTo>
                  <a:lnTo>
                    <a:pt x="4443" y="4312"/>
                  </a:lnTo>
                  <a:lnTo>
                    <a:pt x="42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4" name="Shape 184"/>
            <p:cNvSpPr/>
            <p:nvPr/>
          </p:nvSpPr>
          <p:spPr>
            <a:xfrm>
              <a:off x="17556163" y="-2468563"/>
              <a:ext cx="7054850" cy="6845300"/>
            </a:xfrm>
            <a:custGeom>
              <a:pathLst>
                <a:path extrusionOk="0" h="4312" w="4444">
                  <a:moveTo>
                    <a:pt x="42" y="0"/>
                  </a:moveTo>
                  <a:lnTo>
                    <a:pt x="0" y="0"/>
                  </a:lnTo>
                  <a:lnTo>
                    <a:pt x="4402" y="4312"/>
                  </a:lnTo>
                  <a:lnTo>
                    <a:pt x="4444" y="4312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5" name="Shape 185"/>
            <p:cNvSpPr/>
            <p:nvPr/>
          </p:nvSpPr>
          <p:spPr>
            <a:xfrm>
              <a:off x="17556163" y="-2468563"/>
              <a:ext cx="7054850" cy="6845300"/>
            </a:xfrm>
            <a:custGeom>
              <a:pathLst>
                <a:path extrusionOk="0" h="4312" w="4444">
                  <a:moveTo>
                    <a:pt x="42" y="0"/>
                  </a:moveTo>
                  <a:lnTo>
                    <a:pt x="0" y="0"/>
                  </a:lnTo>
                  <a:lnTo>
                    <a:pt x="4402" y="4312"/>
                  </a:lnTo>
                  <a:lnTo>
                    <a:pt x="4444" y="4312"/>
                  </a:lnTo>
                  <a:lnTo>
                    <a:pt x="42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6" name="Shape 186"/>
            <p:cNvSpPr/>
            <p:nvPr/>
          </p:nvSpPr>
          <p:spPr>
            <a:xfrm>
              <a:off x="17356138" y="-2468563"/>
              <a:ext cx="7056438" cy="6845300"/>
            </a:xfrm>
            <a:custGeom>
              <a:pathLst>
                <a:path extrusionOk="0" h="4312" w="4445">
                  <a:moveTo>
                    <a:pt x="42" y="0"/>
                  </a:moveTo>
                  <a:lnTo>
                    <a:pt x="0" y="0"/>
                  </a:lnTo>
                  <a:lnTo>
                    <a:pt x="4403" y="4312"/>
                  </a:lnTo>
                  <a:lnTo>
                    <a:pt x="4445" y="4312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7" name="Shape 187"/>
            <p:cNvSpPr/>
            <p:nvPr/>
          </p:nvSpPr>
          <p:spPr>
            <a:xfrm>
              <a:off x="17356138" y="-2468563"/>
              <a:ext cx="7056438" cy="6845300"/>
            </a:xfrm>
            <a:custGeom>
              <a:pathLst>
                <a:path extrusionOk="0" h="4312" w="4445">
                  <a:moveTo>
                    <a:pt x="42" y="0"/>
                  </a:moveTo>
                  <a:lnTo>
                    <a:pt x="0" y="0"/>
                  </a:lnTo>
                  <a:lnTo>
                    <a:pt x="4403" y="4312"/>
                  </a:lnTo>
                  <a:lnTo>
                    <a:pt x="4445" y="4312"/>
                  </a:lnTo>
                  <a:lnTo>
                    <a:pt x="42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Shape 188"/>
            <p:cNvSpPr/>
            <p:nvPr/>
          </p:nvSpPr>
          <p:spPr>
            <a:xfrm>
              <a:off x="17159288" y="-2468563"/>
              <a:ext cx="7053263" cy="6845300"/>
            </a:xfrm>
            <a:custGeom>
              <a:pathLst>
                <a:path extrusionOk="0" h="4312" w="4443">
                  <a:moveTo>
                    <a:pt x="42" y="0"/>
                  </a:moveTo>
                  <a:lnTo>
                    <a:pt x="0" y="0"/>
                  </a:lnTo>
                  <a:lnTo>
                    <a:pt x="4403" y="4312"/>
                  </a:lnTo>
                  <a:lnTo>
                    <a:pt x="4443" y="4312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Shape 189"/>
            <p:cNvSpPr/>
            <p:nvPr/>
          </p:nvSpPr>
          <p:spPr>
            <a:xfrm>
              <a:off x="17159288" y="-2468563"/>
              <a:ext cx="7053263" cy="6845300"/>
            </a:xfrm>
            <a:custGeom>
              <a:pathLst>
                <a:path extrusionOk="0" h="4312" w="4443">
                  <a:moveTo>
                    <a:pt x="42" y="0"/>
                  </a:moveTo>
                  <a:lnTo>
                    <a:pt x="0" y="0"/>
                  </a:lnTo>
                  <a:lnTo>
                    <a:pt x="4403" y="4312"/>
                  </a:lnTo>
                  <a:lnTo>
                    <a:pt x="4443" y="4312"/>
                  </a:lnTo>
                  <a:lnTo>
                    <a:pt x="42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0" name="Shape 190"/>
            <p:cNvSpPr/>
            <p:nvPr/>
          </p:nvSpPr>
          <p:spPr>
            <a:xfrm>
              <a:off x="16960850" y="-2468563"/>
              <a:ext cx="7054850" cy="6845300"/>
            </a:xfrm>
            <a:custGeom>
              <a:pathLst>
                <a:path extrusionOk="0" h="4312" w="4444">
                  <a:moveTo>
                    <a:pt x="42" y="0"/>
                  </a:moveTo>
                  <a:lnTo>
                    <a:pt x="0" y="0"/>
                  </a:lnTo>
                  <a:lnTo>
                    <a:pt x="4402" y="4312"/>
                  </a:lnTo>
                  <a:lnTo>
                    <a:pt x="4444" y="4312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1" name="Shape 191"/>
            <p:cNvSpPr/>
            <p:nvPr/>
          </p:nvSpPr>
          <p:spPr>
            <a:xfrm>
              <a:off x="16960850" y="-2468563"/>
              <a:ext cx="7054850" cy="6845300"/>
            </a:xfrm>
            <a:custGeom>
              <a:pathLst>
                <a:path extrusionOk="0" h="4312" w="4444">
                  <a:moveTo>
                    <a:pt x="42" y="0"/>
                  </a:moveTo>
                  <a:lnTo>
                    <a:pt x="0" y="0"/>
                  </a:lnTo>
                  <a:lnTo>
                    <a:pt x="4402" y="4312"/>
                  </a:lnTo>
                  <a:lnTo>
                    <a:pt x="4444" y="4312"/>
                  </a:lnTo>
                  <a:lnTo>
                    <a:pt x="42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2" name="Shape 192"/>
            <p:cNvSpPr/>
            <p:nvPr/>
          </p:nvSpPr>
          <p:spPr>
            <a:xfrm>
              <a:off x="16760825" y="-2468563"/>
              <a:ext cx="7056438" cy="6845300"/>
            </a:xfrm>
            <a:custGeom>
              <a:pathLst>
                <a:path extrusionOk="0" h="4312" w="4445">
                  <a:moveTo>
                    <a:pt x="42" y="0"/>
                  </a:moveTo>
                  <a:lnTo>
                    <a:pt x="0" y="0"/>
                  </a:lnTo>
                  <a:lnTo>
                    <a:pt x="4403" y="4312"/>
                  </a:lnTo>
                  <a:lnTo>
                    <a:pt x="4445" y="4312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3" name="Shape 193"/>
            <p:cNvSpPr/>
            <p:nvPr/>
          </p:nvSpPr>
          <p:spPr>
            <a:xfrm>
              <a:off x="16760825" y="-2468563"/>
              <a:ext cx="7056438" cy="6845300"/>
            </a:xfrm>
            <a:custGeom>
              <a:pathLst>
                <a:path extrusionOk="0" h="4312" w="4445">
                  <a:moveTo>
                    <a:pt x="42" y="0"/>
                  </a:moveTo>
                  <a:lnTo>
                    <a:pt x="0" y="0"/>
                  </a:lnTo>
                  <a:lnTo>
                    <a:pt x="4403" y="4312"/>
                  </a:lnTo>
                  <a:lnTo>
                    <a:pt x="4445" y="4312"/>
                  </a:lnTo>
                  <a:lnTo>
                    <a:pt x="42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4" name="Shape 194"/>
            <p:cNvSpPr/>
            <p:nvPr/>
          </p:nvSpPr>
          <p:spPr>
            <a:xfrm>
              <a:off x="16563975" y="-2468563"/>
              <a:ext cx="7053263" cy="6845300"/>
            </a:xfrm>
            <a:custGeom>
              <a:pathLst>
                <a:path extrusionOk="0" h="4312" w="4443">
                  <a:moveTo>
                    <a:pt x="42" y="0"/>
                  </a:moveTo>
                  <a:lnTo>
                    <a:pt x="0" y="0"/>
                  </a:lnTo>
                  <a:lnTo>
                    <a:pt x="4401" y="4312"/>
                  </a:lnTo>
                  <a:lnTo>
                    <a:pt x="4443" y="4312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5" name="Shape 195"/>
            <p:cNvSpPr/>
            <p:nvPr/>
          </p:nvSpPr>
          <p:spPr>
            <a:xfrm>
              <a:off x="16563975" y="-2468563"/>
              <a:ext cx="7053263" cy="6845300"/>
            </a:xfrm>
            <a:custGeom>
              <a:pathLst>
                <a:path extrusionOk="0" h="4312" w="4443">
                  <a:moveTo>
                    <a:pt x="42" y="0"/>
                  </a:moveTo>
                  <a:lnTo>
                    <a:pt x="0" y="0"/>
                  </a:lnTo>
                  <a:lnTo>
                    <a:pt x="4401" y="4312"/>
                  </a:lnTo>
                  <a:lnTo>
                    <a:pt x="4443" y="4312"/>
                  </a:lnTo>
                  <a:lnTo>
                    <a:pt x="42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6" name="Shape 196"/>
            <p:cNvSpPr/>
            <p:nvPr/>
          </p:nvSpPr>
          <p:spPr>
            <a:xfrm>
              <a:off x="16365538" y="-2468563"/>
              <a:ext cx="7054850" cy="6845300"/>
            </a:xfrm>
            <a:custGeom>
              <a:pathLst>
                <a:path extrusionOk="0" h="4312" w="4444">
                  <a:moveTo>
                    <a:pt x="41" y="0"/>
                  </a:moveTo>
                  <a:lnTo>
                    <a:pt x="0" y="0"/>
                  </a:lnTo>
                  <a:lnTo>
                    <a:pt x="4402" y="4312"/>
                  </a:lnTo>
                  <a:lnTo>
                    <a:pt x="4444" y="4312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7" name="Shape 197"/>
            <p:cNvSpPr/>
            <p:nvPr/>
          </p:nvSpPr>
          <p:spPr>
            <a:xfrm>
              <a:off x="16365538" y="-2468563"/>
              <a:ext cx="7054850" cy="6845300"/>
            </a:xfrm>
            <a:custGeom>
              <a:pathLst>
                <a:path extrusionOk="0" h="4312" w="4444">
                  <a:moveTo>
                    <a:pt x="41" y="0"/>
                  </a:moveTo>
                  <a:lnTo>
                    <a:pt x="0" y="0"/>
                  </a:lnTo>
                  <a:lnTo>
                    <a:pt x="4402" y="4312"/>
                  </a:lnTo>
                  <a:lnTo>
                    <a:pt x="4444" y="4312"/>
                  </a:lnTo>
                  <a:lnTo>
                    <a:pt x="41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8" name="Shape 198"/>
            <p:cNvSpPr/>
            <p:nvPr/>
          </p:nvSpPr>
          <p:spPr>
            <a:xfrm>
              <a:off x="16165513" y="-2468563"/>
              <a:ext cx="7054850" cy="6845300"/>
            </a:xfrm>
            <a:custGeom>
              <a:pathLst>
                <a:path extrusionOk="0" h="4312" w="4444">
                  <a:moveTo>
                    <a:pt x="42" y="0"/>
                  </a:moveTo>
                  <a:lnTo>
                    <a:pt x="0" y="0"/>
                  </a:lnTo>
                  <a:lnTo>
                    <a:pt x="4403" y="4312"/>
                  </a:lnTo>
                  <a:lnTo>
                    <a:pt x="4444" y="4312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9" name="Shape 199"/>
            <p:cNvSpPr/>
            <p:nvPr/>
          </p:nvSpPr>
          <p:spPr>
            <a:xfrm>
              <a:off x="16165513" y="-2468563"/>
              <a:ext cx="7054850" cy="6845300"/>
            </a:xfrm>
            <a:custGeom>
              <a:pathLst>
                <a:path extrusionOk="0" h="4312" w="4444">
                  <a:moveTo>
                    <a:pt x="42" y="0"/>
                  </a:moveTo>
                  <a:lnTo>
                    <a:pt x="0" y="0"/>
                  </a:lnTo>
                  <a:lnTo>
                    <a:pt x="4403" y="4312"/>
                  </a:lnTo>
                  <a:lnTo>
                    <a:pt x="4444" y="4312"/>
                  </a:lnTo>
                  <a:lnTo>
                    <a:pt x="42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0" name="Shape 200"/>
            <p:cNvSpPr/>
            <p:nvPr/>
          </p:nvSpPr>
          <p:spPr>
            <a:xfrm>
              <a:off x="15968663" y="-2468563"/>
              <a:ext cx="7053263" cy="6845300"/>
            </a:xfrm>
            <a:custGeom>
              <a:pathLst>
                <a:path extrusionOk="0" h="4312" w="4443">
                  <a:moveTo>
                    <a:pt x="42" y="0"/>
                  </a:moveTo>
                  <a:lnTo>
                    <a:pt x="0" y="0"/>
                  </a:lnTo>
                  <a:lnTo>
                    <a:pt x="4401" y="4312"/>
                  </a:lnTo>
                  <a:lnTo>
                    <a:pt x="4443" y="4312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1" name="Shape 201"/>
            <p:cNvSpPr/>
            <p:nvPr/>
          </p:nvSpPr>
          <p:spPr>
            <a:xfrm>
              <a:off x="15968663" y="-2468563"/>
              <a:ext cx="7053263" cy="6845300"/>
            </a:xfrm>
            <a:custGeom>
              <a:pathLst>
                <a:path extrusionOk="0" h="4312" w="4443">
                  <a:moveTo>
                    <a:pt x="42" y="0"/>
                  </a:moveTo>
                  <a:lnTo>
                    <a:pt x="0" y="0"/>
                  </a:lnTo>
                  <a:lnTo>
                    <a:pt x="4401" y="4312"/>
                  </a:lnTo>
                  <a:lnTo>
                    <a:pt x="4443" y="4312"/>
                  </a:lnTo>
                  <a:lnTo>
                    <a:pt x="42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2" name="Shape 202"/>
            <p:cNvSpPr/>
            <p:nvPr/>
          </p:nvSpPr>
          <p:spPr>
            <a:xfrm>
              <a:off x="15768638" y="-2468563"/>
              <a:ext cx="7056438" cy="6845300"/>
            </a:xfrm>
            <a:custGeom>
              <a:pathLst>
                <a:path extrusionOk="0" h="4312" w="4445">
                  <a:moveTo>
                    <a:pt x="42" y="0"/>
                  </a:moveTo>
                  <a:lnTo>
                    <a:pt x="0" y="0"/>
                  </a:lnTo>
                  <a:lnTo>
                    <a:pt x="4403" y="4312"/>
                  </a:lnTo>
                  <a:lnTo>
                    <a:pt x="4445" y="4312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3" name="Shape 203"/>
            <p:cNvSpPr/>
            <p:nvPr/>
          </p:nvSpPr>
          <p:spPr>
            <a:xfrm>
              <a:off x="15768638" y="-2468563"/>
              <a:ext cx="7056438" cy="6845300"/>
            </a:xfrm>
            <a:custGeom>
              <a:pathLst>
                <a:path extrusionOk="0" h="4312" w="4445">
                  <a:moveTo>
                    <a:pt x="42" y="0"/>
                  </a:moveTo>
                  <a:lnTo>
                    <a:pt x="0" y="0"/>
                  </a:lnTo>
                  <a:lnTo>
                    <a:pt x="4403" y="4312"/>
                  </a:lnTo>
                  <a:lnTo>
                    <a:pt x="4445" y="4312"/>
                  </a:lnTo>
                  <a:lnTo>
                    <a:pt x="42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4" name="Shape 204"/>
            <p:cNvSpPr/>
            <p:nvPr/>
          </p:nvSpPr>
          <p:spPr>
            <a:xfrm>
              <a:off x="15570200" y="-2468563"/>
              <a:ext cx="7054850" cy="6845300"/>
            </a:xfrm>
            <a:custGeom>
              <a:pathLst>
                <a:path extrusionOk="0" h="4312" w="4444">
                  <a:moveTo>
                    <a:pt x="42" y="0"/>
                  </a:moveTo>
                  <a:lnTo>
                    <a:pt x="0" y="0"/>
                  </a:lnTo>
                  <a:lnTo>
                    <a:pt x="4403" y="4312"/>
                  </a:lnTo>
                  <a:lnTo>
                    <a:pt x="4444" y="4312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5" name="Shape 205"/>
            <p:cNvSpPr/>
            <p:nvPr/>
          </p:nvSpPr>
          <p:spPr>
            <a:xfrm>
              <a:off x="15570200" y="-2468563"/>
              <a:ext cx="7054850" cy="6845300"/>
            </a:xfrm>
            <a:custGeom>
              <a:pathLst>
                <a:path extrusionOk="0" h="4312" w="4444">
                  <a:moveTo>
                    <a:pt x="42" y="0"/>
                  </a:moveTo>
                  <a:lnTo>
                    <a:pt x="0" y="0"/>
                  </a:lnTo>
                  <a:lnTo>
                    <a:pt x="4403" y="4312"/>
                  </a:lnTo>
                  <a:lnTo>
                    <a:pt x="4444" y="4312"/>
                  </a:lnTo>
                  <a:lnTo>
                    <a:pt x="42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6" name="Shape 206"/>
            <p:cNvSpPr/>
            <p:nvPr/>
          </p:nvSpPr>
          <p:spPr>
            <a:xfrm>
              <a:off x="15373350" y="-2468563"/>
              <a:ext cx="7053263" cy="6845300"/>
            </a:xfrm>
            <a:custGeom>
              <a:pathLst>
                <a:path extrusionOk="0" h="4312" w="4443">
                  <a:moveTo>
                    <a:pt x="42" y="0"/>
                  </a:moveTo>
                  <a:lnTo>
                    <a:pt x="0" y="0"/>
                  </a:lnTo>
                  <a:lnTo>
                    <a:pt x="4402" y="4312"/>
                  </a:lnTo>
                  <a:lnTo>
                    <a:pt x="4443" y="4312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7" name="Shape 207"/>
            <p:cNvSpPr/>
            <p:nvPr/>
          </p:nvSpPr>
          <p:spPr>
            <a:xfrm>
              <a:off x="15373350" y="-2468563"/>
              <a:ext cx="7053263" cy="6845300"/>
            </a:xfrm>
            <a:custGeom>
              <a:pathLst>
                <a:path extrusionOk="0" h="4312" w="4443">
                  <a:moveTo>
                    <a:pt x="42" y="0"/>
                  </a:moveTo>
                  <a:lnTo>
                    <a:pt x="0" y="0"/>
                  </a:lnTo>
                  <a:lnTo>
                    <a:pt x="4402" y="4312"/>
                  </a:lnTo>
                  <a:lnTo>
                    <a:pt x="4443" y="4312"/>
                  </a:lnTo>
                  <a:lnTo>
                    <a:pt x="42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8" name="Shape 208"/>
            <p:cNvSpPr/>
            <p:nvPr/>
          </p:nvSpPr>
          <p:spPr>
            <a:xfrm>
              <a:off x="15173325" y="-2468563"/>
              <a:ext cx="7056438" cy="6845300"/>
            </a:xfrm>
            <a:custGeom>
              <a:pathLst>
                <a:path extrusionOk="0" h="4312" w="4445">
                  <a:moveTo>
                    <a:pt x="42" y="0"/>
                  </a:moveTo>
                  <a:lnTo>
                    <a:pt x="0" y="0"/>
                  </a:lnTo>
                  <a:lnTo>
                    <a:pt x="4403" y="4312"/>
                  </a:lnTo>
                  <a:lnTo>
                    <a:pt x="4445" y="4312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9" name="Shape 209"/>
            <p:cNvSpPr/>
            <p:nvPr/>
          </p:nvSpPr>
          <p:spPr>
            <a:xfrm>
              <a:off x="15173325" y="-2468563"/>
              <a:ext cx="7056438" cy="6845300"/>
            </a:xfrm>
            <a:custGeom>
              <a:pathLst>
                <a:path extrusionOk="0" h="4312" w="4445">
                  <a:moveTo>
                    <a:pt x="42" y="0"/>
                  </a:moveTo>
                  <a:lnTo>
                    <a:pt x="0" y="0"/>
                  </a:lnTo>
                  <a:lnTo>
                    <a:pt x="4403" y="4312"/>
                  </a:lnTo>
                  <a:lnTo>
                    <a:pt x="4445" y="4312"/>
                  </a:lnTo>
                  <a:lnTo>
                    <a:pt x="42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0" name="Shape 210"/>
            <p:cNvSpPr/>
            <p:nvPr/>
          </p:nvSpPr>
          <p:spPr>
            <a:xfrm>
              <a:off x="14974888" y="-2468563"/>
              <a:ext cx="7054850" cy="6845300"/>
            </a:xfrm>
            <a:custGeom>
              <a:pathLst>
                <a:path extrusionOk="0" h="4312" w="4444">
                  <a:moveTo>
                    <a:pt x="42" y="0"/>
                  </a:moveTo>
                  <a:lnTo>
                    <a:pt x="0" y="0"/>
                  </a:lnTo>
                  <a:lnTo>
                    <a:pt x="4402" y="4312"/>
                  </a:lnTo>
                  <a:lnTo>
                    <a:pt x="4444" y="4312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1" name="Shape 211"/>
            <p:cNvSpPr/>
            <p:nvPr/>
          </p:nvSpPr>
          <p:spPr>
            <a:xfrm>
              <a:off x="14974888" y="-2468563"/>
              <a:ext cx="7054850" cy="6845300"/>
            </a:xfrm>
            <a:custGeom>
              <a:pathLst>
                <a:path extrusionOk="0" h="4312" w="4444">
                  <a:moveTo>
                    <a:pt x="42" y="0"/>
                  </a:moveTo>
                  <a:lnTo>
                    <a:pt x="0" y="0"/>
                  </a:lnTo>
                  <a:lnTo>
                    <a:pt x="4402" y="4312"/>
                  </a:lnTo>
                  <a:lnTo>
                    <a:pt x="4444" y="4312"/>
                  </a:lnTo>
                  <a:lnTo>
                    <a:pt x="42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2" name="Shape 212"/>
            <p:cNvSpPr/>
            <p:nvPr/>
          </p:nvSpPr>
          <p:spPr>
            <a:xfrm>
              <a:off x="14778038" y="-2468563"/>
              <a:ext cx="7054850" cy="6845300"/>
            </a:xfrm>
            <a:custGeom>
              <a:pathLst>
                <a:path extrusionOk="0" h="4312" w="4444">
                  <a:moveTo>
                    <a:pt x="41" y="0"/>
                  </a:moveTo>
                  <a:lnTo>
                    <a:pt x="0" y="0"/>
                  </a:lnTo>
                  <a:lnTo>
                    <a:pt x="4402" y="4312"/>
                  </a:lnTo>
                  <a:lnTo>
                    <a:pt x="4444" y="4312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3" name="Shape 213"/>
            <p:cNvSpPr/>
            <p:nvPr/>
          </p:nvSpPr>
          <p:spPr>
            <a:xfrm>
              <a:off x="14778038" y="-2468563"/>
              <a:ext cx="7054850" cy="6845300"/>
            </a:xfrm>
            <a:custGeom>
              <a:pathLst>
                <a:path extrusionOk="0" h="4312" w="4444">
                  <a:moveTo>
                    <a:pt x="41" y="0"/>
                  </a:moveTo>
                  <a:lnTo>
                    <a:pt x="0" y="0"/>
                  </a:lnTo>
                  <a:lnTo>
                    <a:pt x="4402" y="4312"/>
                  </a:lnTo>
                  <a:lnTo>
                    <a:pt x="4444" y="4312"/>
                  </a:lnTo>
                  <a:lnTo>
                    <a:pt x="41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4" name="Shape 214"/>
            <p:cNvSpPr/>
            <p:nvPr/>
          </p:nvSpPr>
          <p:spPr>
            <a:xfrm>
              <a:off x="14578013" y="-2468563"/>
              <a:ext cx="7056438" cy="6845300"/>
            </a:xfrm>
            <a:custGeom>
              <a:pathLst>
                <a:path extrusionOk="0" h="4312" w="4445">
                  <a:moveTo>
                    <a:pt x="42" y="0"/>
                  </a:moveTo>
                  <a:lnTo>
                    <a:pt x="0" y="0"/>
                  </a:lnTo>
                  <a:lnTo>
                    <a:pt x="4403" y="4312"/>
                  </a:lnTo>
                  <a:lnTo>
                    <a:pt x="4445" y="4312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5" name="Shape 215"/>
            <p:cNvSpPr/>
            <p:nvPr/>
          </p:nvSpPr>
          <p:spPr>
            <a:xfrm>
              <a:off x="14578013" y="-2468563"/>
              <a:ext cx="7056438" cy="6845300"/>
            </a:xfrm>
            <a:custGeom>
              <a:pathLst>
                <a:path extrusionOk="0" h="4312" w="4445">
                  <a:moveTo>
                    <a:pt x="42" y="0"/>
                  </a:moveTo>
                  <a:lnTo>
                    <a:pt x="0" y="0"/>
                  </a:lnTo>
                  <a:lnTo>
                    <a:pt x="4403" y="4312"/>
                  </a:lnTo>
                  <a:lnTo>
                    <a:pt x="4445" y="4312"/>
                  </a:lnTo>
                  <a:lnTo>
                    <a:pt x="42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6" name="Shape 216"/>
            <p:cNvSpPr/>
            <p:nvPr/>
          </p:nvSpPr>
          <p:spPr>
            <a:xfrm>
              <a:off x="14381163" y="-2468563"/>
              <a:ext cx="7053263" cy="6845300"/>
            </a:xfrm>
            <a:custGeom>
              <a:pathLst>
                <a:path extrusionOk="0" h="4312" w="4443">
                  <a:moveTo>
                    <a:pt x="42" y="0"/>
                  </a:moveTo>
                  <a:lnTo>
                    <a:pt x="0" y="0"/>
                  </a:lnTo>
                  <a:lnTo>
                    <a:pt x="4401" y="4312"/>
                  </a:lnTo>
                  <a:lnTo>
                    <a:pt x="4443" y="4312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7" name="Shape 217"/>
            <p:cNvSpPr/>
            <p:nvPr/>
          </p:nvSpPr>
          <p:spPr>
            <a:xfrm>
              <a:off x="14381163" y="-2468563"/>
              <a:ext cx="7053263" cy="6845300"/>
            </a:xfrm>
            <a:custGeom>
              <a:pathLst>
                <a:path extrusionOk="0" h="4312" w="4443">
                  <a:moveTo>
                    <a:pt x="42" y="0"/>
                  </a:moveTo>
                  <a:lnTo>
                    <a:pt x="0" y="0"/>
                  </a:lnTo>
                  <a:lnTo>
                    <a:pt x="4401" y="4312"/>
                  </a:lnTo>
                  <a:lnTo>
                    <a:pt x="4443" y="4312"/>
                  </a:lnTo>
                  <a:lnTo>
                    <a:pt x="42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8" name="Shape 218"/>
            <p:cNvSpPr/>
            <p:nvPr/>
          </p:nvSpPr>
          <p:spPr>
            <a:xfrm>
              <a:off x="14181138" y="-2468563"/>
              <a:ext cx="7056438" cy="6845300"/>
            </a:xfrm>
            <a:custGeom>
              <a:pathLst>
                <a:path extrusionOk="0" h="4312" w="4445">
                  <a:moveTo>
                    <a:pt x="42" y="0"/>
                  </a:moveTo>
                  <a:lnTo>
                    <a:pt x="0" y="0"/>
                  </a:lnTo>
                  <a:lnTo>
                    <a:pt x="4403" y="4312"/>
                  </a:lnTo>
                  <a:lnTo>
                    <a:pt x="4445" y="4312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9" name="Shape 219"/>
            <p:cNvSpPr/>
            <p:nvPr/>
          </p:nvSpPr>
          <p:spPr>
            <a:xfrm>
              <a:off x="14181138" y="-2468563"/>
              <a:ext cx="7056438" cy="6845300"/>
            </a:xfrm>
            <a:custGeom>
              <a:pathLst>
                <a:path extrusionOk="0" h="4312" w="4445">
                  <a:moveTo>
                    <a:pt x="42" y="0"/>
                  </a:moveTo>
                  <a:lnTo>
                    <a:pt x="0" y="0"/>
                  </a:lnTo>
                  <a:lnTo>
                    <a:pt x="4403" y="4312"/>
                  </a:lnTo>
                  <a:lnTo>
                    <a:pt x="4445" y="4312"/>
                  </a:lnTo>
                  <a:lnTo>
                    <a:pt x="42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0" name="Shape 220"/>
            <p:cNvSpPr/>
            <p:nvPr/>
          </p:nvSpPr>
          <p:spPr>
            <a:xfrm>
              <a:off x="14062075" y="-2454275"/>
              <a:ext cx="6975475" cy="6831013"/>
            </a:xfrm>
            <a:custGeom>
              <a:pathLst>
                <a:path extrusionOk="0" h="4303" w="4394">
                  <a:moveTo>
                    <a:pt x="0" y="0"/>
                  </a:moveTo>
                  <a:lnTo>
                    <a:pt x="0" y="41"/>
                  </a:lnTo>
                  <a:lnTo>
                    <a:pt x="4353" y="4303"/>
                  </a:lnTo>
                  <a:lnTo>
                    <a:pt x="4394" y="43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1" name="Shape 221"/>
            <p:cNvSpPr/>
            <p:nvPr/>
          </p:nvSpPr>
          <p:spPr>
            <a:xfrm>
              <a:off x="14062075" y="-2454275"/>
              <a:ext cx="6975475" cy="6831013"/>
            </a:xfrm>
            <a:custGeom>
              <a:pathLst>
                <a:path extrusionOk="0" h="4303" w="4394">
                  <a:moveTo>
                    <a:pt x="0" y="0"/>
                  </a:moveTo>
                  <a:lnTo>
                    <a:pt x="0" y="41"/>
                  </a:lnTo>
                  <a:lnTo>
                    <a:pt x="4353" y="4303"/>
                  </a:lnTo>
                  <a:lnTo>
                    <a:pt x="4394" y="4303"/>
                  </a:lnTo>
                  <a:lnTo>
                    <a:pt x="0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2" name="Shape 222"/>
            <p:cNvSpPr/>
            <p:nvPr/>
          </p:nvSpPr>
          <p:spPr>
            <a:xfrm>
              <a:off x="14062075" y="-2259013"/>
              <a:ext cx="6777038" cy="6635750"/>
            </a:xfrm>
            <a:custGeom>
              <a:pathLst>
                <a:path extrusionOk="0" h="4180" w="4269">
                  <a:moveTo>
                    <a:pt x="0" y="0"/>
                  </a:moveTo>
                  <a:lnTo>
                    <a:pt x="0" y="41"/>
                  </a:lnTo>
                  <a:lnTo>
                    <a:pt x="4227" y="4180"/>
                  </a:lnTo>
                  <a:lnTo>
                    <a:pt x="4269" y="41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3" name="Shape 223"/>
            <p:cNvSpPr/>
            <p:nvPr/>
          </p:nvSpPr>
          <p:spPr>
            <a:xfrm>
              <a:off x="14062075" y="-2259013"/>
              <a:ext cx="6777038" cy="6635750"/>
            </a:xfrm>
            <a:custGeom>
              <a:pathLst>
                <a:path extrusionOk="0" h="4180" w="4269">
                  <a:moveTo>
                    <a:pt x="0" y="0"/>
                  </a:moveTo>
                  <a:lnTo>
                    <a:pt x="0" y="41"/>
                  </a:lnTo>
                  <a:lnTo>
                    <a:pt x="4227" y="4180"/>
                  </a:lnTo>
                  <a:lnTo>
                    <a:pt x="4269" y="4180"/>
                  </a:lnTo>
                  <a:lnTo>
                    <a:pt x="0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4" name="Shape 224"/>
            <p:cNvSpPr/>
            <p:nvPr/>
          </p:nvSpPr>
          <p:spPr>
            <a:xfrm>
              <a:off x="14062075" y="-2066925"/>
              <a:ext cx="6580188" cy="6443663"/>
            </a:xfrm>
            <a:custGeom>
              <a:pathLst>
                <a:path extrusionOk="0" h="4059" w="4145">
                  <a:moveTo>
                    <a:pt x="0" y="0"/>
                  </a:moveTo>
                  <a:lnTo>
                    <a:pt x="0" y="42"/>
                  </a:lnTo>
                  <a:lnTo>
                    <a:pt x="4103" y="4059"/>
                  </a:lnTo>
                  <a:lnTo>
                    <a:pt x="4145" y="40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5" name="Shape 225"/>
            <p:cNvSpPr/>
            <p:nvPr/>
          </p:nvSpPr>
          <p:spPr>
            <a:xfrm>
              <a:off x="14062075" y="-2066925"/>
              <a:ext cx="6580188" cy="6443663"/>
            </a:xfrm>
            <a:custGeom>
              <a:pathLst>
                <a:path extrusionOk="0" h="4059" w="4145">
                  <a:moveTo>
                    <a:pt x="0" y="0"/>
                  </a:moveTo>
                  <a:lnTo>
                    <a:pt x="0" y="42"/>
                  </a:lnTo>
                  <a:lnTo>
                    <a:pt x="4103" y="4059"/>
                  </a:lnTo>
                  <a:lnTo>
                    <a:pt x="4145" y="4059"/>
                  </a:lnTo>
                  <a:lnTo>
                    <a:pt x="0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6" name="Shape 226"/>
            <p:cNvSpPr/>
            <p:nvPr/>
          </p:nvSpPr>
          <p:spPr>
            <a:xfrm>
              <a:off x="14062075" y="-1871663"/>
              <a:ext cx="6380163" cy="6248400"/>
            </a:xfrm>
            <a:custGeom>
              <a:pathLst>
                <a:path extrusionOk="0" h="3936" w="4019">
                  <a:moveTo>
                    <a:pt x="0" y="0"/>
                  </a:moveTo>
                  <a:lnTo>
                    <a:pt x="0" y="41"/>
                  </a:lnTo>
                  <a:lnTo>
                    <a:pt x="3977" y="3936"/>
                  </a:lnTo>
                  <a:lnTo>
                    <a:pt x="4019" y="39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7" name="Shape 227"/>
            <p:cNvSpPr/>
            <p:nvPr/>
          </p:nvSpPr>
          <p:spPr>
            <a:xfrm>
              <a:off x="14062075" y="-1871663"/>
              <a:ext cx="6380163" cy="6248400"/>
            </a:xfrm>
            <a:custGeom>
              <a:pathLst>
                <a:path extrusionOk="0" h="3936" w="4019">
                  <a:moveTo>
                    <a:pt x="0" y="0"/>
                  </a:moveTo>
                  <a:lnTo>
                    <a:pt x="0" y="41"/>
                  </a:lnTo>
                  <a:lnTo>
                    <a:pt x="3977" y="3936"/>
                  </a:lnTo>
                  <a:lnTo>
                    <a:pt x="4019" y="3936"/>
                  </a:lnTo>
                  <a:lnTo>
                    <a:pt x="0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8" name="Shape 228"/>
            <p:cNvSpPr/>
            <p:nvPr/>
          </p:nvSpPr>
          <p:spPr>
            <a:xfrm>
              <a:off x="14062075" y="-1676400"/>
              <a:ext cx="6181725" cy="6053138"/>
            </a:xfrm>
            <a:custGeom>
              <a:pathLst>
                <a:path extrusionOk="0" h="3813" w="3894">
                  <a:moveTo>
                    <a:pt x="0" y="0"/>
                  </a:moveTo>
                  <a:lnTo>
                    <a:pt x="0" y="40"/>
                  </a:lnTo>
                  <a:lnTo>
                    <a:pt x="3852" y="3813"/>
                  </a:lnTo>
                  <a:lnTo>
                    <a:pt x="3894" y="38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9" name="Shape 229"/>
            <p:cNvSpPr/>
            <p:nvPr/>
          </p:nvSpPr>
          <p:spPr>
            <a:xfrm>
              <a:off x="14062075" y="-1676400"/>
              <a:ext cx="6181725" cy="6053138"/>
            </a:xfrm>
            <a:custGeom>
              <a:pathLst>
                <a:path extrusionOk="0" h="3813" w="3894">
                  <a:moveTo>
                    <a:pt x="0" y="0"/>
                  </a:moveTo>
                  <a:lnTo>
                    <a:pt x="0" y="40"/>
                  </a:lnTo>
                  <a:lnTo>
                    <a:pt x="3852" y="3813"/>
                  </a:lnTo>
                  <a:lnTo>
                    <a:pt x="3894" y="3813"/>
                  </a:lnTo>
                  <a:lnTo>
                    <a:pt x="0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0" name="Shape 230"/>
            <p:cNvSpPr/>
            <p:nvPr/>
          </p:nvSpPr>
          <p:spPr>
            <a:xfrm>
              <a:off x="14062075" y="-1481138"/>
              <a:ext cx="5984875" cy="5857875"/>
            </a:xfrm>
            <a:custGeom>
              <a:pathLst>
                <a:path extrusionOk="0" h="3690" w="3770">
                  <a:moveTo>
                    <a:pt x="0" y="0"/>
                  </a:moveTo>
                  <a:lnTo>
                    <a:pt x="0" y="40"/>
                  </a:lnTo>
                  <a:lnTo>
                    <a:pt x="3728" y="3690"/>
                  </a:lnTo>
                  <a:lnTo>
                    <a:pt x="3770" y="36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1" name="Shape 231"/>
            <p:cNvSpPr/>
            <p:nvPr/>
          </p:nvSpPr>
          <p:spPr>
            <a:xfrm>
              <a:off x="14062075" y="-1481138"/>
              <a:ext cx="5984875" cy="5857875"/>
            </a:xfrm>
            <a:custGeom>
              <a:pathLst>
                <a:path extrusionOk="0" h="3690" w="3770">
                  <a:moveTo>
                    <a:pt x="0" y="0"/>
                  </a:moveTo>
                  <a:lnTo>
                    <a:pt x="0" y="40"/>
                  </a:lnTo>
                  <a:lnTo>
                    <a:pt x="3728" y="3690"/>
                  </a:lnTo>
                  <a:lnTo>
                    <a:pt x="3770" y="3690"/>
                  </a:lnTo>
                  <a:lnTo>
                    <a:pt x="0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2" name="Shape 232"/>
            <p:cNvSpPr/>
            <p:nvPr/>
          </p:nvSpPr>
          <p:spPr>
            <a:xfrm>
              <a:off x="14062075" y="-1285875"/>
              <a:ext cx="5784850" cy="5662613"/>
            </a:xfrm>
            <a:custGeom>
              <a:pathLst>
                <a:path extrusionOk="0" h="3567" w="3644">
                  <a:moveTo>
                    <a:pt x="0" y="0"/>
                  </a:moveTo>
                  <a:lnTo>
                    <a:pt x="0" y="40"/>
                  </a:lnTo>
                  <a:lnTo>
                    <a:pt x="3602" y="3567"/>
                  </a:lnTo>
                  <a:lnTo>
                    <a:pt x="3644" y="35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3" name="Shape 233"/>
            <p:cNvSpPr/>
            <p:nvPr/>
          </p:nvSpPr>
          <p:spPr>
            <a:xfrm>
              <a:off x="14062075" y="-1285875"/>
              <a:ext cx="5784850" cy="5662613"/>
            </a:xfrm>
            <a:custGeom>
              <a:pathLst>
                <a:path extrusionOk="0" h="3567" w="3644">
                  <a:moveTo>
                    <a:pt x="0" y="0"/>
                  </a:moveTo>
                  <a:lnTo>
                    <a:pt x="0" y="40"/>
                  </a:lnTo>
                  <a:lnTo>
                    <a:pt x="3602" y="3567"/>
                  </a:lnTo>
                  <a:lnTo>
                    <a:pt x="3644" y="3567"/>
                  </a:lnTo>
                  <a:lnTo>
                    <a:pt x="0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4" name="Shape 234"/>
            <p:cNvSpPr/>
            <p:nvPr/>
          </p:nvSpPr>
          <p:spPr>
            <a:xfrm>
              <a:off x="14062075" y="-1093788"/>
              <a:ext cx="5586413" cy="5470525"/>
            </a:xfrm>
            <a:custGeom>
              <a:pathLst>
                <a:path extrusionOk="0" h="3446" w="3519">
                  <a:moveTo>
                    <a:pt x="0" y="0"/>
                  </a:moveTo>
                  <a:lnTo>
                    <a:pt x="0" y="42"/>
                  </a:lnTo>
                  <a:lnTo>
                    <a:pt x="3477" y="3446"/>
                  </a:lnTo>
                  <a:lnTo>
                    <a:pt x="3519" y="34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5" name="Shape 235"/>
            <p:cNvSpPr/>
            <p:nvPr/>
          </p:nvSpPr>
          <p:spPr>
            <a:xfrm>
              <a:off x="14062075" y="-1093788"/>
              <a:ext cx="5586413" cy="5470525"/>
            </a:xfrm>
            <a:custGeom>
              <a:pathLst>
                <a:path extrusionOk="0" h="3446" w="3519">
                  <a:moveTo>
                    <a:pt x="0" y="0"/>
                  </a:moveTo>
                  <a:lnTo>
                    <a:pt x="0" y="42"/>
                  </a:lnTo>
                  <a:lnTo>
                    <a:pt x="3477" y="3446"/>
                  </a:lnTo>
                  <a:lnTo>
                    <a:pt x="3519" y="3446"/>
                  </a:lnTo>
                  <a:lnTo>
                    <a:pt x="0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6" name="Shape 236"/>
            <p:cNvSpPr/>
            <p:nvPr/>
          </p:nvSpPr>
          <p:spPr>
            <a:xfrm>
              <a:off x="14062075" y="-898525"/>
              <a:ext cx="5386388" cy="5275263"/>
            </a:xfrm>
            <a:custGeom>
              <a:pathLst>
                <a:path extrusionOk="0" h="3323" w="3393">
                  <a:moveTo>
                    <a:pt x="0" y="0"/>
                  </a:moveTo>
                  <a:lnTo>
                    <a:pt x="0" y="40"/>
                  </a:lnTo>
                  <a:lnTo>
                    <a:pt x="3353" y="3323"/>
                  </a:lnTo>
                  <a:lnTo>
                    <a:pt x="3393" y="33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7" name="Shape 237"/>
            <p:cNvSpPr/>
            <p:nvPr/>
          </p:nvSpPr>
          <p:spPr>
            <a:xfrm>
              <a:off x="14062075" y="-898525"/>
              <a:ext cx="5386388" cy="5275263"/>
            </a:xfrm>
            <a:custGeom>
              <a:pathLst>
                <a:path extrusionOk="0" h="3323" w="3393">
                  <a:moveTo>
                    <a:pt x="0" y="0"/>
                  </a:moveTo>
                  <a:lnTo>
                    <a:pt x="0" y="40"/>
                  </a:lnTo>
                  <a:lnTo>
                    <a:pt x="3353" y="3323"/>
                  </a:lnTo>
                  <a:lnTo>
                    <a:pt x="3393" y="3323"/>
                  </a:lnTo>
                  <a:lnTo>
                    <a:pt x="0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8" name="Shape 238"/>
            <p:cNvSpPr/>
            <p:nvPr/>
          </p:nvSpPr>
          <p:spPr>
            <a:xfrm>
              <a:off x="14062075" y="-704850"/>
              <a:ext cx="5189538" cy="5081588"/>
            </a:xfrm>
            <a:custGeom>
              <a:pathLst>
                <a:path extrusionOk="0" h="3201" w="3269">
                  <a:moveTo>
                    <a:pt x="0" y="0"/>
                  </a:moveTo>
                  <a:lnTo>
                    <a:pt x="0" y="41"/>
                  </a:lnTo>
                  <a:lnTo>
                    <a:pt x="3227" y="3201"/>
                  </a:lnTo>
                  <a:lnTo>
                    <a:pt x="3269" y="32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9" name="Shape 239"/>
            <p:cNvSpPr/>
            <p:nvPr/>
          </p:nvSpPr>
          <p:spPr>
            <a:xfrm>
              <a:off x="14062075" y="-704850"/>
              <a:ext cx="5189538" cy="5081588"/>
            </a:xfrm>
            <a:custGeom>
              <a:pathLst>
                <a:path extrusionOk="0" h="3201" w="3269">
                  <a:moveTo>
                    <a:pt x="0" y="0"/>
                  </a:moveTo>
                  <a:lnTo>
                    <a:pt x="0" y="41"/>
                  </a:lnTo>
                  <a:lnTo>
                    <a:pt x="3227" y="3201"/>
                  </a:lnTo>
                  <a:lnTo>
                    <a:pt x="3269" y="3201"/>
                  </a:lnTo>
                  <a:lnTo>
                    <a:pt x="0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0" name="Shape 240"/>
            <p:cNvSpPr/>
            <p:nvPr/>
          </p:nvSpPr>
          <p:spPr>
            <a:xfrm>
              <a:off x="14062075" y="-509588"/>
              <a:ext cx="4991100" cy="4886325"/>
            </a:xfrm>
            <a:custGeom>
              <a:pathLst>
                <a:path extrusionOk="0" h="3078" w="3144">
                  <a:moveTo>
                    <a:pt x="0" y="0"/>
                  </a:moveTo>
                  <a:lnTo>
                    <a:pt x="0" y="41"/>
                  </a:lnTo>
                  <a:lnTo>
                    <a:pt x="3102" y="3078"/>
                  </a:lnTo>
                  <a:lnTo>
                    <a:pt x="3144" y="30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1" name="Shape 241"/>
            <p:cNvSpPr/>
            <p:nvPr/>
          </p:nvSpPr>
          <p:spPr>
            <a:xfrm>
              <a:off x="14062075" y="-509588"/>
              <a:ext cx="4991100" cy="4886325"/>
            </a:xfrm>
            <a:custGeom>
              <a:pathLst>
                <a:path extrusionOk="0" h="3078" w="3144">
                  <a:moveTo>
                    <a:pt x="0" y="0"/>
                  </a:moveTo>
                  <a:lnTo>
                    <a:pt x="0" y="41"/>
                  </a:lnTo>
                  <a:lnTo>
                    <a:pt x="3102" y="3078"/>
                  </a:lnTo>
                  <a:lnTo>
                    <a:pt x="3144" y="3078"/>
                  </a:lnTo>
                  <a:lnTo>
                    <a:pt x="0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2" name="Shape 242"/>
            <p:cNvSpPr/>
            <p:nvPr/>
          </p:nvSpPr>
          <p:spPr>
            <a:xfrm>
              <a:off x="14062075" y="-314325"/>
              <a:ext cx="4791075" cy="4691063"/>
            </a:xfrm>
            <a:custGeom>
              <a:pathLst>
                <a:path extrusionOk="0" h="2955" w="3018">
                  <a:moveTo>
                    <a:pt x="0" y="0"/>
                  </a:moveTo>
                  <a:lnTo>
                    <a:pt x="0" y="40"/>
                  </a:lnTo>
                  <a:lnTo>
                    <a:pt x="2976" y="2955"/>
                  </a:lnTo>
                  <a:lnTo>
                    <a:pt x="3018" y="29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3" name="Shape 243"/>
            <p:cNvSpPr/>
            <p:nvPr/>
          </p:nvSpPr>
          <p:spPr>
            <a:xfrm>
              <a:off x="14062075" y="-314325"/>
              <a:ext cx="4791075" cy="4691063"/>
            </a:xfrm>
            <a:custGeom>
              <a:pathLst>
                <a:path extrusionOk="0" h="2955" w="3018">
                  <a:moveTo>
                    <a:pt x="0" y="0"/>
                  </a:moveTo>
                  <a:lnTo>
                    <a:pt x="0" y="40"/>
                  </a:lnTo>
                  <a:lnTo>
                    <a:pt x="2976" y="2955"/>
                  </a:lnTo>
                  <a:lnTo>
                    <a:pt x="3018" y="2955"/>
                  </a:lnTo>
                  <a:lnTo>
                    <a:pt x="0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4" name="Shape 244"/>
            <p:cNvSpPr/>
            <p:nvPr/>
          </p:nvSpPr>
          <p:spPr>
            <a:xfrm>
              <a:off x="14062075" y="-122238"/>
              <a:ext cx="4594225" cy="4498975"/>
            </a:xfrm>
            <a:custGeom>
              <a:pathLst>
                <a:path extrusionOk="0" h="2834" w="2894">
                  <a:moveTo>
                    <a:pt x="0" y="0"/>
                  </a:moveTo>
                  <a:lnTo>
                    <a:pt x="0" y="42"/>
                  </a:lnTo>
                  <a:lnTo>
                    <a:pt x="2852" y="2834"/>
                  </a:lnTo>
                  <a:lnTo>
                    <a:pt x="2894" y="28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5" name="Shape 245"/>
            <p:cNvSpPr/>
            <p:nvPr/>
          </p:nvSpPr>
          <p:spPr>
            <a:xfrm>
              <a:off x="14062075" y="-122238"/>
              <a:ext cx="4594225" cy="4498975"/>
            </a:xfrm>
            <a:custGeom>
              <a:pathLst>
                <a:path extrusionOk="0" h="2834" w="2894">
                  <a:moveTo>
                    <a:pt x="0" y="0"/>
                  </a:moveTo>
                  <a:lnTo>
                    <a:pt x="0" y="42"/>
                  </a:lnTo>
                  <a:lnTo>
                    <a:pt x="2852" y="2834"/>
                  </a:lnTo>
                  <a:lnTo>
                    <a:pt x="2894" y="2834"/>
                  </a:lnTo>
                  <a:lnTo>
                    <a:pt x="0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6" name="Shape 246"/>
            <p:cNvSpPr/>
            <p:nvPr/>
          </p:nvSpPr>
          <p:spPr>
            <a:xfrm>
              <a:off x="14062075" y="73025"/>
              <a:ext cx="4395788" cy="4303713"/>
            </a:xfrm>
            <a:custGeom>
              <a:pathLst>
                <a:path extrusionOk="0" h="2711" w="2769">
                  <a:moveTo>
                    <a:pt x="0" y="0"/>
                  </a:moveTo>
                  <a:lnTo>
                    <a:pt x="0" y="40"/>
                  </a:lnTo>
                  <a:lnTo>
                    <a:pt x="2728" y="2711"/>
                  </a:lnTo>
                  <a:lnTo>
                    <a:pt x="2769" y="27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7" name="Shape 247"/>
            <p:cNvSpPr/>
            <p:nvPr/>
          </p:nvSpPr>
          <p:spPr>
            <a:xfrm>
              <a:off x="14062075" y="73025"/>
              <a:ext cx="4395788" cy="4303713"/>
            </a:xfrm>
            <a:custGeom>
              <a:pathLst>
                <a:path extrusionOk="0" h="2711" w="2769">
                  <a:moveTo>
                    <a:pt x="0" y="0"/>
                  </a:moveTo>
                  <a:lnTo>
                    <a:pt x="0" y="40"/>
                  </a:lnTo>
                  <a:lnTo>
                    <a:pt x="2728" y="2711"/>
                  </a:lnTo>
                  <a:lnTo>
                    <a:pt x="2769" y="2711"/>
                  </a:lnTo>
                  <a:lnTo>
                    <a:pt x="0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8" name="Shape 248"/>
            <p:cNvSpPr/>
            <p:nvPr/>
          </p:nvSpPr>
          <p:spPr>
            <a:xfrm>
              <a:off x="14062075" y="268288"/>
              <a:ext cx="4197350" cy="4108450"/>
            </a:xfrm>
            <a:custGeom>
              <a:pathLst>
                <a:path extrusionOk="0" h="2588" w="2644">
                  <a:moveTo>
                    <a:pt x="0" y="0"/>
                  </a:moveTo>
                  <a:lnTo>
                    <a:pt x="0" y="40"/>
                  </a:lnTo>
                  <a:lnTo>
                    <a:pt x="2602" y="2588"/>
                  </a:lnTo>
                  <a:lnTo>
                    <a:pt x="2644" y="25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9" name="Shape 249"/>
            <p:cNvSpPr/>
            <p:nvPr/>
          </p:nvSpPr>
          <p:spPr>
            <a:xfrm>
              <a:off x="14062075" y="268288"/>
              <a:ext cx="4197350" cy="4108450"/>
            </a:xfrm>
            <a:custGeom>
              <a:pathLst>
                <a:path extrusionOk="0" h="2588" w="2644">
                  <a:moveTo>
                    <a:pt x="0" y="0"/>
                  </a:moveTo>
                  <a:lnTo>
                    <a:pt x="0" y="40"/>
                  </a:lnTo>
                  <a:lnTo>
                    <a:pt x="2602" y="2588"/>
                  </a:lnTo>
                  <a:lnTo>
                    <a:pt x="2644" y="2588"/>
                  </a:lnTo>
                  <a:lnTo>
                    <a:pt x="0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0" name="Shape 250"/>
            <p:cNvSpPr/>
            <p:nvPr/>
          </p:nvSpPr>
          <p:spPr>
            <a:xfrm>
              <a:off x="14062075" y="463550"/>
              <a:ext cx="3998913" cy="3913188"/>
            </a:xfrm>
            <a:custGeom>
              <a:pathLst>
                <a:path extrusionOk="0" h="2465" w="2519">
                  <a:moveTo>
                    <a:pt x="0" y="0"/>
                  </a:moveTo>
                  <a:lnTo>
                    <a:pt x="0" y="40"/>
                  </a:lnTo>
                  <a:lnTo>
                    <a:pt x="2477" y="2465"/>
                  </a:lnTo>
                  <a:lnTo>
                    <a:pt x="2519" y="24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1" name="Shape 251"/>
            <p:cNvSpPr/>
            <p:nvPr/>
          </p:nvSpPr>
          <p:spPr>
            <a:xfrm>
              <a:off x="14062075" y="463550"/>
              <a:ext cx="3998913" cy="3913188"/>
            </a:xfrm>
            <a:custGeom>
              <a:pathLst>
                <a:path extrusionOk="0" h="2465" w="2519">
                  <a:moveTo>
                    <a:pt x="0" y="0"/>
                  </a:moveTo>
                  <a:lnTo>
                    <a:pt x="0" y="40"/>
                  </a:lnTo>
                  <a:lnTo>
                    <a:pt x="2477" y="2465"/>
                  </a:lnTo>
                  <a:lnTo>
                    <a:pt x="2519" y="2465"/>
                  </a:lnTo>
                  <a:lnTo>
                    <a:pt x="0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2" name="Shape 252"/>
            <p:cNvSpPr/>
            <p:nvPr/>
          </p:nvSpPr>
          <p:spPr>
            <a:xfrm>
              <a:off x="14062075" y="657225"/>
              <a:ext cx="3798888" cy="3719513"/>
            </a:xfrm>
            <a:custGeom>
              <a:pathLst>
                <a:path extrusionOk="0" h="2343" w="2393">
                  <a:moveTo>
                    <a:pt x="0" y="0"/>
                  </a:moveTo>
                  <a:lnTo>
                    <a:pt x="0" y="41"/>
                  </a:lnTo>
                  <a:lnTo>
                    <a:pt x="2353" y="2343"/>
                  </a:lnTo>
                  <a:lnTo>
                    <a:pt x="2393" y="23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3" name="Shape 253"/>
            <p:cNvSpPr/>
            <p:nvPr/>
          </p:nvSpPr>
          <p:spPr>
            <a:xfrm>
              <a:off x="14062075" y="657225"/>
              <a:ext cx="3798888" cy="3719513"/>
            </a:xfrm>
            <a:custGeom>
              <a:pathLst>
                <a:path extrusionOk="0" h="2343" w="2393">
                  <a:moveTo>
                    <a:pt x="0" y="0"/>
                  </a:moveTo>
                  <a:lnTo>
                    <a:pt x="0" y="41"/>
                  </a:lnTo>
                  <a:lnTo>
                    <a:pt x="2353" y="2343"/>
                  </a:lnTo>
                  <a:lnTo>
                    <a:pt x="2393" y="2343"/>
                  </a:lnTo>
                  <a:lnTo>
                    <a:pt x="0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4" name="Shape 254"/>
            <p:cNvSpPr/>
            <p:nvPr/>
          </p:nvSpPr>
          <p:spPr>
            <a:xfrm>
              <a:off x="14062075" y="850900"/>
              <a:ext cx="3602038" cy="3525838"/>
            </a:xfrm>
            <a:custGeom>
              <a:pathLst>
                <a:path extrusionOk="0" h="2221" w="2269">
                  <a:moveTo>
                    <a:pt x="0" y="0"/>
                  </a:moveTo>
                  <a:lnTo>
                    <a:pt x="0" y="41"/>
                  </a:lnTo>
                  <a:lnTo>
                    <a:pt x="2227" y="2221"/>
                  </a:lnTo>
                  <a:lnTo>
                    <a:pt x="2269" y="22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5" name="Shape 255"/>
            <p:cNvSpPr/>
            <p:nvPr/>
          </p:nvSpPr>
          <p:spPr>
            <a:xfrm>
              <a:off x="14062075" y="850900"/>
              <a:ext cx="3602038" cy="3525838"/>
            </a:xfrm>
            <a:custGeom>
              <a:pathLst>
                <a:path extrusionOk="0" h="2221" w="2269">
                  <a:moveTo>
                    <a:pt x="0" y="0"/>
                  </a:moveTo>
                  <a:lnTo>
                    <a:pt x="0" y="41"/>
                  </a:lnTo>
                  <a:lnTo>
                    <a:pt x="2227" y="2221"/>
                  </a:lnTo>
                  <a:lnTo>
                    <a:pt x="2269" y="2221"/>
                  </a:lnTo>
                  <a:lnTo>
                    <a:pt x="0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6" name="Shape 256"/>
            <p:cNvSpPr/>
            <p:nvPr/>
          </p:nvSpPr>
          <p:spPr>
            <a:xfrm>
              <a:off x="14062075" y="1044575"/>
              <a:ext cx="3403600" cy="3332163"/>
            </a:xfrm>
            <a:custGeom>
              <a:pathLst>
                <a:path extrusionOk="0" h="2099" w="2144">
                  <a:moveTo>
                    <a:pt x="0" y="0"/>
                  </a:moveTo>
                  <a:lnTo>
                    <a:pt x="0" y="41"/>
                  </a:lnTo>
                  <a:lnTo>
                    <a:pt x="2102" y="2099"/>
                  </a:lnTo>
                  <a:lnTo>
                    <a:pt x="2144" y="20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7" name="Shape 257"/>
            <p:cNvSpPr/>
            <p:nvPr/>
          </p:nvSpPr>
          <p:spPr>
            <a:xfrm>
              <a:off x="14062075" y="1044575"/>
              <a:ext cx="3403600" cy="3332163"/>
            </a:xfrm>
            <a:custGeom>
              <a:pathLst>
                <a:path extrusionOk="0" h="2099" w="2144">
                  <a:moveTo>
                    <a:pt x="0" y="0"/>
                  </a:moveTo>
                  <a:lnTo>
                    <a:pt x="0" y="41"/>
                  </a:lnTo>
                  <a:lnTo>
                    <a:pt x="2102" y="2099"/>
                  </a:lnTo>
                  <a:lnTo>
                    <a:pt x="2144" y="2099"/>
                  </a:lnTo>
                  <a:lnTo>
                    <a:pt x="0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8" name="Shape 258"/>
            <p:cNvSpPr/>
            <p:nvPr/>
          </p:nvSpPr>
          <p:spPr>
            <a:xfrm>
              <a:off x="14062075" y="1239838"/>
              <a:ext cx="3203575" cy="3136900"/>
            </a:xfrm>
            <a:custGeom>
              <a:pathLst>
                <a:path extrusionOk="0" h="1976" w="2018">
                  <a:moveTo>
                    <a:pt x="0" y="0"/>
                  </a:moveTo>
                  <a:lnTo>
                    <a:pt x="0" y="41"/>
                  </a:lnTo>
                  <a:lnTo>
                    <a:pt x="1976" y="1976"/>
                  </a:lnTo>
                  <a:lnTo>
                    <a:pt x="2018" y="19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9" name="Shape 259"/>
            <p:cNvSpPr/>
            <p:nvPr/>
          </p:nvSpPr>
          <p:spPr>
            <a:xfrm>
              <a:off x="14062075" y="1239838"/>
              <a:ext cx="3203575" cy="3136900"/>
            </a:xfrm>
            <a:custGeom>
              <a:pathLst>
                <a:path extrusionOk="0" h="1976" w="2018">
                  <a:moveTo>
                    <a:pt x="0" y="0"/>
                  </a:moveTo>
                  <a:lnTo>
                    <a:pt x="0" y="41"/>
                  </a:lnTo>
                  <a:lnTo>
                    <a:pt x="1976" y="1976"/>
                  </a:lnTo>
                  <a:lnTo>
                    <a:pt x="2018" y="1976"/>
                  </a:lnTo>
                  <a:lnTo>
                    <a:pt x="0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0" name="Shape 260"/>
            <p:cNvSpPr/>
            <p:nvPr/>
          </p:nvSpPr>
          <p:spPr>
            <a:xfrm>
              <a:off x="14062075" y="1435100"/>
              <a:ext cx="3006725" cy="2941638"/>
            </a:xfrm>
            <a:custGeom>
              <a:pathLst>
                <a:path extrusionOk="0" h="1853" w="1894">
                  <a:moveTo>
                    <a:pt x="0" y="0"/>
                  </a:moveTo>
                  <a:lnTo>
                    <a:pt x="0" y="40"/>
                  </a:lnTo>
                  <a:lnTo>
                    <a:pt x="1852" y="1853"/>
                  </a:lnTo>
                  <a:lnTo>
                    <a:pt x="1894" y="18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1" name="Shape 261"/>
            <p:cNvSpPr/>
            <p:nvPr/>
          </p:nvSpPr>
          <p:spPr>
            <a:xfrm>
              <a:off x="14062075" y="1435100"/>
              <a:ext cx="3006725" cy="2941638"/>
            </a:xfrm>
            <a:custGeom>
              <a:pathLst>
                <a:path extrusionOk="0" h="1853" w="1894">
                  <a:moveTo>
                    <a:pt x="0" y="0"/>
                  </a:moveTo>
                  <a:lnTo>
                    <a:pt x="0" y="40"/>
                  </a:lnTo>
                  <a:lnTo>
                    <a:pt x="1852" y="1853"/>
                  </a:lnTo>
                  <a:lnTo>
                    <a:pt x="1894" y="1853"/>
                  </a:lnTo>
                  <a:lnTo>
                    <a:pt x="0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2" name="Shape 262"/>
            <p:cNvSpPr/>
            <p:nvPr/>
          </p:nvSpPr>
          <p:spPr>
            <a:xfrm>
              <a:off x="14062075" y="1630363"/>
              <a:ext cx="2808288" cy="2746375"/>
            </a:xfrm>
            <a:custGeom>
              <a:pathLst>
                <a:path extrusionOk="0" h="1730" w="1769">
                  <a:moveTo>
                    <a:pt x="0" y="0"/>
                  </a:moveTo>
                  <a:lnTo>
                    <a:pt x="0" y="40"/>
                  </a:lnTo>
                  <a:lnTo>
                    <a:pt x="1727" y="1730"/>
                  </a:lnTo>
                  <a:lnTo>
                    <a:pt x="1769" y="17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3" name="Shape 263"/>
            <p:cNvSpPr/>
            <p:nvPr/>
          </p:nvSpPr>
          <p:spPr>
            <a:xfrm>
              <a:off x="14062075" y="1630363"/>
              <a:ext cx="2808288" cy="2746375"/>
            </a:xfrm>
            <a:custGeom>
              <a:pathLst>
                <a:path extrusionOk="0" h="1730" w="1769">
                  <a:moveTo>
                    <a:pt x="0" y="0"/>
                  </a:moveTo>
                  <a:lnTo>
                    <a:pt x="0" y="40"/>
                  </a:lnTo>
                  <a:lnTo>
                    <a:pt x="1727" y="1730"/>
                  </a:lnTo>
                  <a:lnTo>
                    <a:pt x="1769" y="1730"/>
                  </a:lnTo>
                  <a:lnTo>
                    <a:pt x="0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4" name="Shape 264"/>
            <p:cNvSpPr/>
            <p:nvPr/>
          </p:nvSpPr>
          <p:spPr>
            <a:xfrm>
              <a:off x="14062075" y="1822450"/>
              <a:ext cx="2608263" cy="2554288"/>
            </a:xfrm>
            <a:custGeom>
              <a:pathLst>
                <a:path extrusionOk="0" h="1609" w="1643">
                  <a:moveTo>
                    <a:pt x="0" y="0"/>
                  </a:moveTo>
                  <a:lnTo>
                    <a:pt x="0" y="42"/>
                  </a:lnTo>
                  <a:lnTo>
                    <a:pt x="1601" y="1609"/>
                  </a:lnTo>
                  <a:lnTo>
                    <a:pt x="1643" y="16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5" name="Shape 265"/>
            <p:cNvSpPr/>
            <p:nvPr/>
          </p:nvSpPr>
          <p:spPr>
            <a:xfrm>
              <a:off x="14062075" y="1822450"/>
              <a:ext cx="2608263" cy="2554288"/>
            </a:xfrm>
            <a:custGeom>
              <a:pathLst>
                <a:path extrusionOk="0" h="1609" w="1643">
                  <a:moveTo>
                    <a:pt x="0" y="0"/>
                  </a:moveTo>
                  <a:lnTo>
                    <a:pt x="0" y="42"/>
                  </a:lnTo>
                  <a:lnTo>
                    <a:pt x="1601" y="1609"/>
                  </a:lnTo>
                  <a:lnTo>
                    <a:pt x="1643" y="1609"/>
                  </a:lnTo>
                  <a:lnTo>
                    <a:pt x="0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6" name="Shape 266"/>
            <p:cNvSpPr/>
            <p:nvPr/>
          </p:nvSpPr>
          <p:spPr>
            <a:xfrm>
              <a:off x="14062075" y="2017713"/>
              <a:ext cx="2411413" cy="2359025"/>
            </a:xfrm>
            <a:custGeom>
              <a:pathLst>
                <a:path extrusionOk="0" h="1486" w="1519">
                  <a:moveTo>
                    <a:pt x="0" y="0"/>
                  </a:moveTo>
                  <a:lnTo>
                    <a:pt x="0" y="40"/>
                  </a:lnTo>
                  <a:lnTo>
                    <a:pt x="1477" y="1486"/>
                  </a:lnTo>
                  <a:lnTo>
                    <a:pt x="1519" y="14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7" name="Shape 267"/>
            <p:cNvSpPr/>
            <p:nvPr/>
          </p:nvSpPr>
          <p:spPr>
            <a:xfrm>
              <a:off x="14062075" y="2017713"/>
              <a:ext cx="2411413" cy="2359025"/>
            </a:xfrm>
            <a:custGeom>
              <a:pathLst>
                <a:path extrusionOk="0" h="1486" w="1519">
                  <a:moveTo>
                    <a:pt x="0" y="0"/>
                  </a:moveTo>
                  <a:lnTo>
                    <a:pt x="0" y="40"/>
                  </a:lnTo>
                  <a:lnTo>
                    <a:pt x="1477" y="1486"/>
                  </a:lnTo>
                  <a:lnTo>
                    <a:pt x="1519" y="1486"/>
                  </a:lnTo>
                  <a:lnTo>
                    <a:pt x="0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8" name="Shape 268"/>
            <p:cNvSpPr/>
            <p:nvPr/>
          </p:nvSpPr>
          <p:spPr>
            <a:xfrm>
              <a:off x="14062075" y="2211388"/>
              <a:ext cx="2211388" cy="2165350"/>
            </a:xfrm>
            <a:custGeom>
              <a:pathLst>
                <a:path extrusionOk="0" h="1364" w="1393">
                  <a:moveTo>
                    <a:pt x="0" y="0"/>
                  </a:moveTo>
                  <a:lnTo>
                    <a:pt x="0" y="41"/>
                  </a:lnTo>
                  <a:lnTo>
                    <a:pt x="1352" y="1364"/>
                  </a:lnTo>
                  <a:lnTo>
                    <a:pt x="1393" y="13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9" name="Shape 269"/>
            <p:cNvSpPr/>
            <p:nvPr/>
          </p:nvSpPr>
          <p:spPr>
            <a:xfrm>
              <a:off x="14062075" y="2211388"/>
              <a:ext cx="2211388" cy="2165350"/>
            </a:xfrm>
            <a:custGeom>
              <a:pathLst>
                <a:path extrusionOk="0" h="1364" w="1393">
                  <a:moveTo>
                    <a:pt x="0" y="0"/>
                  </a:moveTo>
                  <a:lnTo>
                    <a:pt x="0" y="41"/>
                  </a:lnTo>
                  <a:lnTo>
                    <a:pt x="1352" y="1364"/>
                  </a:lnTo>
                  <a:lnTo>
                    <a:pt x="1393" y="1364"/>
                  </a:lnTo>
                  <a:lnTo>
                    <a:pt x="0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0" name="Shape 270"/>
            <p:cNvSpPr/>
            <p:nvPr/>
          </p:nvSpPr>
          <p:spPr>
            <a:xfrm>
              <a:off x="14062075" y="2406650"/>
              <a:ext cx="2012950" cy="1970088"/>
            </a:xfrm>
            <a:custGeom>
              <a:pathLst>
                <a:path extrusionOk="0" h="1241" w="1268">
                  <a:moveTo>
                    <a:pt x="0" y="0"/>
                  </a:moveTo>
                  <a:lnTo>
                    <a:pt x="0" y="41"/>
                  </a:lnTo>
                  <a:lnTo>
                    <a:pt x="1226" y="1241"/>
                  </a:lnTo>
                  <a:lnTo>
                    <a:pt x="1268" y="1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1" name="Shape 271"/>
            <p:cNvSpPr/>
            <p:nvPr/>
          </p:nvSpPr>
          <p:spPr>
            <a:xfrm>
              <a:off x="14062075" y="2406650"/>
              <a:ext cx="2012950" cy="1970088"/>
            </a:xfrm>
            <a:custGeom>
              <a:pathLst>
                <a:path extrusionOk="0" h="1241" w="1268">
                  <a:moveTo>
                    <a:pt x="0" y="0"/>
                  </a:moveTo>
                  <a:lnTo>
                    <a:pt x="0" y="41"/>
                  </a:lnTo>
                  <a:lnTo>
                    <a:pt x="1226" y="1241"/>
                  </a:lnTo>
                  <a:lnTo>
                    <a:pt x="1268" y="1241"/>
                  </a:lnTo>
                  <a:lnTo>
                    <a:pt x="0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2" name="Shape 272"/>
            <p:cNvSpPr/>
            <p:nvPr/>
          </p:nvSpPr>
          <p:spPr>
            <a:xfrm>
              <a:off x="14062075" y="2600325"/>
              <a:ext cx="1816100" cy="1776413"/>
            </a:xfrm>
            <a:custGeom>
              <a:pathLst>
                <a:path extrusionOk="0" h="1119" w="1144">
                  <a:moveTo>
                    <a:pt x="0" y="0"/>
                  </a:moveTo>
                  <a:lnTo>
                    <a:pt x="0" y="41"/>
                  </a:lnTo>
                  <a:lnTo>
                    <a:pt x="1102" y="1119"/>
                  </a:lnTo>
                  <a:lnTo>
                    <a:pt x="1144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3" name="Shape 273"/>
            <p:cNvSpPr/>
            <p:nvPr/>
          </p:nvSpPr>
          <p:spPr>
            <a:xfrm>
              <a:off x="14062075" y="2600325"/>
              <a:ext cx="1816100" cy="1776413"/>
            </a:xfrm>
            <a:custGeom>
              <a:pathLst>
                <a:path extrusionOk="0" h="1119" w="1144">
                  <a:moveTo>
                    <a:pt x="0" y="0"/>
                  </a:moveTo>
                  <a:lnTo>
                    <a:pt x="0" y="41"/>
                  </a:lnTo>
                  <a:lnTo>
                    <a:pt x="1102" y="1119"/>
                  </a:lnTo>
                  <a:lnTo>
                    <a:pt x="1144" y="1119"/>
                  </a:lnTo>
                  <a:lnTo>
                    <a:pt x="0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4" name="Shape 274"/>
            <p:cNvSpPr/>
            <p:nvPr/>
          </p:nvSpPr>
          <p:spPr>
            <a:xfrm>
              <a:off x="14062075" y="2794000"/>
              <a:ext cx="1616075" cy="1582738"/>
            </a:xfrm>
            <a:custGeom>
              <a:pathLst>
                <a:path extrusionOk="0" h="997" w="1018">
                  <a:moveTo>
                    <a:pt x="0" y="0"/>
                  </a:moveTo>
                  <a:lnTo>
                    <a:pt x="0" y="42"/>
                  </a:lnTo>
                  <a:lnTo>
                    <a:pt x="976" y="997"/>
                  </a:lnTo>
                  <a:lnTo>
                    <a:pt x="1018" y="9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5" name="Shape 275"/>
            <p:cNvSpPr/>
            <p:nvPr/>
          </p:nvSpPr>
          <p:spPr>
            <a:xfrm>
              <a:off x="14062075" y="2794000"/>
              <a:ext cx="1616075" cy="1582738"/>
            </a:xfrm>
            <a:custGeom>
              <a:pathLst>
                <a:path extrusionOk="0" h="997" w="1018">
                  <a:moveTo>
                    <a:pt x="0" y="0"/>
                  </a:moveTo>
                  <a:lnTo>
                    <a:pt x="0" y="42"/>
                  </a:lnTo>
                  <a:lnTo>
                    <a:pt x="976" y="997"/>
                  </a:lnTo>
                  <a:lnTo>
                    <a:pt x="1018" y="997"/>
                  </a:lnTo>
                  <a:lnTo>
                    <a:pt x="0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6" name="Shape 276"/>
            <p:cNvSpPr/>
            <p:nvPr/>
          </p:nvSpPr>
          <p:spPr>
            <a:xfrm>
              <a:off x="14062075" y="2989263"/>
              <a:ext cx="1417638" cy="1387475"/>
            </a:xfrm>
            <a:custGeom>
              <a:pathLst>
                <a:path extrusionOk="0" h="874" w="893">
                  <a:moveTo>
                    <a:pt x="0" y="0"/>
                  </a:moveTo>
                  <a:lnTo>
                    <a:pt x="0" y="40"/>
                  </a:lnTo>
                  <a:lnTo>
                    <a:pt x="851" y="874"/>
                  </a:lnTo>
                  <a:lnTo>
                    <a:pt x="893" y="8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7" name="Shape 277"/>
            <p:cNvSpPr/>
            <p:nvPr/>
          </p:nvSpPr>
          <p:spPr>
            <a:xfrm>
              <a:off x="14062075" y="2989263"/>
              <a:ext cx="1417638" cy="1387475"/>
            </a:xfrm>
            <a:custGeom>
              <a:pathLst>
                <a:path extrusionOk="0" h="874" w="893">
                  <a:moveTo>
                    <a:pt x="0" y="0"/>
                  </a:moveTo>
                  <a:lnTo>
                    <a:pt x="0" y="40"/>
                  </a:lnTo>
                  <a:lnTo>
                    <a:pt x="851" y="874"/>
                  </a:lnTo>
                  <a:lnTo>
                    <a:pt x="893" y="874"/>
                  </a:lnTo>
                  <a:lnTo>
                    <a:pt x="0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8" name="Shape 278"/>
            <p:cNvSpPr/>
            <p:nvPr/>
          </p:nvSpPr>
          <p:spPr>
            <a:xfrm>
              <a:off x="14062075" y="3184525"/>
              <a:ext cx="1220788" cy="1192213"/>
            </a:xfrm>
            <a:custGeom>
              <a:pathLst>
                <a:path extrusionOk="0" h="751" w="769">
                  <a:moveTo>
                    <a:pt x="0" y="0"/>
                  </a:moveTo>
                  <a:lnTo>
                    <a:pt x="0" y="40"/>
                  </a:lnTo>
                  <a:lnTo>
                    <a:pt x="727" y="751"/>
                  </a:lnTo>
                  <a:lnTo>
                    <a:pt x="769" y="7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9" name="Shape 279"/>
            <p:cNvSpPr/>
            <p:nvPr/>
          </p:nvSpPr>
          <p:spPr>
            <a:xfrm>
              <a:off x="14062075" y="3184525"/>
              <a:ext cx="1220788" cy="1192213"/>
            </a:xfrm>
            <a:custGeom>
              <a:pathLst>
                <a:path extrusionOk="0" h="751" w="769">
                  <a:moveTo>
                    <a:pt x="0" y="0"/>
                  </a:moveTo>
                  <a:lnTo>
                    <a:pt x="0" y="40"/>
                  </a:lnTo>
                  <a:lnTo>
                    <a:pt x="727" y="751"/>
                  </a:lnTo>
                  <a:lnTo>
                    <a:pt x="769" y="751"/>
                  </a:lnTo>
                  <a:lnTo>
                    <a:pt x="0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0" name="Shape 280"/>
            <p:cNvSpPr/>
            <p:nvPr/>
          </p:nvSpPr>
          <p:spPr>
            <a:xfrm>
              <a:off x="14062075" y="3379788"/>
              <a:ext cx="1020763" cy="996950"/>
            </a:xfrm>
            <a:custGeom>
              <a:pathLst>
                <a:path extrusionOk="0" h="628" w="643">
                  <a:moveTo>
                    <a:pt x="0" y="0"/>
                  </a:moveTo>
                  <a:lnTo>
                    <a:pt x="0" y="40"/>
                  </a:lnTo>
                  <a:lnTo>
                    <a:pt x="601" y="628"/>
                  </a:lnTo>
                  <a:lnTo>
                    <a:pt x="643" y="6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1" name="Shape 281"/>
            <p:cNvSpPr/>
            <p:nvPr/>
          </p:nvSpPr>
          <p:spPr>
            <a:xfrm>
              <a:off x="14062075" y="3379788"/>
              <a:ext cx="1020763" cy="996950"/>
            </a:xfrm>
            <a:custGeom>
              <a:pathLst>
                <a:path extrusionOk="0" h="628" w="643">
                  <a:moveTo>
                    <a:pt x="0" y="0"/>
                  </a:moveTo>
                  <a:lnTo>
                    <a:pt x="0" y="40"/>
                  </a:lnTo>
                  <a:lnTo>
                    <a:pt x="601" y="628"/>
                  </a:lnTo>
                  <a:lnTo>
                    <a:pt x="643" y="628"/>
                  </a:lnTo>
                  <a:lnTo>
                    <a:pt x="0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2" name="Shape 282"/>
            <p:cNvSpPr/>
            <p:nvPr/>
          </p:nvSpPr>
          <p:spPr>
            <a:xfrm>
              <a:off x="14062075" y="3571875"/>
              <a:ext cx="823913" cy="804863"/>
            </a:xfrm>
            <a:custGeom>
              <a:pathLst>
                <a:path extrusionOk="0" h="507" w="519">
                  <a:moveTo>
                    <a:pt x="0" y="0"/>
                  </a:moveTo>
                  <a:lnTo>
                    <a:pt x="0" y="42"/>
                  </a:lnTo>
                  <a:lnTo>
                    <a:pt x="477" y="507"/>
                  </a:lnTo>
                  <a:lnTo>
                    <a:pt x="519" y="5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3" name="Shape 283"/>
            <p:cNvSpPr/>
            <p:nvPr/>
          </p:nvSpPr>
          <p:spPr>
            <a:xfrm>
              <a:off x="14062075" y="3571875"/>
              <a:ext cx="823913" cy="804863"/>
            </a:xfrm>
            <a:custGeom>
              <a:pathLst>
                <a:path extrusionOk="0" h="507" w="519">
                  <a:moveTo>
                    <a:pt x="0" y="0"/>
                  </a:moveTo>
                  <a:lnTo>
                    <a:pt x="0" y="42"/>
                  </a:lnTo>
                  <a:lnTo>
                    <a:pt x="477" y="507"/>
                  </a:lnTo>
                  <a:lnTo>
                    <a:pt x="519" y="507"/>
                  </a:lnTo>
                  <a:lnTo>
                    <a:pt x="0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4" name="Shape 284"/>
            <p:cNvSpPr/>
            <p:nvPr/>
          </p:nvSpPr>
          <p:spPr>
            <a:xfrm>
              <a:off x="14062075" y="3767138"/>
              <a:ext cx="623888" cy="609600"/>
            </a:xfrm>
            <a:custGeom>
              <a:pathLst>
                <a:path extrusionOk="0" h="384" w="393">
                  <a:moveTo>
                    <a:pt x="0" y="0"/>
                  </a:moveTo>
                  <a:lnTo>
                    <a:pt x="0" y="42"/>
                  </a:lnTo>
                  <a:lnTo>
                    <a:pt x="352" y="384"/>
                  </a:lnTo>
                  <a:lnTo>
                    <a:pt x="393" y="3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5" name="Shape 285"/>
            <p:cNvSpPr/>
            <p:nvPr/>
          </p:nvSpPr>
          <p:spPr>
            <a:xfrm>
              <a:off x="14062075" y="3767138"/>
              <a:ext cx="623888" cy="609600"/>
            </a:xfrm>
            <a:custGeom>
              <a:pathLst>
                <a:path extrusionOk="0" h="384" w="393">
                  <a:moveTo>
                    <a:pt x="0" y="0"/>
                  </a:moveTo>
                  <a:lnTo>
                    <a:pt x="0" y="42"/>
                  </a:lnTo>
                  <a:lnTo>
                    <a:pt x="352" y="384"/>
                  </a:lnTo>
                  <a:lnTo>
                    <a:pt x="393" y="384"/>
                  </a:lnTo>
                  <a:lnTo>
                    <a:pt x="0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6" name="Shape 286"/>
            <p:cNvSpPr/>
            <p:nvPr/>
          </p:nvSpPr>
          <p:spPr>
            <a:xfrm>
              <a:off x="14062075" y="3960813"/>
              <a:ext cx="425450" cy="415925"/>
            </a:xfrm>
            <a:custGeom>
              <a:pathLst>
                <a:path extrusionOk="0" h="262" w="268">
                  <a:moveTo>
                    <a:pt x="0" y="0"/>
                  </a:moveTo>
                  <a:lnTo>
                    <a:pt x="0" y="41"/>
                  </a:lnTo>
                  <a:lnTo>
                    <a:pt x="226" y="262"/>
                  </a:lnTo>
                  <a:lnTo>
                    <a:pt x="268" y="2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7" name="Shape 287"/>
            <p:cNvSpPr/>
            <p:nvPr/>
          </p:nvSpPr>
          <p:spPr>
            <a:xfrm>
              <a:off x="14062075" y="3960813"/>
              <a:ext cx="425450" cy="415925"/>
            </a:xfrm>
            <a:custGeom>
              <a:pathLst>
                <a:path extrusionOk="0" h="262" w="268">
                  <a:moveTo>
                    <a:pt x="0" y="0"/>
                  </a:moveTo>
                  <a:lnTo>
                    <a:pt x="0" y="41"/>
                  </a:lnTo>
                  <a:lnTo>
                    <a:pt x="226" y="262"/>
                  </a:lnTo>
                  <a:lnTo>
                    <a:pt x="268" y="262"/>
                  </a:lnTo>
                  <a:lnTo>
                    <a:pt x="0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8" name="Shape 288"/>
            <p:cNvSpPr/>
            <p:nvPr/>
          </p:nvSpPr>
          <p:spPr>
            <a:xfrm>
              <a:off x="14062075" y="4156075"/>
              <a:ext cx="228600" cy="220663"/>
            </a:xfrm>
            <a:custGeom>
              <a:pathLst>
                <a:path extrusionOk="0" h="139" w="144">
                  <a:moveTo>
                    <a:pt x="0" y="0"/>
                  </a:moveTo>
                  <a:lnTo>
                    <a:pt x="0" y="41"/>
                  </a:lnTo>
                  <a:lnTo>
                    <a:pt x="102" y="139"/>
                  </a:lnTo>
                  <a:lnTo>
                    <a:pt x="144" y="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9" name="Shape 289"/>
            <p:cNvSpPr/>
            <p:nvPr/>
          </p:nvSpPr>
          <p:spPr>
            <a:xfrm>
              <a:off x="14062075" y="4156075"/>
              <a:ext cx="228600" cy="220663"/>
            </a:xfrm>
            <a:custGeom>
              <a:pathLst>
                <a:path extrusionOk="0" h="139" w="144">
                  <a:moveTo>
                    <a:pt x="0" y="0"/>
                  </a:moveTo>
                  <a:lnTo>
                    <a:pt x="0" y="41"/>
                  </a:lnTo>
                  <a:lnTo>
                    <a:pt x="102" y="139"/>
                  </a:lnTo>
                  <a:lnTo>
                    <a:pt x="144" y="139"/>
                  </a:lnTo>
                  <a:lnTo>
                    <a:pt x="0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0" name="Shape 290"/>
            <p:cNvSpPr/>
            <p:nvPr/>
          </p:nvSpPr>
          <p:spPr>
            <a:xfrm>
              <a:off x="14062075" y="4351338"/>
              <a:ext cx="28575" cy="25400"/>
            </a:xfrm>
            <a:custGeom>
              <a:pathLst>
                <a:path extrusionOk="0" h="16" w="18">
                  <a:moveTo>
                    <a:pt x="0" y="0"/>
                  </a:moveTo>
                  <a:lnTo>
                    <a:pt x="0" y="16"/>
                  </a:lnTo>
                  <a:lnTo>
                    <a:pt x="18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1" name="Shape 291"/>
            <p:cNvSpPr/>
            <p:nvPr/>
          </p:nvSpPr>
          <p:spPr>
            <a:xfrm>
              <a:off x="14062075" y="4351338"/>
              <a:ext cx="28575" cy="25400"/>
            </a:xfrm>
            <a:custGeom>
              <a:pathLst>
                <a:path extrusionOk="0" h="16" w="18">
                  <a:moveTo>
                    <a:pt x="0" y="0"/>
                  </a:moveTo>
                  <a:lnTo>
                    <a:pt x="0" y="16"/>
                  </a:lnTo>
                  <a:lnTo>
                    <a:pt x="18" y="16"/>
                  </a:lnTo>
                  <a:lnTo>
                    <a:pt x="0" y="0"/>
                  </a:lnTo>
                </a:path>
              </a:pathLst>
            </a:custGeom>
            <a:solidFill>
              <a:srgbClr val="161D20">
                <a:alpha val="14901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92" name="Shape 292"/>
          <p:cNvGrpSpPr/>
          <p:nvPr/>
        </p:nvGrpSpPr>
        <p:grpSpPr>
          <a:xfrm>
            <a:off x="879277" y="1155555"/>
            <a:ext cx="3468292" cy="2832391"/>
            <a:chOff x="1172369" y="1795605"/>
            <a:chExt cx="4624389" cy="3776521"/>
          </a:xfrm>
        </p:grpSpPr>
        <p:pic>
          <p:nvPicPr>
            <p:cNvPr id="293" name="Shape 29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172369" y="3868809"/>
              <a:ext cx="4624389" cy="170331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4" name="Shape 294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662216" y="1795605"/>
              <a:ext cx="3644696" cy="119728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95" name="Shape 295"/>
          <p:cNvSpPr/>
          <p:nvPr/>
        </p:nvSpPr>
        <p:spPr>
          <a:xfrm>
            <a:off x="4969746" y="0"/>
            <a:ext cx="4174255" cy="5143500"/>
          </a:xfrm>
          <a:custGeom>
            <a:pathLst>
              <a:path extrusionOk="0" h="6858000" w="5565673">
                <a:moveTo>
                  <a:pt x="491897" y="0"/>
                </a:moveTo>
                <a:lnTo>
                  <a:pt x="5565673" y="0"/>
                </a:lnTo>
                <a:lnTo>
                  <a:pt x="5565673" y="6858000"/>
                </a:lnTo>
                <a:lnTo>
                  <a:pt x="491897" y="6858000"/>
                </a:lnTo>
                <a:lnTo>
                  <a:pt x="582562" y="6784702"/>
                </a:lnTo>
                <a:cubicBezTo>
                  <a:pt x="1359310" y="6045311"/>
                  <a:pt x="1359310" y="4187351"/>
                  <a:pt x="0" y="3429000"/>
                </a:cubicBezTo>
                <a:cubicBezTo>
                  <a:pt x="1359310" y="2670649"/>
                  <a:pt x="1359310" y="812690"/>
                  <a:pt x="582562" y="73298"/>
                </a:cubicBezTo>
                <a:lnTo>
                  <a:pt x="491897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6" name="Shape 296"/>
          <p:cNvSpPr/>
          <p:nvPr/>
        </p:nvSpPr>
        <p:spPr>
          <a:xfrm>
            <a:off x="5084047" y="0"/>
            <a:ext cx="4059954" cy="5143500"/>
          </a:xfrm>
          <a:custGeom>
            <a:pathLst>
              <a:path extrusionOk="0" h="6858000" w="5413272">
                <a:moveTo>
                  <a:pt x="453173" y="0"/>
                </a:moveTo>
                <a:lnTo>
                  <a:pt x="5127522" y="0"/>
                </a:lnTo>
                <a:lnTo>
                  <a:pt x="5413272" y="0"/>
                </a:lnTo>
                <a:lnTo>
                  <a:pt x="5413272" y="6858000"/>
                </a:lnTo>
                <a:lnTo>
                  <a:pt x="5127522" y="6858000"/>
                </a:lnTo>
                <a:lnTo>
                  <a:pt x="453173" y="6858000"/>
                </a:lnTo>
                <a:lnTo>
                  <a:pt x="536700" y="6784702"/>
                </a:lnTo>
                <a:cubicBezTo>
                  <a:pt x="1252300" y="6045311"/>
                  <a:pt x="1252300" y="4187351"/>
                  <a:pt x="0" y="3429000"/>
                </a:cubicBezTo>
                <a:cubicBezTo>
                  <a:pt x="1252300" y="2670649"/>
                  <a:pt x="1252300" y="812690"/>
                  <a:pt x="536700" y="73298"/>
                </a:cubicBezTo>
                <a:lnTo>
                  <a:pt x="453173" y="0"/>
                </a:lnTo>
                <a:close/>
              </a:path>
            </a:pathLst>
          </a:custGeom>
          <a:gradFill>
            <a:gsLst>
              <a:gs pos="0">
                <a:srgbClr val="AA4950">
                  <a:alpha val="94901"/>
                </a:srgbClr>
              </a:gs>
              <a:gs pos="48000">
                <a:srgbClr val="F26B72">
                  <a:alpha val="14901"/>
                </a:srgbClr>
              </a:gs>
              <a:gs pos="100000">
                <a:srgbClr val="F26B72">
                  <a:alpha val="14901"/>
                </a:srgbClr>
              </a:gs>
            </a:gsLst>
            <a:lin ang="18900000" scaled="0"/>
          </a:gra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" name="Shape 297"/>
          <p:cNvSpPr/>
          <p:nvPr>
            <p:ph idx="2" type="pic"/>
          </p:nvPr>
        </p:nvSpPr>
        <p:spPr>
          <a:xfrm>
            <a:off x="5084047" y="0"/>
            <a:ext cx="4059954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Shape 303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0</a:t>
            </a:r>
            <a:fld id="{00000000-1234-1234-1234-123412341234}" type="slidenum"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b="0" i="0" sz="110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4" name="Shape 304"/>
          <p:cNvSpPr txBox="1"/>
          <p:nvPr/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0</a:t>
            </a:r>
            <a:fld id="{00000000-1234-1234-1234-123412341234}" type="slidenum"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b="0" i="0" sz="110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5" name="Shape 30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chemeClr val="accent2"/>
              </a:gs>
              <a:gs pos="34000">
                <a:schemeClr val="accent2"/>
              </a:gs>
              <a:gs pos="97000">
                <a:schemeClr val="accent3"/>
              </a:gs>
              <a:gs pos="100000">
                <a:schemeClr val="accent3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6" name="Shape 306"/>
          <p:cNvSpPr txBox="1"/>
          <p:nvPr/>
        </p:nvSpPr>
        <p:spPr>
          <a:xfrm>
            <a:off x="4724553" y="1400175"/>
            <a:ext cx="2365669" cy="69442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125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SOME TEXT</a:t>
            </a:r>
            <a:endParaRPr sz="1100"/>
          </a:p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D8D8D8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FROM THE PRESENTER</a:t>
            </a:r>
            <a:endParaRPr sz="1100"/>
          </a:p>
        </p:txBody>
      </p:sp>
      <p:sp>
        <p:nvSpPr>
          <p:cNvPr id="307" name="Shape 307"/>
          <p:cNvSpPr txBox="1"/>
          <p:nvPr/>
        </p:nvSpPr>
        <p:spPr>
          <a:xfrm>
            <a:off x="4733002" y="2238413"/>
            <a:ext cx="2589342" cy="8386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just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belief, Lorem Ipsum is not simply random text. It has roots in a piece of classical Latin literature from 45 BC, making it over 2000 years old. Richard McClintock, a Latin professor at Hampden-Sydney</a:t>
            </a:r>
            <a:endParaRPr sz="1100"/>
          </a:p>
        </p:txBody>
      </p:sp>
      <p:sp>
        <p:nvSpPr>
          <p:cNvPr id="308" name="Shape 308"/>
          <p:cNvSpPr/>
          <p:nvPr/>
        </p:nvSpPr>
        <p:spPr>
          <a:xfrm>
            <a:off x="4441073" y="3743325"/>
            <a:ext cx="1504866" cy="1504866"/>
          </a:xfrm>
          <a:prstGeom prst="heart">
            <a:avLst/>
          </a:prstGeom>
          <a:solidFill>
            <a:schemeClr val="dk1">
              <a:alpha val="11764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9" name="Shape 309"/>
          <p:cNvSpPr/>
          <p:nvPr/>
        </p:nvSpPr>
        <p:spPr>
          <a:xfrm>
            <a:off x="801374" y="3257550"/>
            <a:ext cx="2207931" cy="2207931"/>
          </a:xfrm>
          <a:prstGeom prst="heart">
            <a:avLst/>
          </a:prstGeom>
          <a:noFill/>
          <a:ln cap="flat" cmpd="sng" w="57150">
            <a:solidFill>
              <a:schemeClr val="dk1">
                <a:alpha val="11764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0" name="Shape 310"/>
          <p:cNvSpPr/>
          <p:nvPr>
            <p:ph idx="2" type="pic"/>
          </p:nvPr>
        </p:nvSpPr>
        <p:spPr>
          <a:xfrm>
            <a:off x="1813114" y="1429203"/>
            <a:ext cx="2360234" cy="2314123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Shape 316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0</a:t>
            </a:r>
            <a:fld id="{00000000-1234-1234-1234-123412341234}" type="slidenum">
              <a:rPr b="0" i="0" lang="en" sz="11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b="0" i="0" sz="1100">
              <a:solidFill>
                <a:srgbClr val="7F7F7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17" name="Shape 31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8" name="Shape 318"/>
          <p:cNvSpPr/>
          <p:nvPr/>
        </p:nvSpPr>
        <p:spPr>
          <a:xfrm>
            <a:off x="2000250" y="0"/>
            <a:ext cx="5143500" cy="5143500"/>
          </a:xfrm>
          <a:prstGeom prst="heart">
            <a:avLst/>
          </a:prstGeom>
          <a:solidFill>
            <a:schemeClr val="accent2">
              <a:alpha val="81960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9" name="Shape 319"/>
          <p:cNvSpPr txBox="1"/>
          <p:nvPr/>
        </p:nvSpPr>
        <p:spPr>
          <a:xfrm>
            <a:off x="3512888" y="1495571"/>
            <a:ext cx="2118226" cy="69442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chemeClr val="lt1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ABOUT US</a:t>
            </a:r>
            <a:endParaRPr sz="1100"/>
          </a:p>
          <a:p>
            <a:pPr indent="0" lvl="0" marL="0" marR="0" rtl="0" algn="ct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FROM THE PRESENTER</a:t>
            </a:r>
            <a:endParaRPr sz="1100"/>
          </a:p>
        </p:txBody>
      </p:sp>
      <p:sp>
        <p:nvSpPr>
          <p:cNvPr id="320" name="Shape 320"/>
          <p:cNvSpPr txBox="1"/>
          <p:nvPr/>
        </p:nvSpPr>
        <p:spPr>
          <a:xfrm>
            <a:off x="3512887" y="3187550"/>
            <a:ext cx="2118227" cy="99257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belief, Lorem Ipsum is not simply random text. It has roots in a piece of classical Latin literature from 45 BC, making it over 2000 years old. Richard McClintock, professor at Hampden-Sydney</a:t>
            </a:r>
            <a:endParaRPr sz="1100"/>
          </a:p>
        </p:txBody>
      </p:sp>
      <p:sp>
        <p:nvSpPr>
          <p:cNvPr id="321" name="Shape 321"/>
          <p:cNvSpPr/>
          <p:nvPr/>
        </p:nvSpPr>
        <p:spPr>
          <a:xfrm>
            <a:off x="4261342" y="2343150"/>
            <a:ext cx="621315" cy="631821"/>
          </a:xfrm>
          <a:custGeom>
            <a:pathLst>
              <a:path extrusionOk="0" h="1166" w="1144">
                <a:moveTo>
                  <a:pt x="1132" y="640"/>
                </a:moveTo>
                <a:cubicBezTo>
                  <a:pt x="1127" y="608"/>
                  <a:pt x="1114" y="574"/>
                  <a:pt x="1093" y="534"/>
                </a:cubicBezTo>
                <a:cubicBezTo>
                  <a:pt x="1084" y="519"/>
                  <a:pt x="1057" y="507"/>
                  <a:pt x="1046" y="506"/>
                </a:cubicBezTo>
                <a:cubicBezTo>
                  <a:pt x="1039" y="505"/>
                  <a:pt x="1032" y="507"/>
                  <a:pt x="1027" y="510"/>
                </a:cubicBezTo>
                <a:cubicBezTo>
                  <a:pt x="1023" y="494"/>
                  <a:pt x="1015" y="474"/>
                  <a:pt x="1001" y="441"/>
                </a:cubicBezTo>
                <a:cubicBezTo>
                  <a:pt x="983" y="400"/>
                  <a:pt x="959" y="375"/>
                  <a:pt x="931" y="365"/>
                </a:cubicBezTo>
                <a:cubicBezTo>
                  <a:pt x="917" y="360"/>
                  <a:pt x="904" y="359"/>
                  <a:pt x="890" y="362"/>
                </a:cubicBezTo>
                <a:cubicBezTo>
                  <a:pt x="889" y="352"/>
                  <a:pt x="888" y="344"/>
                  <a:pt x="888" y="336"/>
                </a:cubicBezTo>
                <a:cubicBezTo>
                  <a:pt x="887" y="334"/>
                  <a:pt x="887" y="332"/>
                  <a:pt x="887" y="330"/>
                </a:cubicBezTo>
                <a:cubicBezTo>
                  <a:pt x="886" y="327"/>
                  <a:pt x="885" y="324"/>
                  <a:pt x="883" y="321"/>
                </a:cubicBezTo>
                <a:cubicBezTo>
                  <a:pt x="880" y="317"/>
                  <a:pt x="877" y="314"/>
                  <a:pt x="872" y="311"/>
                </a:cubicBezTo>
                <a:cubicBezTo>
                  <a:pt x="871" y="311"/>
                  <a:pt x="870" y="310"/>
                  <a:pt x="869" y="310"/>
                </a:cubicBezTo>
                <a:cubicBezTo>
                  <a:pt x="819" y="290"/>
                  <a:pt x="775" y="301"/>
                  <a:pt x="738" y="340"/>
                </a:cubicBezTo>
                <a:cubicBezTo>
                  <a:pt x="702" y="377"/>
                  <a:pt x="700" y="438"/>
                  <a:pt x="697" y="504"/>
                </a:cubicBezTo>
                <a:cubicBezTo>
                  <a:pt x="695" y="554"/>
                  <a:pt x="675" y="635"/>
                  <a:pt x="656" y="694"/>
                </a:cubicBezTo>
                <a:cubicBezTo>
                  <a:pt x="650" y="714"/>
                  <a:pt x="637" y="725"/>
                  <a:pt x="630" y="726"/>
                </a:cubicBezTo>
                <a:cubicBezTo>
                  <a:pt x="627" y="726"/>
                  <a:pt x="624" y="724"/>
                  <a:pt x="621" y="718"/>
                </a:cubicBezTo>
                <a:cubicBezTo>
                  <a:pt x="619" y="714"/>
                  <a:pt x="617" y="709"/>
                  <a:pt x="614" y="704"/>
                </a:cubicBezTo>
                <a:cubicBezTo>
                  <a:pt x="612" y="698"/>
                  <a:pt x="610" y="690"/>
                  <a:pt x="607" y="682"/>
                </a:cubicBezTo>
                <a:cubicBezTo>
                  <a:pt x="603" y="668"/>
                  <a:pt x="598" y="653"/>
                  <a:pt x="591" y="638"/>
                </a:cubicBezTo>
                <a:cubicBezTo>
                  <a:pt x="572" y="603"/>
                  <a:pt x="552" y="578"/>
                  <a:pt x="530" y="563"/>
                </a:cubicBezTo>
                <a:cubicBezTo>
                  <a:pt x="514" y="552"/>
                  <a:pt x="490" y="545"/>
                  <a:pt x="468" y="546"/>
                </a:cubicBezTo>
                <a:cubicBezTo>
                  <a:pt x="449" y="547"/>
                  <a:pt x="431" y="554"/>
                  <a:pt x="418" y="569"/>
                </a:cubicBezTo>
                <a:cubicBezTo>
                  <a:pt x="400" y="588"/>
                  <a:pt x="390" y="621"/>
                  <a:pt x="392" y="655"/>
                </a:cubicBezTo>
                <a:cubicBezTo>
                  <a:pt x="393" y="675"/>
                  <a:pt x="404" y="711"/>
                  <a:pt x="410" y="727"/>
                </a:cubicBezTo>
                <a:cubicBezTo>
                  <a:pt x="424" y="759"/>
                  <a:pt x="433" y="784"/>
                  <a:pt x="442" y="809"/>
                </a:cubicBezTo>
                <a:cubicBezTo>
                  <a:pt x="464" y="867"/>
                  <a:pt x="483" y="917"/>
                  <a:pt x="523" y="977"/>
                </a:cubicBezTo>
                <a:cubicBezTo>
                  <a:pt x="530" y="987"/>
                  <a:pt x="537" y="994"/>
                  <a:pt x="544" y="1003"/>
                </a:cubicBezTo>
                <a:cubicBezTo>
                  <a:pt x="562" y="1022"/>
                  <a:pt x="581" y="1044"/>
                  <a:pt x="584" y="1096"/>
                </a:cubicBezTo>
                <a:cubicBezTo>
                  <a:pt x="584" y="1097"/>
                  <a:pt x="584" y="1097"/>
                  <a:pt x="584" y="1098"/>
                </a:cubicBezTo>
                <a:cubicBezTo>
                  <a:pt x="584" y="1136"/>
                  <a:pt x="613" y="1166"/>
                  <a:pt x="648" y="1166"/>
                </a:cubicBezTo>
                <a:cubicBezTo>
                  <a:pt x="948" y="1166"/>
                  <a:pt x="948" y="1166"/>
                  <a:pt x="948" y="1166"/>
                </a:cubicBezTo>
                <a:cubicBezTo>
                  <a:pt x="950" y="1166"/>
                  <a:pt x="951" y="1166"/>
                  <a:pt x="953" y="1166"/>
                </a:cubicBezTo>
                <a:cubicBezTo>
                  <a:pt x="978" y="1164"/>
                  <a:pt x="999" y="1148"/>
                  <a:pt x="1009" y="1122"/>
                </a:cubicBezTo>
                <a:cubicBezTo>
                  <a:pt x="1021" y="1089"/>
                  <a:pt x="1033" y="1055"/>
                  <a:pt x="1045" y="1020"/>
                </a:cubicBezTo>
                <a:cubicBezTo>
                  <a:pt x="1056" y="989"/>
                  <a:pt x="1068" y="953"/>
                  <a:pt x="1081" y="914"/>
                </a:cubicBezTo>
                <a:cubicBezTo>
                  <a:pt x="1122" y="793"/>
                  <a:pt x="1144" y="720"/>
                  <a:pt x="1132" y="640"/>
                </a:cubicBezTo>
                <a:close/>
                <a:moveTo>
                  <a:pt x="1026" y="896"/>
                </a:moveTo>
                <a:cubicBezTo>
                  <a:pt x="1013" y="935"/>
                  <a:pt x="1001" y="970"/>
                  <a:pt x="991" y="1001"/>
                </a:cubicBezTo>
                <a:cubicBezTo>
                  <a:pt x="979" y="1036"/>
                  <a:pt x="966" y="1070"/>
                  <a:pt x="954" y="1103"/>
                </a:cubicBezTo>
                <a:cubicBezTo>
                  <a:pt x="953" y="1107"/>
                  <a:pt x="950" y="1109"/>
                  <a:pt x="948" y="1109"/>
                </a:cubicBezTo>
                <a:cubicBezTo>
                  <a:pt x="947" y="1109"/>
                  <a:pt x="946" y="1109"/>
                  <a:pt x="945" y="1109"/>
                </a:cubicBezTo>
                <a:cubicBezTo>
                  <a:pt x="648" y="1109"/>
                  <a:pt x="648" y="1109"/>
                  <a:pt x="648" y="1109"/>
                </a:cubicBezTo>
                <a:cubicBezTo>
                  <a:pt x="645" y="1109"/>
                  <a:pt x="641" y="1104"/>
                  <a:pt x="641" y="1098"/>
                </a:cubicBezTo>
                <a:cubicBezTo>
                  <a:pt x="641" y="1097"/>
                  <a:pt x="641" y="1097"/>
                  <a:pt x="641" y="1097"/>
                </a:cubicBezTo>
                <a:cubicBezTo>
                  <a:pt x="641" y="1096"/>
                  <a:pt x="641" y="1095"/>
                  <a:pt x="641" y="1095"/>
                </a:cubicBezTo>
                <a:cubicBezTo>
                  <a:pt x="638" y="1021"/>
                  <a:pt x="608" y="987"/>
                  <a:pt x="587" y="964"/>
                </a:cubicBezTo>
                <a:cubicBezTo>
                  <a:pt x="581" y="957"/>
                  <a:pt x="575" y="951"/>
                  <a:pt x="571" y="945"/>
                </a:cubicBezTo>
                <a:cubicBezTo>
                  <a:pt x="534" y="891"/>
                  <a:pt x="518" y="846"/>
                  <a:pt x="496" y="789"/>
                </a:cubicBezTo>
                <a:cubicBezTo>
                  <a:pt x="487" y="765"/>
                  <a:pt x="477" y="737"/>
                  <a:pt x="463" y="704"/>
                </a:cubicBezTo>
                <a:cubicBezTo>
                  <a:pt x="458" y="692"/>
                  <a:pt x="450" y="662"/>
                  <a:pt x="449" y="652"/>
                </a:cubicBezTo>
                <a:cubicBezTo>
                  <a:pt x="449" y="634"/>
                  <a:pt x="453" y="616"/>
                  <a:pt x="461" y="608"/>
                </a:cubicBezTo>
                <a:cubicBezTo>
                  <a:pt x="463" y="605"/>
                  <a:pt x="466" y="604"/>
                  <a:pt x="470" y="603"/>
                </a:cubicBezTo>
                <a:cubicBezTo>
                  <a:pt x="471" y="603"/>
                  <a:pt x="471" y="603"/>
                  <a:pt x="472" y="603"/>
                </a:cubicBezTo>
                <a:cubicBezTo>
                  <a:pt x="482" y="603"/>
                  <a:pt x="492" y="607"/>
                  <a:pt x="497" y="610"/>
                </a:cubicBezTo>
                <a:cubicBezTo>
                  <a:pt x="512" y="620"/>
                  <a:pt x="526" y="638"/>
                  <a:pt x="540" y="665"/>
                </a:cubicBezTo>
                <a:cubicBezTo>
                  <a:pt x="545" y="675"/>
                  <a:pt x="548" y="687"/>
                  <a:pt x="552" y="699"/>
                </a:cubicBezTo>
                <a:cubicBezTo>
                  <a:pt x="555" y="708"/>
                  <a:pt x="558" y="717"/>
                  <a:pt x="561" y="726"/>
                </a:cubicBezTo>
                <a:cubicBezTo>
                  <a:pt x="564" y="733"/>
                  <a:pt x="567" y="740"/>
                  <a:pt x="571" y="746"/>
                </a:cubicBezTo>
                <a:cubicBezTo>
                  <a:pt x="585" y="772"/>
                  <a:pt x="609" y="786"/>
                  <a:pt x="635" y="783"/>
                </a:cubicBezTo>
                <a:cubicBezTo>
                  <a:pt x="668" y="780"/>
                  <a:pt x="699" y="751"/>
                  <a:pt x="711" y="711"/>
                </a:cubicBezTo>
                <a:cubicBezTo>
                  <a:pt x="721" y="681"/>
                  <a:pt x="752" y="577"/>
                  <a:pt x="755" y="506"/>
                </a:cubicBezTo>
                <a:cubicBezTo>
                  <a:pt x="757" y="454"/>
                  <a:pt x="759" y="401"/>
                  <a:pt x="779" y="379"/>
                </a:cubicBezTo>
                <a:cubicBezTo>
                  <a:pt x="796" y="362"/>
                  <a:pt x="812" y="355"/>
                  <a:pt x="831" y="359"/>
                </a:cubicBezTo>
                <a:cubicBezTo>
                  <a:pt x="833" y="372"/>
                  <a:pt x="834" y="387"/>
                  <a:pt x="836" y="402"/>
                </a:cubicBezTo>
                <a:cubicBezTo>
                  <a:pt x="841" y="454"/>
                  <a:pt x="848" y="520"/>
                  <a:pt x="839" y="559"/>
                </a:cubicBezTo>
                <a:cubicBezTo>
                  <a:pt x="824" y="629"/>
                  <a:pt x="811" y="689"/>
                  <a:pt x="799" y="726"/>
                </a:cubicBezTo>
                <a:cubicBezTo>
                  <a:pt x="795" y="741"/>
                  <a:pt x="803" y="757"/>
                  <a:pt x="818" y="762"/>
                </a:cubicBezTo>
                <a:cubicBezTo>
                  <a:pt x="834" y="767"/>
                  <a:pt x="850" y="758"/>
                  <a:pt x="854" y="743"/>
                </a:cubicBezTo>
                <a:cubicBezTo>
                  <a:pt x="866" y="703"/>
                  <a:pt x="880" y="645"/>
                  <a:pt x="896" y="572"/>
                </a:cubicBezTo>
                <a:cubicBezTo>
                  <a:pt x="905" y="529"/>
                  <a:pt x="901" y="473"/>
                  <a:pt x="896" y="419"/>
                </a:cubicBezTo>
                <a:cubicBezTo>
                  <a:pt x="905" y="417"/>
                  <a:pt x="910" y="419"/>
                  <a:pt x="912" y="419"/>
                </a:cubicBezTo>
                <a:cubicBezTo>
                  <a:pt x="925" y="424"/>
                  <a:pt x="937" y="440"/>
                  <a:pt x="948" y="464"/>
                </a:cubicBezTo>
                <a:cubicBezTo>
                  <a:pt x="975" y="526"/>
                  <a:pt x="975" y="529"/>
                  <a:pt x="970" y="562"/>
                </a:cubicBezTo>
                <a:cubicBezTo>
                  <a:pt x="969" y="567"/>
                  <a:pt x="968" y="573"/>
                  <a:pt x="967" y="580"/>
                </a:cubicBezTo>
                <a:cubicBezTo>
                  <a:pt x="963" y="600"/>
                  <a:pt x="959" y="619"/>
                  <a:pt x="956" y="637"/>
                </a:cubicBezTo>
                <a:cubicBezTo>
                  <a:pt x="948" y="680"/>
                  <a:pt x="941" y="720"/>
                  <a:pt x="930" y="754"/>
                </a:cubicBezTo>
                <a:cubicBezTo>
                  <a:pt x="926" y="770"/>
                  <a:pt x="935" y="786"/>
                  <a:pt x="950" y="790"/>
                </a:cubicBezTo>
                <a:cubicBezTo>
                  <a:pt x="965" y="795"/>
                  <a:pt x="981" y="786"/>
                  <a:pt x="986" y="771"/>
                </a:cubicBezTo>
                <a:cubicBezTo>
                  <a:pt x="997" y="734"/>
                  <a:pt x="1004" y="692"/>
                  <a:pt x="1013" y="648"/>
                </a:cubicBezTo>
                <a:cubicBezTo>
                  <a:pt x="1016" y="630"/>
                  <a:pt x="1019" y="611"/>
                  <a:pt x="1023" y="592"/>
                </a:cubicBezTo>
                <a:cubicBezTo>
                  <a:pt x="1025" y="583"/>
                  <a:pt x="1026" y="576"/>
                  <a:pt x="1027" y="570"/>
                </a:cubicBezTo>
                <a:cubicBezTo>
                  <a:pt x="1027" y="566"/>
                  <a:pt x="1028" y="563"/>
                  <a:pt x="1028" y="559"/>
                </a:cubicBezTo>
                <a:cubicBezTo>
                  <a:pt x="1031" y="561"/>
                  <a:pt x="1034" y="562"/>
                  <a:pt x="1038" y="563"/>
                </a:cubicBezTo>
                <a:cubicBezTo>
                  <a:pt x="1039" y="563"/>
                  <a:pt x="1042" y="565"/>
                  <a:pt x="1045" y="566"/>
                </a:cubicBezTo>
                <a:cubicBezTo>
                  <a:pt x="1062" y="598"/>
                  <a:pt x="1071" y="625"/>
                  <a:pt x="1075" y="649"/>
                </a:cubicBezTo>
                <a:cubicBezTo>
                  <a:pt x="1085" y="715"/>
                  <a:pt x="1064" y="783"/>
                  <a:pt x="1026" y="896"/>
                </a:cubicBezTo>
                <a:close/>
                <a:moveTo>
                  <a:pt x="498" y="1059"/>
                </a:moveTo>
                <a:cubicBezTo>
                  <a:pt x="501" y="1074"/>
                  <a:pt x="490" y="1090"/>
                  <a:pt x="475" y="1093"/>
                </a:cubicBezTo>
                <a:cubicBezTo>
                  <a:pt x="450" y="1098"/>
                  <a:pt x="424" y="1100"/>
                  <a:pt x="398" y="1100"/>
                </a:cubicBezTo>
                <a:cubicBezTo>
                  <a:pt x="178" y="1100"/>
                  <a:pt x="0" y="921"/>
                  <a:pt x="0" y="702"/>
                </a:cubicBezTo>
                <a:cubicBezTo>
                  <a:pt x="0" y="490"/>
                  <a:pt x="201" y="233"/>
                  <a:pt x="335" y="63"/>
                </a:cubicBezTo>
                <a:cubicBezTo>
                  <a:pt x="349" y="45"/>
                  <a:pt x="363" y="28"/>
                  <a:pt x="375" y="12"/>
                </a:cubicBezTo>
                <a:cubicBezTo>
                  <a:pt x="381" y="5"/>
                  <a:pt x="389" y="0"/>
                  <a:pt x="398" y="0"/>
                </a:cubicBezTo>
                <a:cubicBezTo>
                  <a:pt x="398" y="0"/>
                  <a:pt x="398" y="0"/>
                  <a:pt x="398" y="0"/>
                </a:cubicBezTo>
                <a:cubicBezTo>
                  <a:pt x="407" y="0"/>
                  <a:pt x="415" y="5"/>
                  <a:pt x="421" y="12"/>
                </a:cubicBezTo>
                <a:cubicBezTo>
                  <a:pt x="434" y="28"/>
                  <a:pt x="448" y="46"/>
                  <a:pt x="462" y="65"/>
                </a:cubicBezTo>
                <a:cubicBezTo>
                  <a:pt x="522" y="141"/>
                  <a:pt x="595" y="235"/>
                  <a:pt x="658" y="333"/>
                </a:cubicBezTo>
                <a:cubicBezTo>
                  <a:pt x="666" y="347"/>
                  <a:pt x="662" y="364"/>
                  <a:pt x="649" y="373"/>
                </a:cubicBezTo>
                <a:cubicBezTo>
                  <a:pt x="636" y="382"/>
                  <a:pt x="618" y="378"/>
                  <a:pt x="609" y="364"/>
                </a:cubicBezTo>
                <a:cubicBezTo>
                  <a:pt x="548" y="268"/>
                  <a:pt x="476" y="175"/>
                  <a:pt x="417" y="101"/>
                </a:cubicBezTo>
                <a:cubicBezTo>
                  <a:pt x="411" y="92"/>
                  <a:pt x="404" y="84"/>
                  <a:pt x="398" y="76"/>
                </a:cubicBezTo>
                <a:cubicBezTo>
                  <a:pt x="392" y="83"/>
                  <a:pt x="386" y="91"/>
                  <a:pt x="380" y="99"/>
                </a:cubicBezTo>
                <a:cubicBezTo>
                  <a:pt x="252" y="263"/>
                  <a:pt x="57" y="510"/>
                  <a:pt x="57" y="702"/>
                </a:cubicBezTo>
                <a:cubicBezTo>
                  <a:pt x="57" y="890"/>
                  <a:pt x="210" y="1042"/>
                  <a:pt x="398" y="1042"/>
                </a:cubicBezTo>
                <a:cubicBezTo>
                  <a:pt x="420" y="1042"/>
                  <a:pt x="442" y="1040"/>
                  <a:pt x="464" y="1036"/>
                </a:cubicBezTo>
                <a:cubicBezTo>
                  <a:pt x="479" y="1033"/>
                  <a:pt x="494" y="1043"/>
                  <a:pt x="498" y="1059"/>
                </a:cubicBezTo>
                <a:close/>
                <a:moveTo>
                  <a:pt x="378" y="893"/>
                </a:moveTo>
                <a:cubicBezTo>
                  <a:pt x="394" y="894"/>
                  <a:pt x="406" y="908"/>
                  <a:pt x="404" y="924"/>
                </a:cubicBezTo>
                <a:cubicBezTo>
                  <a:pt x="403" y="939"/>
                  <a:pt x="390" y="950"/>
                  <a:pt x="375" y="950"/>
                </a:cubicBezTo>
                <a:cubicBezTo>
                  <a:pt x="375" y="950"/>
                  <a:pt x="374" y="950"/>
                  <a:pt x="373" y="950"/>
                </a:cubicBezTo>
                <a:cubicBezTo>
                  <a:pt x="309" y="944"/>
                  <a:pt x="250" y="914"/>
                  <a:pt x="207" y="867"/>
                </a:cubicBezTo>
                <a:cubicBezTo>
                  <a:pt x="164" y="819"/>
                  <a:pt x="140" y="758"/>
                  <a:pt x="140" y="693"/>
                </a:cubicBezTo>
                <a:cubicBezTo>
                  <a:pt x="140" y="677"/>
                  <a:pt x="153" y="664"/>
                  <a:pt x="169" y="664"/>
                </a:cubicBezTo>
                <a:cubicBezTo>
                  <a:pt x="185" y="664"/>
                  <a:pt x="198" y="677"/>
                  <a:pt x="198" y="693"/>
                </a:cubicBezTo>
                <a:cubicBezTo>
                  <a:pt x="198" y="797"/>
                  <a:pt x="275" y="882"/>
                  <a:pt x="378" y="893"/>
                </a:cubicBezTo>
                <a:close/>
                <a:moveTo>
                  <a:pt x="378" y="893"/>
                </a:moveTo>
                <a:cubicBezTo>
                  <a:pt x="378" y="893"/>
                  <a:pt x="378" y="893"/>
                  <a:pt x="378" y="893"/>
                </a:cubicBez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2" name="Shape 322"/>
          <p:cNvSpPr/>
          <p:nvPr/>
        </p:nvSpPr>
        <p:spPr>
          <a:xfrm>
            <a:off x="7143750" y="2908419"/>
            <a:ext cx="2021919" cy="2021919"/>
          </a:xfrm>
          <a:prstGeom prst="heart">
            <a:avLst/>
          </a:prstGeom>
          <a:solidFill>
            <a:schemeClr val="accent2">
              <a:alpha val="81960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3" name="Shape 323"/>
          <p:cNvSpPr/>
          <p:nvPr>
            <p:ph idx="2" type="pic"/>
          </p:nvPr>
        </p:nvSpPr>
        <p:spPr>
          <a:xfrm>
            <a:off x="1" y="0"/>
            <a:ext cx="9143999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Shape 329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0" name="Shape 330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0</a:t>
            </a:r>
            <a:fld id="{00000000-1234-1234-1234-123412341234}" type="slidenum">
              <a:rPr b="0" i="0" lang="en" sz="1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b="0" i="0" sz="1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31" name="Shape 331"/>
          <p:cNvSpPr txBox="1"/>
          <p:nvPr>
            <p:ph idx="1" type="body"/>
          </p:nvPr>
        </p:nvSpPr>
        <p:spPr>
          <a:xfrm>
            <a:off x="628650" y="790575"/>
            <a:ext cx="7886700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Lorem ipsum your title here some text so dummy and your powerpoint presentation</a:t>
            </a:r>
            <a:endParaRPr b="0" i="0" sz="800" u="none" cap="none" strike="noStrike">
              <a:solidFill>
                <a:schemeClr val="dk1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sp>
        <p:nvSpPr>
          <p:cNvPr id="332" name="Shape 332"/>
          <p:cNvSpPr txBox="1"/>
          <p:nvPr>
            <p:ph type="title"/>
          </p:nvPr>
        </p:nvSpPr>
        <p:spPr>
          <a:xfrm>
            <a:off x="628650" y="296770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Open Sans ExtraBold"/>
              <a:buNone/>
            </a:pPr>
            <a:r>
              <a:rPr b="0" i="0" lang="en" sz="2600" u="none" cap="none" strike="noStrike">
                <a:solidFill>
                  <a:schemeClr val="dk1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Our Team</a:t>
            </a:r>
            <a:endParaRPr sz="1100"/>
          </a:p>
        </p:txBody>
      </p:sp>
      <p:sp>
        <p:nvSpPr>
          <p:cNvPr id="333" name="Shape 333"/>
          <p:cNvSpPr/>
          <p:nvPr/>
        </p:nvSpPr>
        <p:spPr>
          <a:xfrm>
            <a:off x="870475" y="3975975"/>
            <a:ext cx="14712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A5A5A5"/>
                </a:solidFill>
                <a:latin typeface="Open Sans"/>
                <a:ea typeface="Open Sans"/>
                <a:cs typeface="Open Sans"/>
                <a:sym typeface="Open Sans"/>
              </a:rPr>
              <a:t>This letterhead design is meant to project an image of  to &amp;  professionalism and</a:t>
            </a:r>
            <a:endParaRPr sz="1100"/>
          </a:p>
        </p:txBody>
      </p:sp>
      <p:sp>
        <p:nvSpPr>
          <p:cNvPr id="334" name="Shape 334"/>
          <p:cNvSpPr txBox="1"/>
          <p:nvPr/>
        </p:nvSpPr>
        <p:spPr>
          <a:xfrm>
            <a:off x="914537" y="3449367"/>
            <a:ext cx="1383151" cy="49244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Title Text</a:t>
            </a:r>
            <a:endParaRPr sz="1100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Awesome Heading</a:t>
            </a:r>
            <a:endParaRPr sz="1100"/>
          </a:p>
        </p:txBody>
      </p:sp>
      <p:sp>
        <p:nvSpPr>
          <p:cNvPr id="335" name="Shape 335"/>
          <p:cNvSpPr/>
          <p:nvPr/>
        </p:nvSpPr>
        <p:spPr>
          <a:xfrm>
            <a:off x="2891774" y="3975975"/>
            <a:ext cx="13833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A5A5A5"/>
                </a:solidFill>
                <a:latin typeface="Open Sans"/>
                <a:ea typeface="Open Sans"/>
                <a:cs typeface="Open Sans"/>
                <a:sym typeface="Open Sans"/>
              </a:rPr>
              <a:t>This letterhead design is meant to project an image of  to &amp;  professionalism and</a:t>
            </a:r>
            <a:endParaRPr sz="1100"/>
          </a:p>
        </p:txBody>
      </p:sp>
      <p:sp>
        <p:nvSpPr>
          <p:cNvPr id="336" name="Shape 336"/>
          <p:cNvSpPr txBox="1"/>
          <p:nvPr/>
        </p:nvSpPr>
        <p:spPr>
          <a:xfrm>
            <a:off x="2891795" y="3449367"/>
            <a:ext cx="1383151" cy="49244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Title Text</a:t>
            </a:r>
            <a:endParaRPr sz="1100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Awesome Heading</a:t>
            </a:r>
            <a:endParaRPr sz="1100"/>
          </a:p>
        </p:txBody>
      </p:sp>
      <p:sp>
        <p:nvSpPr>
          <p:cNvPr id="337" name="Shape 337"/>
          <p:cNvSpPr/>
          <p:nvPr/>
        </p:nvSpPr>
        <p:spPr>
          <a:xfrm>
            <a:off x="4869050" y="3975975"/>
            <a:ext cx="13830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A5A5A5"/>
                </a:solidFill>
                <a:latin typeface="Open Sans"/>
                <a:ea typeface="Open Sans"/>
                <a:cs typeface="Open Sans"/>
                <a:sym typeface="Open Sans"/>
              </a:rPr>
              <a:t>This letterhead design is meant to project an image of  to &amp;  professionalism and</a:t>
            </a:r>
            <a:endParaRPr sz="1100"/>
          </a:p>
        </p:txBody>
      </p:sp>
      <p:sp>
        <p:nvSpPr>
          <p:cNvPr id="338" name="Shape 338"/>
          <p:cNvSpPr txBox="1"/>
          <p:nvPr/>
        </p:nvSpPr>
        <p:spPr>
          <a:xfrm>
            <a:off x="4869053" y="3449367"/>
            <a:ext cx="1383151" cy="49244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Title Text</a:t>
            </a:r>
            <a:endParaRPr sz="1100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Awesome Heading</a:t>
            </a:r>
            <a:endParaRPr sz="1100"/>
          </a:p>
        </p:txBody>
      </p:sp>
      <p:sp>
        <p:nvSpPr>
          <p:cNvPr id="339" name="Shape 339"/>
          <p:cNvSpPr/>
          <p:nvPr/>
        </p:nvSpPr>
        <p:spPr>
          <a:xfrm>
            <a:off x="6846388" y="3975975"/>
            <a:ext cx="13830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A5A5A5"/>
                </a:solidFill>
                <a:latin typeface="Open Sans"/>
                <a:ea typeface="Open Sans"/>
                <a:cs typeface="Open Sans"/>
                <a:sym typeface="Open Sans"/>
              </a:rPr>
              <a:t>This letterhead design is meant to project an image of  to &amp;  professionalism and</a:t>
            </a:r>
            <a:endParaRPr sz="1100"/>
          </a:p>
        </p:txBody>
      </p:sp>
      <p:sp>
        <p:nvSpPr>
          <p:cNvPr id="340" name="Shape 340"/>
          <p:cNvSpPr txBox="1"/>
          <p:nvPr/>
        </p:nvSpPr>
        <p:spPr>
          <a:xfrm>
            <a:off x="6846311" y="3449367"/>
            <a:ext cx="1383151" cy="49244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Title Text</a:t>
            </a:r>
            <a:endParaRPr sz="1100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Awesome Heading</a:t>
            </a:r>
            <a:endParaRPr sz="1100"/>
          </a:p>
        </p:txBody>
      </p:sp>
      <p:sp>
        <p:nvSpPr>
          <p:cNvPr id="341" name="Shape 341"/>
          <p:cNvSpPr/>
          <p:nvPr>
            <p:ph idx="2" type="pic"/>
          </p:nvPr>
        </p:nvSpPr>
        <p:spPr>
          <a:xfrm>
            <a:off x="621523" y="1468965"/>
            <a:ext cx="1969180" cy="193070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2" name="Shape 342"/>
          <p:cNvSpPr/>
          <p:nvPr>
            <p:ph idx="3" type="pic"/>
          </p:nvPr>
        </p:nvSpPr>
        <p:spPr>
          <a:xfrm>
            <a:off x="2605908" y="1444748"/>
            <a:ext cx="1969180" cy="193070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3" name="Shape 343"/>
          <p:cNvSpPr/>
          <p:nvPr>
            <p:ph idx="4" type="pic"/>
          </p:nvPr>
        </p:nvSpPr>
        <p:spPr>
          <a:xfrm>
            <a:off x="4583166" y="1444748"/>
            <a:ext cx="1969180" cy="193070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4" name="Shape 344"/>
          <p:cNvSpPr/>
          <p:nvPr>
            <p:ph idx="5" type="pic"/>
          </p:nvPr>
        </p:nvSpPr>
        <p:spPr>
          <a:xfrm>
            <a:off x="6560424" y="1444748"/>
            <a:ext cx="1969180" cy="193070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Shape 350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1" name="Shape 351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0</a:t>
            </a:r>
            <a:fld id="{00000000-1234-1234-1234-123412341234}" type="slidenum">
              <a:rPr b="0" i="0" lang="en" sz="11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b="0" i="0" sz="11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52" name="Shape 352"/>
          <p:cNvSpPr txBox="1"/>
          <p:nvPr>
            <p:ph idx="1" type="body"/>
          </p:nvPr>
        </p:nvSpPr>
        <p:spPr>
          <a:xfrm>
            <a:off x="628650" y="790575"/>
            <a:ext cx="7886700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Lorem ipsum your title here some text so dummy and your powerpoint presentation</a:t>
            </a:r>
            <a:endParaRPr b="0" i="0" sz="800" u="none" cap="none" strike="noStrike">
              <a:solidFill>
                <a:schemeClr val="dk1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sp>
        <p:nvSpPr>
          <p:cNvPr id="353" name="Shape 353"/>
          <p:cNvSpPr txBox="1"/>
          <p:nvPr>
            <p:ph type="title"/>
          </p:nvPr>
        </p:nvSpPr>
        <p:spPr>
          <a:xfrm>
            <a:off x="628650" y="296770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Open Sans ExtraBold"/>
              <a:buNone/>
            </a:pPr>
            <a:r>
              <a:rPr b="0" i="0" lang="en" sz="2600" u="none" cap="none" strike="noStrike">
                <a:solidFill>
                  <a:schemeClr val="dk1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Our Service</a:t>
            </a:r>
            <a:endParaRPr sz="1100"/>
          </a:p>
        </p:txBody>
      </p:sp>
      <p:sp>
        <p:nvSpPr>
          <p:cNvPr id="354" name="Shape 354"/>
          <p:cNvSpPr txBox="1"/>
          <p:nvPr/>
        </p:nvSpPr>
        <p:spPr>
          <a:xfrm>
            <a:off x="628650" y="1243592"/>
            <a:ext cx="7886700" cy="84830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just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belief, Lorem Ipsum is not simply random text. It has roots in a piece of classical Latin literature from 45 BC, making it over 2000 years old. Richard McClintock, a Latin professor at Hampden-Sydney College in Virginia, looked up one of the more</a:t>
            </a:r>
            <a:endParaRPr sz="1100"/>
          </a:p>
        </p:txBody>
      </p:sp>
      <p:grpSp>
        <p:nvGrpSpPr>
          <p:cNvPr id="355" name="Shape 355"/>
          <p:cNvGrpSpPr/>
          <p:nvPr/>
        </p:nvGrpSpPr>
        <p:grpSpPr>
          <a:xfrm>
            <a:off x="672192" y="2450284"/>
            <a:ext cx="4307341" cy="363369"/>
            <a:chOff x="896256" y="3267045"/>
            <a:chExt cx="5743121" cy="484492"/>
          </a:xfrm>
        </p:grpSpPr>
        <p:sp>
          <p:nvSpPr>
            <p:cNvPr id="356" name="Shape 356"/>
            <p:cNvSpPr/>
            <p:nvPr/>
          </p:nvSpPr>
          <p:spPr>
            <a:xfrm>
              <a:off x="896256" y="3352800"/>
              <a:ext cx="190500" cy="1905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7" name="Shape 357"/>
            <p:cNvSpPr txBox="1"/>
            <p:nvPr/>
          </p:nvSpPr>
          <p:spPr>
            <a:xfrm>
              <a:off x="1383390" y="3267045"/>
              <a:ext cx="5255987" cy="48449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just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Contrary to popular belief, Lorem Ipsum is not simply random text. It has roots in a piece of classical Latin literature from 45 BC, making it over 2000 years old.</a:t>
              </a:r>
              <a:endParaRPr sz="1100"/>
            </a:p>
          </p:txBody>
        </p:sp>
      </p:grpSp>
      <p:grpSp>
        <p:nvGrpSpPr>
          <p:cNvPr id="358" name="Shape 358"/>
          <p:cNvGrpSpPr/>
          <p:nvPr/>
        </p:nvGrpSpPr>
        <p:grpSpPr>
          <a:xfrm>
            <a:off x="672192" y="3010985"/>
            <a:ext cx="4307341" cy="363369"/>
            <a:chOff x="896256" y="3267045"/>
            <a:chExt cx="5743121" cy="484492"/>
          </a:xfrm>
        </p:grpSpPr>
        <p:sp>
          <p:nvSpPr>
            <p:cNvPr id="359" name="Shape 359"/>
            <p:cNvSpPr/>
            <p:nvPr/>
          </p:nvSpPr>
          <p:spPr>
            <a:xfrm>
              <a:off x="896256" y="3352800"/>
              <a:ext cx="190500" cy="1905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0" name="Shape 360"/>
            <p:cNvSpPr txBox="1"/>
            <p:nvPr/>
          </p:nvSpPr>
          <p:spPr>
            <a:xfrm>
              <a:off x="1383390" y="3267045"/>
              <a:ext cx="5255987" cy="48449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just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Contrary to popular belief, Lorem Ipsum is not simply random text. It has roots in a piece of classical Latin literature from 45 BC, making it over 2000 years old.</a:t>
              </a:r>
              <a:endParaRPr sz="1100"/>
            </a:p>
          </p:txBody>
        </p:sp>
      </p:grpSp>
      <p:grpSp>
        <p:nvGrpSpPr>
          <p:cNvPr id="361" name="Shape 361"/>
          <p:cNvGrpSpPr/>
          <p:nvPr/>
        </p:nvGrpSpPr>
        <p:grpSpPr>
          <a:xfrm>
            <a:off x="672192" y="3571687"/>
            <a:ext cx="4307341" cy="363369"/>
            <a:chOff x="896256" y="3267045"/>
            <a:chExt cx="5743121" cy="484492"/>
          </a:xfrm>
        </p:grpSpPr>
        <p:sp>
          <p:nvSpPr>
            <p:cNvPr id="362" name="Shape 362"/>
            <p:cNvSpPr/>
            <p:nvPr/>
          </p:nvSpPr>
          <p:spPr>
            <a:xfrm>
              <a:off x="896256" y="3352800"/>
              <a:ext cx="190500" cy="1905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3" name="Shape 363"/>
            <p:cNvSpPr txBox="1"/>
            <p:nvPr/>
          </p:nvSpPr>
          <p:spPr>
            <a:xfrm>
              <a:off x="1383390" y="3267045"/>
              <a:ext cx="5255987" cy="48449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just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Contrary to popular belief, Lorem Ipsum is not simply random text. It has roots in a piece of classical Latin literature from 45 BC, making it over 2000 years old.</a:t>
              </a:r>
              <a:endParaRPr sz="1100"/>
            </a:p>
          </p:txBody>
        </p:sp>
      </p:grpSp>
      <p:grpSp>
        <p:nvGrpSpPr>
          <p:cNvPr id="364" name="Shape 364"/>
          <p:cNvGrpSpPr/>
          <p:nvPr/>
        </p:nvGrpSpPr>
        <p:grpSpPr>
          <a:xfrm>
            <a:off x="672192" y="4132389"/>
            <a:ext cx="4307341" cy="363369"/>
            <a:chOff x="896256" y="3267045"/>
            <a:chExt cx="5743121" cy="484492"/>
          </a:xfrm>
        </p:grpSpPr>
        <p:sp>
          <p:nvSpPr>
            <p:cNvPr id="365" name="Shape 365"/>
            <p:cNvSpPr/>
            <p:nvPr/>
          </p:nvSpPr>
          <p:spPr>
            <a:xfrm>
              <a:off x="896256" y="3352800"/>
              <a:ext cx="190500" cy="1905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6" name="Shape 366"/>
            <p:cNvSpPr txBox="1"/>
            <p:nvPr/>
          </p:nvSpPr>
          <p:spPr>
            <a:xfrm>
              <a:off x="1383390" y="3267045"/>
              <a:ext cx="5255987" cy="48449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just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Contrary to popular belief, Lorem Ipsum is not simply random text. It has roots in a piece of classical Latin literature from 45 BC, making it over 2000 years old.</a:t>
              </a:r>
              <a:endParaRPr sz="1100"/>
            </a:p>
          </p:txBody>
        </p:sp>
      </p:grpSp>
      <p:sp>
        <p:nvSpPr>
          <p:cNvPr id="367" name="Shape 367"/>
          <p:cNvSpPr/>
          <p:nvPr>
            <p:ph idx="2" type="pic"/>
          </p:nvPr>
        </p:nvSpPr>
        <p:spPr>
          <a:xfrm>
            <a:off x="5529262" y="2514600"/>
            <a:ext cx="2986087" cy="1981157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Shape 373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>
                <a:solidFill>
                  <a:srgbClr val="BFBFBF"/>
                </a:solidFill>
                <a:latin typeface="Open Sans"/>
                <a:ea typeface="Open Sans"/>
                <a:cs typeface="Open Sans"/>
                <a:sym typeface="Open Sans"/>
              </a:rPr>
              <a:t>0</a:t>
            </a:r>
            <a:fld id="{00000000-1234-1234-1234-123412341234}" type="slidenum">
              <a:rPr b="0" i="0" lang="en" sz="1100">
                <a:solidFill>
                  <a:srgbClr val="BFBFB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b="0" i="0" sz="1100">
              <a:solidFill>
                <a:srgbClr val="BFBFB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74" name="Shape 374"/>
          <p:cNvSpPr txBox="1"/>
          <p:nvPr/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0</a:t>
            </a:r>
            <a:fld id="{00000000-1234-1234-1234-123412341234}" type="slidenum"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b="0" i="0" sz="110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75" name="Shape 375"/>
          <p:cNvSpPr/>
          <p:nvPr/>
        </p:nvSpPr>
        <p:spPr>
          <a:xfrm>
            <a:off x="0" y="-5455"/>
            <a:ext cx="9144000" cy="514776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6" name="Shape 376"/>
          <p:cNvSpPr/>
          <p:nvPr/>
        </p:nvSpPr>
        <p:spPr>
          <a:xfrm>
            <a:off x="0" y="-5455"/>
            <a:ext cx="9168862" cy="5148956"/>
          </a:xfrm>
          <a:custGeom>
            <a:pathLst>
              <a:path extrusionOk="0" h="2075" w="3695">
                <a:moveTo>
                  <a:pt x="3695" y="0"/>
                </a:moveTo>
                <a:lnTo>
                  <a:pt x="3482" y="0"/>
                </a:lnTo>
                <a:lnTo>
                  <a:pt x="2194" y="792"/>
                </a:lnTo>
                <a:lnTo>
                  <a:pt x="3161" y="0"/>
                </a:lnTo>
                <a:lnTo>
                  <a:pt x="2937" y="0"/>
                </a:lnTo>
                <a:lnTo>
                  <a:pt x="2082" y="781"/>
                </a:lnTo>
                <a:lnTo>
                  <a:pt x="2669" y="0"/>
                </a:lnTo>
                <a:lnTo>
                  <a:pt x="2479" y="0"/>
                </a:lnTo>
                <a:lnTo>
                  <a:pt x="1996" y="745"/>
                </a:lnTo>
                <a:lnTo>
                  <a:pt x="2273" y="0"/>
                </a:lnTo>
                <a:lnTo>
                  <a:pt x="2098" y="0"/>
                </a:lnTo>
                <a:lnTo>
                  <a:pt x="1889" y="751"/>
                </a:lnTo>
                <a:lnTo>
                  <a:pt x="1895" y="0"/>
                </a:lnTo>
                <a:lnTo>
                  <a:pt x="1725" y="0"/>
                </a:lnTo>
                <a:lnTo>
                  <a:pt x="1784" y="726"/>
                </a:lnTo>
                <a:lnTo>
                  <a:pt x="1542" y="0"/>
                </a:lnTo>
                <a:lnTo>
                  <a:pt x="1366" y="0"/>
                </a:lnTo>
                <a:lnTo>
                  <a:pt x="1692" y="763"/>
                </a:lnTo>
                <a:lnTo>
                  <a:pt x="1139" y="0"/>
                </a:lnTo>
                <a:lnTo>
                  <a:pt x="944" y="0"/>
                </a:lnTo>
                <a:lnTo>
                  <a:pt x="1551" y="731"/>
                </a:lnTo>
                <a:lnTo>
                  <a:pt x="733" y="0"/>
                </a:lnTo>
                <a:lnTo>
                  <a:pt x="507" y="0"/>
                </a:lnTo>
                <a:lnTo>
                  <a:pt x="1523" y="815"/>
                </a:lnTo>
                <a:lnTo>
                  <a:pt x="137" y="0"/>
                </a:lnTo>
                <a:lnTo>
                  <a:pt x="0" y="0"/>
                </a:lnTo>
                <a:lnTo>
                  <a:pt x="0" y="85"/>
                </a:lnTo>
                <a:lnTo>
                  <a:pt x="1465" y="864"/>
                </a:lnTo>
                <a:lnTo>
                  <a:pt x="0" y="300"/>
                </a:lnTo>
                <a:lnTo>
                  <a:pt x="0" y="426"/>
                </a:lnTo>
                <a:lnTo>
                  <a:pt x="1392" y="906"/>
                </a:lnTo>
                <a:lnTo>
                  <a:pt x="0" y="576"/>
                </a:lnTo>
                <a:lnTo>
                  <a:pt x="0" y="683"/>
                </a:lnTo>
                <a:lnTo>
                  <a:pt x="1328" y="954"/>
                </a:lnTo>
                <a:lnTo>
                  <a:pt x="0" y="799"/>
                </a:lnTo>
                <a:lnTo>
                  <a:pt x="0" y="897"/>
                </a:lnTo>
                <a:lnTo>
                  <a:pt x="1337" y="1015"/>
                </a:lnTo>
                <a:lnTo>
                  <a:pt x="0" y="1011"/>
                </a:lnTo>
                <a:lnTo>
                  <a:pt x="0" y="1107"/>
                </a:lnTo>
                <a:lnTo>
                  <a:pt x="1294" y="1074"/>
                </a:lnTo>
                <a:lnTo>
                  <a:pt x="0" y="1209"/>
                </a:lnTo>
                <a:lnTo>
                  <a:pt x="0" y="1308"/>
                </a:lnTo>
                <a:lnTo>
                  <a:pt x="1360" y="1126"/>
                </a:lnTo>
                <a:lnTo>
                  <a:pt x="0" y="1435"/>
                </a:lnTo>
                <a:lnTo>
                  <a:pt x="0" y="1545"/>
                </a:lnTo>
                <a:lnTo>
                  <a:pt x="1376" y="1185"/>
                </a:lnTo>
                <a:lnTo>
                  <a:pt x="0" y="1690"/>
                </a:lnTo>
                <a:lnTo>
                  <a:pt x="0" y="1820"/>
                </a:lnTo>
                <a:lnTo>
                  <a:pt x="1458" y="1224"/>
                </a:lnTo>
                <a:lnTo>
                  <a:pt x="0" y="2035"/>
                </a:lnTo>
                <a:lnTo>
                  <a:pt x="0" y="2075"/>
                </a:lnTo>
                <a:lnTo>
                  <a:pt x="214" y="2075"/>
                </a:lnTo>
                <a:lnTo>
                  <a:pt x="1502" y="1283"/>
                </a:lnTo>
                <a:lnTo>
                  <a:pt x="535" y="2075"/>
                </a:lnTo>
                <a:lnTo>
                  <a:pt x="759" y="2075"/>
                </a:lnTo>
                <a:lnTo>
                  <a:pt x="1614" y="1293"/>
                </a:lnTo>
                <a:lnTo>
                  <a:pt x="1026" y="2075"/>
                </a:lnTo>
                <a:lnTo>
                  <a:pt x="1216" y="2075"/>
                </a:lnTo>
                <a:lnTo>
                  <a:pt x="1699" y="1330"/>
                </a:lnTo>
                <a:lnTo>
                  <a:pt x="1422" y="2075"/>
                </a:lnTo>
                <a:lnTo>
                  <a:pt x="1596" y="2075"/>
                </a:lnTo>
                <a:lnTo>
                  <a:pt x="1807" y="1324"/>
                </a:lnTo>
                <a:lnTo>
                  <a:pt x="1800" y="2075"/>
                </a:lnTo>
                <a:lnTo>
                  <a:pt x="1971" y="2075"/>
                </a:lnTo>
                <a:lnTo>
                  <a:pt x="1912" y="1348"/>
                </a:lnTo>
                <a:lnTo>
                  <a:pt x="2153" y="2075"/>
                </a:lnTo>
                <a:lnTo>
                  <a:pt x="2329" y="2075"/>
                </a:lnTo>
                <a:lnTo>
                  <a:pt x="2004" y="1311"/>
                </a:lnTo>
                <a:lnTo>
                  <a:pt x="2557" y="2075"/>
                </a:lnTo>
                <a:lnTo>
                  <a:pt x="2751" y="2075"/>
                </a:lnTo>
                <a:lnTo>
                  <a:pt x="2145" y="1344"/>
                </a:lnTo>
                <a:lnTo>
                  <a:pt x="2962" y="2075"/>
                </a:lnTo>
                <a:lnTo>
                  <a:pt x="3189" y="2075"/>
                </a:lnTo>
                <a:lnTo>
                  <a:pt x="2173" y="1260"/>
                </a:lnTo>
                <a:lnTo>
                  <a:pt x="3558" y="2075"/>
                </a:lnTo>
                <a:lnTo>
                  <a:pt x="3695" y="2075"/>
                </a:lnTo>
                <a:lnTo>
                  <a:pt x="3695" y="1991"/>
                </a:lnTo>
                <a:lnTo>
                  <a:pt x="2231" y="1211"/>
                </a:lnTo>
                <a:lnTo>
                  <a:pt x="3695" y="1775"/>
                </a:lnTo>
                <a:lnTo>
                  <a:pt x="3695" y="1649"/>
                </a:lnTo>
                <a:lnTo>
                  <a:pt x="2303" y="1169"/>
                </a:lnTo>
                <a:lnTo>
                  <a:pt x="3695" y="1499"/>
                </a:lnTo>
                <a:lnTo>
                  <a:pt x="3695" y="1392"/>
                </a:lnTo>
                <a:lnTo>
                  <a:pt x="2368" y="1121"/>
                </a:lnTo>
                <a:lnTo>
                  <a:pt x="3695" y="1276"/>
                </a:lnTo>
                <a:lnTo>
                  <a:pt x="3695" y="1178"/>
                </a:lnTo>
                <a:lnTo>
                  <a:pt x="2358" y="1061"/>
                </a:lnTo>
                <a:lnTo>
                  <a:pt x="3695" y="1064"/>
                </a:lnTo>
                <a:lnTo>
                  <a:pt x="3695" y="969"/>
                </a:lnTo>
                <a:lnTo>
                  <a:pt x="2402" y="1002"/>
                </a:lnTo>
                <a:lnTo>
                  <a:pt x="3695" y="866"/>
                </a:lnTo>
                <a:lnTo>
                  <a:pt x="3695" y="767"/>
                </a:lnTo>
                <a:lnTo>
                  <a:pt x="2336" y="950"/>
                </a:lnTo>
                <a:lnTo>
                  <a:pt x="3695" y="639"/>
                </a:lnTo>
                <a:lnTo>
                  <a:pt x="3695" y="530"/>
                </a:lnTo>
                <a:lnTo>
                  <a:pt x="2320" y="890"/>
                </a:lnTo>
                <a:lnTo>
                  <a:pt x="3695" y="384"/>
                </a:lnTo>
                <a:lnTo>
                  <a:pt x="3695" y="255"/>
                </a:lnTo>
                <a:lnTo>
                  <a:pt x="2238" y="851"/>
                </a:lnTo>
                <a:lnTo>
                  <a:pt x="3695" y="40"/>
                </a:lnTo>
                <a:lnTo>
                  <a:pt x="3695" y="0"/>
                </a:lnTo>
                <a:close/>
              </a:path>
            </a:pathLst>
          </a:custGeom>
          <a:solidFill>
            <a:schemeClr val="dk1">
              <a:alpha val="2745"/>
            </a:schemeClr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7" name="Shape 377"/>
          <p:cNvSpPr/>
          <p:nvPr/>
        </p:nvSpPr>
        <p:spPr>
          <a:xfrm>
            <a:off x="1737122" y="-5455"/>
            <a:ext cx="4426744" cy="1795454"/>
          </a:xfrm>
          <a:custGeom>
            <a:pathLst>
              <a:path extrusionOk="0" h="1505" w="3718">
                <a:moveTo>
                  <a:pt x="3718" y="1505"/>
                </a:moveTo>
                <a:lnTo>
                  <a:pt x="3526" y="1505"/>
                </a:lnTo>
                <a:lnTo>
                  <a:pt x="1162" y="1504"/>
                </a:lnTo>
                <a:lnTo>
                  <a:pt x="0" y="0"/>
                </a:lnTo>
                <a:lnTo>
                  <a:pt x="2556" y="0"/>
                </a:lnTo>
                <a:lnTo>
                  <a:pt x="3718" y="1505"/>
                </a:lnTo>
                <a:close/>
              </a:path>
            </a:pathLst>
          </a:custGeom>
          <a:solidFill>
            <a:srgbClr val="161D20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8" name="Shape 378"/>
          <p:cNvSpPr/>
          <p:nvPr/>
        </p:nvSpPr>
        <p:spPr>
          <a:xfrm>
            <a:off x="4237435" y="3887278"/>
            <a:ext cx="1137047" cy="1004500"/>
          </a:xfrm>
          <a:custGeom>
            <a:pathLst>
              <a:path extrusionOk="0" h="842" w="955">
                <a:moveTo>
                  <a:pt x="748" y="571"/>
                </a:moveTo>
                <a:lnTo>
                  <a:pt x="717" y="529"/>
                </a:lnTo>
                <a:lnTo>
                  <a:pt x="315" y="0"/>
                </a:lnTo>
                <a:lnTo>
                  <a:pt x="0" y="842"/>
                </a:lnTo>
                <a:lnTo>
                  <a:pt x="955" y="842"/>
                </a:lnTo>
                <a:lnTo>
                  <a:pt x="748" y="571"/>
                </a:lnTo>
                <a:close/>
              </a:path>
            </a:pathLst>
          </a:custGeom>
          <a:solidFill>
            <a:srgbClr val="D8D8D8">
              <a:alpha val="51764"/>
            </a:srgbClr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9" name="Shape 379"/>
          <p:cNvSpPr/>
          <p:nvPr/>
        </p:nvSpPr>
        <p:spPr>
          <a:xfrm>
            <a:off x="1375172" y="-5455"/>
            <a:ext cx="1745456" cy="1794260"/>
          </a:xfrm>
          <a:custGeom>
            <a:pathLst>
              <a:path extrusionOk="0" h="1504" w="1466">
                <a:moveTo>
                  <a:pt x="1162" y="1504"/>
                </a:moveTo>
                <a:lnTo>
                  <a:pt x="0" y="0"/>
                </a:lnTo>
                <a:lnTo>
                  <a:pt x="304" y="0"/>
                </a:lnTo>
                <a:lnTo>
                  <a:pt x="1466" y="1504"/>
                </a:lnTo>
                <a:lnTo>
                  <a:pt x="1162" y="1504"/>
                </a:lnTo>
                <a:close/>
              </a:path>
            </a:pathLst>
          </a:custGeom>
          <a:solidFill>
            <a:srgbClr val="D8D8D8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" name="Shape 380"/>
          <p:cNvSpPr/>
          <p:nvPr/>
        </p:nvSpPr>
        <p:spPr>
          <a:xfrm>
            <a:off x="1737122" y="-5455"/>
            <a:ext cx="4426744" cy="1795454"/>
          </a:xfrm>
          <a:custGeom>
            <a:pathLst>
              <a:path extrusionOk="0" h="1505" w="3718">
                <a:moveTo>
                  <a:pt x="3718" y="1505"/>
                </a:moveTo>
                <a:lnTo>
                  <a:pt x="3526" y="1505"/>
                </a:lnTo>
                <a:lnTo>
                  <a:pt x="1162" y="1504"/>
                </a:lnTo>
                <a:lnTo>
                  <a:pt x="0" y="0"/>
                </a:lnTo>
                <a:lnTo>
                  <a:pt x="2556" y="0"/>
                </a:lnTo>
                <a:lnTo>
                  <a:pt x="3718" y="1505"/>
                </a:lnTo>
                <a:close/>
              </a:path>
            </a:pathLst>
          </a:custGeom>
          <a:solidFill>
            <a:srgbClr val="718E9C">
              <a:alpha val="49803"/>
            </a:srgbClr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81" name="Shape 381"/>
          <p:cNvGrpSpPr/>
          <p:nvPr/>
        </p:nvGrpSpPr>
        <p:grpSpPr>
          <a:xfrm>
            <a:off x="1764759" y="-16196"/>
            <a:ext cx="4394601" cy="1794262"/>
            <a:chOff x="16684628" y="736600"/>
            <a:chExt cx="5859468" cy="2387602"/>
          </a:xfrm>
        </p:grpSpPr>
        <p:sp>
          <p:nvSpPr>
            <p:cNvPr id="382" name="Shape 382"/>
            <p:cNvSpPr/>
            <p:nvPr/>
          </p:nvSpPr>
          <p:spPr>
            <a:xfrm>
              <a:off x="18445167" y="1095375"/>
              <a:ext cx="2546352" cy="1995488"/>
            </a:xfrm>
            <a:custGeom>
              <a:pathLst>
                <a:path extrusionOk="0" h="1257" w="1604">
                  <a:moveTo>
                    <a:pt x="1594" y="0"/>
                  </a:moveTo>
                  <a:lnTo>
                    <a:pt x="0" y="1242"/>
                  </a:lnTo>
                  <a:lnTo>
                    <a:pt x="10" y="1257"/>
                  </a:lnTo>
                  <a:lnTo>
                    <a:pt x="1604" y="13"/>
                  </a:lnTo>
                  <a:lnTo>
                    <a:pt x="1594" y="0"/>
                  </a:lnTo>
                  <a:close/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3" name="Shape 383"/>
            <p:cNvSpPr/>
            <p:nvPr/>
          </p:nvSpPr>
          <p:spPr>
            <a:xfrm>
              <a:off x="18445167" y="1095375"/>
              <a:ext cx="2546352" cy="1995488"/>
            </a:xfrm>
            <a:custGeom>
              <a:pathLst>
                <a:path extrusionOk="0" h="1257" w="1604">
                  <a:moveTo>
                    <a:pt x="1594" y="0"/>
                  </a:moveTo>
                  <a:lnTo>
                    <a:pt x="0" y="1242"/>
                  </a:lnTo>
                  <a:lnTo>
                    <a:pt x="10" y="1257"/>
                  </a:lnTo>
                  <a:lnTo>
                    <a:pt x="1604" y="13"/>
                  </a:lnTo>
                  <a:lnTo>
                    <a:pt x="1594" y="0"/>
                  </a:lnTo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4" name="Shape 384"/>
            <p:cNvSpPr/>
            <p:nvPr/>
          </p:nvSpPr>
          <p:spPr>
            <a:xfrm>
              <a:off x="19415130" y="1600200"/>
              <a:ext cx="1970089" cy="1522413"/>
            </a:xfrm>
            <a:custGeom>
              <a:pathLst>
                <a:path extrusionOk="0" h="959" w="1241">
                  <a:moveTo>
                    <a:pt x="1229" y="0"/>
                  </a:moveTo>
                  <a:lnTo>
                    <a:pt x="0" y="959"/>
                  </a:lnTo>
                  <a:lnTo>
                    <a:pt x="30" y="959"/>
                  </a:lnTo>
                  <a:lnTo>
                    <a:pt x="1241" y="15"/>
                  </a:lnTo>
                  <a:lnTo>
                    <a:pt x="1229" y="0"/>
                  </a:lnTo>
                  <a:close/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5" name="Shape 385"/>
            <p:cNvSpPr/>
            <p:nvPr/>
          </p:nvSpPr>
          <p:spPr>
            <a:xfrm>
              <a:off x="19415130" y="1600200"/>
              <a:ext cx="1970089" cy="1522413"/>
            </a:xfrm>
            <a:custGeom>
              <a:pathLst>
                <a:path extrusionOk="0" h="959" w="1241">
                  <a:moveTo>
                    <a:pt x="1229" y="0"/>
                  </a:moveTo>
                  <a:lnTo>
                    <a:pt x="0" y="959"/>
                  </a:lnTo>
                  <a:lnTo>
                    <a:pt x="30" y="959"/>
                  </a:lnTo>
                  <a:lnTo>
                    <a:pt x="1241" y="15"/>
                  </a:lnTo>
                  <a:lnTo>
                    <a:pt x="1229" y="0"/>
                  </a:lnTo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6" name="Shape 386"/>
            <p:cNvSpPr/>
            <p:nvPr/>
          </p:nvSpPr>
          <p:spPr>
            <a:xfrm>
              <a:off x="18549942" y="1177925"/>
              <a:ext cx="2508252" cy="1944688"/>
            </a:xfrm>
            <a:custGeom>
              <a:pathLst>
                <a:path extrusionOk="0" h="1225" w="1580">
                  <a:moveTo>
                    <a:pt x="1568" y="0"/>
                  </a:moveTo>
                  <a:lnTo>
                    <a:pt x="0" y="1225"/>
                  </a:lnTo>
                  <a:lnTo>
                    <a:pt x="30" y="1225"/>
                  </a:lnTo>
                  <a:lnTo>
                    <a:pt x="1580" y="15"/>
                  </a:lnTo>
                  <a:lnTo>
                    <a:pt x="1568" y="0"/>
                  </a:lnTo>
                  <a:close/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7" name="Shape 387"/>
            <p:cNvSpPr/>
            <p:nvPr/>
          </p:nvSpPr>
          <p:spPr>
            <a:xfrm>
              <a:off x="18549942" y="1177925"/>
              <a:ext cx="2508252" cy="1944688"/>
            </a:xfrm>
            <a:custGeom>
              <a:pathLst>
                <a:path extrusionOk="0" h="1225" w="1580">
                  <a:moveTo>
                    <a:pt x="1568" y="0"/>
                  </a:moveTo>
                  <a:lnTo>
                    <a:pt x="0" y="1225"/>
                  </a:lnTo>
                  <a:lnTo>
                    <a:pt x="30" y="1225"/>
                  </a:lnTo>
                  <a:lnTo>
                    <a:pt x="1580" y="15"/>
                  </a:lnTo>
                  <a:lnTo>
                    <a:pt x="1568" y="0"/>
                  </a:lnTo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8" name="Shape 388"/>
            <p:cNvSpPr/>
            <p:nvPr/>
          </p:nvSpPr>
          <p:spPr>
            <a:xfrm>
              <a:off x="22013870" y="2865438"/>
              <a:ext cx="347663" cy="257175"/>
            </a:xfrm>
            <a:custGeom>
              <a:pathLst>
                <a:path extrusionOk="0" h="162" w="219">
                  <a:moveTo>
                    <a:pt x="208" y="0"/>
                  </a:moveTo>
                  <a:lnTo>
                    <a:pt x="0" y="162"/>
                  </a:lnTo>
                  <a:lnTo>
                    <a:pt x="30" y="162"/>
                  </a:lnTo>
                  <a:lnTo>
                    <a:pt x="219" y="15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9" name="Shape 389"/>
            <p:cNvSpPr/>
            <p:nvPr/>
          </p:nvSpPr>
          <p:spPr>
            <a:xfrm>
              <a:off x="22013870" y="2865438"/>
              <a:ext cx="347663" cy="257175"/>
            </a:xfrm>
            <a:custGeom>
              <a:pathLst>
                <a:path extrusionOk="0" h="162" w="219">
                  <a:moveTo>
                    <a:pt x="208" y="0"/>
                  </a:moveTo>
                  <a:lnTo>
                    <a:pt x="0" y="162"/>
                  </a:lnTo>
                  <a:lnTo>
                    <a:pt x="30" y="162"/>
                  </a:lnTo>
                  <a:lnTo>
                    <a:pt x="219" y="15"/>
                  </a:lnTo>
                  <a:lnTo>
                    <a:pt x="208" y="0"/>
                  </a:lnTo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0" name="Shape 390"/>
            <p:cNvSpPr/>
            <p:nvPr/>
          </p:nvSpPr>
          <p:spPr>
            <a:xfrm>
              <a:off x="19586580" y="1684338"/>
              <a:ext cx="1862139" cy="1438276"/>
            </a:xfrm>
            <a:custGeom>
              <a:pathLst>
                <a:path extrusionOk="0" h="906" w="1173">
                  <a:moveTo>
                    <a:pt x="1161" y="0"/>
                  </a:moveTo>
                  <a:lnTo>
                    <a:pt x="0" y="906"/>
                  </a:lnTo>
                  <a:lnTo>
                    <a:pt x="30" y="906"/>
                  </a:lnTo>
                  <a:lnTo>
                    <a:pt x="1173" y="15"/>
                  </a:lnTo>
                  <a:lnTo>
                    <a:pt x="1161" y="0"/>
                  </a:lnTo>
                  <a:close/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1" name="Shape 391"/>
            <p:cNvSpPr/>
            <p:nvPr/>
          </p:nvSpPr>
          <p:spPr>
            <a:xfrm>
              <a:off x="19586580" y="1684338"/>
              <a:ext cx="1862139" cy="1438276"/>
            </a:xfrm>
            <a:custGeom>
              <a:pathLst>
                <a:path extrusionOk="0" h="906" w="1173">
                  <a:moveTo>
                    <a:pt x="1161" y="0"/>
                  </a:moveTo>
                  <a:lnTo>
                    <a:pt x="0" y="906"/>
                  </a:lnTo>
                  <a:lnTo>
                    <a:pt x="30" y="906"/>
                  </a:lnTo>
                  <a:lnTo>
                    <a:pt x="1173" y="15"/>
                  </a:lnTo>
                  <a:lnTo>
                    <a:pt x="1161" y="0"/>
                  </a:lnTo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2" name="Shape 392"/>
            <p:cNvSpPr/>
            <p:nvPr/>
          </p:nvSpPr>
          <p:spPr>
            <a:xfrm>
              <a:off x="22186906" y="2947988"/>
              <a:ext cx="241300" cy="174625"/>
            </a:xfrm>
            <a:custGeom>
              <a:pathLst>
                <a:path extrusionOk="0" h="110" w="152">
                  <a:moveTo>
                    <a:pt x="140" y="0"/>
                  </a:moveTo>
                  <a:lnTo>
                    <a:pt x="0" y="110"/>
                  </a:lnTo>
                  <a:lnTo>
                    <a:pt x="30" y="110"/>
                  </a:lnTo>
                  <a:lnTo>
                    <a:pt x="152" y="15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3" name="Shape 393"/>
            <p:cNvSpPr/>
            <p:nvPr/>
          </p:nvSpPr>
          <p:spPr>
            <a:xfrm>
              <a:off x="22186906" y="2947988"/>
              <a:ext cx="241300" cy="174625"/>
            </a:xfrm>
            <a:custGeom>
              <a:pathLst>
                <a:path extrusionOk="0" h="110" w="152">
                  <a:moveTo>
                    <a:pt x="140" y="0"/>
                  </a:moveTo>
                  <a:lnTo>
                    <a:pt x="0" y="110"/>
                  </a:lnTo>
                  <a:lnTo>
                    <a:pt x="30" y="110"/>
                  </a:lnTo>
                  <a:lnTo>
                    <a:pt x="152" y="15"/>
                  </a:lnTo>
                  <a:lnTo>
                    <a:pt x="140" y="0"/>
                  </a:lnTo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4" name="Shape 394"/>
            <p:cNvSpPr/>
            <p:nvPr/>
          </p:nvSpPr>
          <p:spPr>
            <a:xfrm>
              <a:off x="19067467" y="1430338"/>
              <a:ext cx="2185989" cy="1692276"/>
            </a:xfrm>
            <a:custGeom>
              <a:pathLst>
                <a:path extrusionOk="0" h="1066" w="1377">
                  <a:moveTo>
                    <a:pt x="1365" y="0"/>
                  </a:moveTo>
                  <a:lnTo>
                    <a:pt x="0" y="1066"/>
                  </a:lnTo>
                  <a:lnTo>
                    <a:pt x="30" y="1066"/>
                  </a:lnTo>
                  <a:lnTo>
                    <a:pt x="1377" y="15"/>
                  </a:lnTo>
                  <a:lnTo>
                    <a:pt x="1365" y="0"/>
                  </a:lnTo>
                  <a:close/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5" name="Shape 395"/>
            <p:cNvSpPr/>
            <p:nvPr/>
          </p:nvSpPr>
          <p:spPr>
            <a:xfrm>
              <a:off x="19067467" y="1430338"/>
              <a:ext cx="2185989" cy="1692276"/>
            </a:xfrm>
            <a:custGeom>
              <a:pathLst>
                <a:path extrusionOk="0" h="1066" w="1377">
                  <a:moveTo>
                    <a:pt x="1365" y="0"/>
                  </a:moveTo>
                  <a:lnTo>
                    <a:pt x="0" y="1066"/>
                  </a:lnTo>
                  <a:lnTo>
                    <a:pt x="30" y="1066"/>
                  </a:lnTo>
                  <a:lnTo>
                    <a:pt x="1377" y="15"/>
                  </a:lnTo>
                  <a:lnTo>
                    <a:pt x="1365" y="0"/>
                  </a:lnTo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6" name="Shape 396"/>
            <p:cNvSpPr/>
            <p:nvPr/>
          </p:nvSpPr>
          <p:spPr>
            <a:xfrm>
              <a:off x="18894430" y="1347788"/>
              <a:ext cx="2292352" cy="1774826"/>
            </a:xfrm>
            <a:custGeom>
              <a:pathLst>
                <a:path extrusionOk="0" h="1118" w="1444">
                  <a:moveTo>
                    <a:pt x="1434" y="0"/>
                  </a:moveTo>
                  <a:lnTo>
                    <a:pt x="0" y="1118"/>
                  </a:lnTo>
                  <a:lnTo>
                    <a:pt x="30" y="1118"/>
                  </a:lnTo>
                  <a:lnTo>
                    <a:pt x="1444" y="15"/>
                  </a:lnTo>
                  <a:lnTo>
                    <a:pt x="1434" y="0"/>
                  </a:lnTo>
                  <a:close/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7" name="Shape 397"/>
            <p:cNvSpPr/>
            <p:nvPr/>
          </p:nvSpPr>
          <p:spPr>
            <a:xfrm>
              <a:off x="18894430" y="1347788"/>
              <a:ext cx="2292352" cy="1774826"/>
            </a:xfrm>
            <a:custGeom>
              <a:pathLst>
                <a:path extrusionOk="0" h="1118" w="1444">
                  <a:moveTo>
                    <a:pt x="1434" y="0"/>
                  </a:moveTo>
                  <a:lnTo>
                    <a:pt x="0" y="1118"/>
                  </a:lnTo>
                  <a:lnTo>
                    <a:pt x="30" y="1118"/>
                  </a:lnTo>
                  <a:lnTo>
                    <a:pt x="1444" y="15"/>
                  </a:lnTo>
                  <a:lnTo>
                    <a:pt x="1434" y="0"/>
                  </a:lnTo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8" name="Shape 398"/>
            <p:cNvSpPr/>
            <p:nvPr/>
          </p:nvSpPr>
          <p:spPr>
            <a:xfrm>
              <a:off x="22532983" y="3117851"/>
              <a:ext cx="11113" cy="6350"/>
            </a:xfrm>
            <a:custGeom>
              <a:pathLst>
                <a:path extrusionOk="0" h="4" w="7">
                  <a:moveTo>
                    <a:pt x="4" y="0"/>
                  </a:moveTo>
                  <a:lnTo>
                    <a:pt x="0" y="4"/>
                  </a:lnTo>
                  <a:lnTo>
                    <a:pt x="7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9" name="Shape 399"/>
            <p:cNvSpPr/>
            <p:nvPr/>
          </p:nvSpPr>
          <p:spPr>
            <a:xfrm>
              <a:off x="22532983" y="3117851"/>
              <a:ext cx="11113" cy="6350"/>
            </a:xfrm>
            <a:custGeom>
              <a:pathLst>
                <a:path extrusionOk="0" h="4" w="7">
                  <a:moveTo>
                    <a:pt x="4" y="0"/>
                  </a:moveTo>
                  <a:lnTo>
                    <a:pt x="0" y="4"/>
                  </a:lnTo>
                  <a:lnTo>
                    <a:pt x="7" y="4"/>
                  </a:lnTo>
                  <a:lnTo>
                    <a:pt x="4" y="0"/>
                  </a:lnTo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0" name="Shape 400"/>
            <p:cNvSpPr/>
            <p:nvPr/>
          </p:nvSpPr>
          <p:spPr>
            <a:xfrm>
              <a:off x="22358358" y="3033714"/>
              <a:ext cx="133350" cy="90488"/>
            </a:xfrm>
            <a:custGeom>
              <a:pathLst>
                <a:path extrusionOk="0" h="57" w="84">
                  <a:moveTo>
                    <a:pt x="72" y="0"/>
                  </a:moveTo>
                  <a:lnTo>
                    <a:pt x="0" y="56"/>
                  </a:lnTo>
                  <a:lnTo>
                    <a:pt x="30" y="57"/>
                  </a:lnTo>
                  <a:lnTo>
                    <a:pt x="84" y="15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1" name="Shape 401"/>
            <p:cNvSpPr/>
            <p:nvPr/>
          </p:nvSpPr>
          <p:spPr>
            <a:xfrm>
              <a:off x="22358358" y="3033714"/>
              <a:ext cx="133350" cy="90488"/>
            </a:xfrm>
            <a:custGeom>
              <a:pathLst>
                <a:path extrusionOk="0" h="57" w="84">
                  <a:moveTo>
                    <a:pt x="72" y="0"/>
                  </a:moveTo>
                  <a:lnTo>
                    <a:pt x="0" y="56"/>
                  </a:lnTo>
                  <a:lnTo>
                    <a:pt x="30" y="57"/>
                  </a:lnTo>
                  <a:lnTo>
                    <a:pt x="84" y="15"/>
                  </a:lnTo>
                  <a:lnTo>
                    <a:pt x="72" y="0"/>
                  </a:lnTo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2" name="Shape 402"/>
            <p:cNvSpPr/>
            <p:nvPr/>
          </p:nvSpPr>
          <p:spPr>
            <a:xfrm>
              <a:off x="19242094" y="1516063"/>
              <a:ext cx="2076452" cy="1606551"/>
            </a:xfrm>
            <a:custGeom>
              <a:pathLst>
                <a:path extrusionOk="0" h="1012" w="1308">
                  <a:moveTo>
                    <a:pt x="1297" y="0"/>
                  </a:moveTo>
                  <a:lnTo>
                    <a:pt x="0" y="1012"/>
                  </a:lnTo>
                  <a:lnTo>
                    <a:pt x="30" y="1012"/>
                  </a:lnTo>
                  <a:lnTo>
                    <a:pt x="1308" y="15"/>
                  </a:lnTo>
                  <a:lnTo>
                    <a:pt x="1297" y="0"/>
                  </a:lnTo>
                  <a:close/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3" name="Shape 403"/>
            <p:cNvSpPr/>
            <p:nvPr/>
          </p:nvSpPr>
          <p:spPr>
            <a:xfrm>
              <a:off x="19242094" y="1516063"/>
              <a:ext cx="2076452" cy="1606551"/>
            </a:xfrm>
            <a:custGeom>
              <a:pathLst>
                <a:path extrusionOk="0" h="1012" w="1308">
                  <a:moveTo>
                    <a:pt x="1297" y="0"/>
                  </a:moveTo>
                  <a:lnTo>
                    <a:pt x="0" y="1012"/>
                  </a:lnTo>
                  <a:lnTo>
                    <a:pt x="30" y="1012"/>
                  </a:lnTo>
                  <a:lnTo>
                    <a:pt x="1308" y="15"/>
                  </a:lnTo>
                  <a:lnTo>
                    <a:pt x="1297" y="0"/>
                  </a:lnTo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4" name="Shape 404"/>
            <p:cNvSpPr/>
            <p:nvPr/>
          </p:nvSpPr>
          <p:spPr>
            <a:xfrm>
              <a:off x="18313405" y="925513"/>
              <a:ext cx="2549527" cy="1997076"/>
            </a:xfrm>
            <a:custGeom>
              <a:pathLst>
                <a:path extrusionOk="0" h="1258" w="1606">
                  <a:moveTo>
                    <a:pt x="1594" y="0"/>
                  </a:moveTo>
                  <a:lnTo>
                    <a:pt x="0" y="1243"/>
                  </a:lnTo>
                  <a:lnTo>
                    <a:pt x="12" y="1258"/>
                  </a:lnTo>
                  <a:lnTo>
                    <a:pt x="1606" y="15"/>
                  </a:lnTo>
                  <a:lnTo>
                    <a:pt x="1594" y="0"/>
                  </a:lnTo>
                  <a:close/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5" name="Shape 405"/>
            <p:cNvSpPr/>
            <p:nvPr/>
          </p:nvSpPr>
          <p:spPr>
            <a:xfrm>
              <a:off x="18313405" y="925513"/>
              <a:ext cx="2549527" cy="1997076"/>
            </a:xfrm>
            <a:custGeom>
              <a:pathLst>
                <a:path extrusionOk="0" h="1258" w="1606">
                  <a:moveTo>
                    <a:pt x="1594" y="0"/>
                  </a:moveTo>
                  <a:lnTo>
                    <a:pt x="0" y="1243"/>
                  </a:lnTo>
                  <a:lnTo>
                    <a:pt x="12" y="1258"/>
                  </a:lnTo>
                  <a:lnTo>
                    <a:pt x="1606" y="15"/>
                  </a:lnTo>
                  <a:lnTo>
                    <a:pt x="1594" y="0"/>
                  </a:lnTo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6" name="Shape 406"/>
            <p:cNvSpPr/>
            <p:nvPr/>
          </p:nvSpPr>
          <p:spPr>
            <a:xfrm>
              <a:off x="18722980" y="1263650"/>
              <a:ext cx="2400302" cy="1858963"/>
            </a:xfrm>
            <a:custGeom>
              <a:pathLst>
                <a:path extrusionOk="0" h="1171" w="1512">
                  <a:moveTo>
                    <a:pt x="1501" y="0"/>
                  </a:moveTo>
                  <a:lnTo>
                    <a:pt x="0" y="1171"/>
                  </a:lnTo>
                  <a:lnTo>
                    <a:pt x="30" y="1171"/>
                  </a:lnTo>
                  <a:lnTo>
                    <a:pt x="1512" y="14"/>
                  </a:lnTo>
                  <a:lnTo>
                    <a:pt x="1501" y="0"/>
                  </a:lnTo>
                  <a:close/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7" name="Shape 407"/>
            <p:cNvSpPr/>
            <p:nvPr/>
          </p:nvSpPr>
          <p:spPr>
            <a:xfrm>
              <a:off x="18722980" y="1263650"/>
              <a:ext cx="2400302" cy="1858963"/>
            </a:xfrm>
            <a:custGeom>
              <a:pathLst>
                <a:path extrusionOk="0" h="1171" w="1512">
                  <a:moveTo>
                    <a:pt x="1501" y="0"/>
                  </a:moveTo>
                  <a:lnTo>
                    <a:pt x="0" y="1171"/>
                  </a:lnTo>
                  <a:lnTo>
                    <a:pt x="30" y="1171"/>
                  </a:lnTo>
                  <a:lnTo>
                    <a:pt x="1512" y="14"/>
                  </a:lnTo>
                  <a:lnTo>
                    <a:pt x="1501" y="0"/>
                  </a:lnTo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8" name="Shape 408"/>
            <p:cNvSpPr/>
            <p:nvPr/>
          </p:nvSpPr>
          <p:spPr>
            <a:xfrm>
              <a:off x="18378492" y="1009650"/>
              <a:ext cx="2549527" cy="1998663"/>
            </a:xfrm>
            <a:custGeom>
              <a:pathLst>
                <a:path extrusionOk="0" h="1259" w="1606">
                  <a:moveTo>
                    <a:pt x="1594" y="0"/>
                  </a:moveTo>
                  <a:lnTo>
                    <a:pt x="0" y="1244"/>
                  </a:lnTo>
                  <a:lnTo>
                    <a:pt x="12" y="1259"/>
                  </a:lnTo>
                  <a:lnTo>
                    <a:pt x="1606" y="15"/>
                  </a:lnTo>
                  <a:lnTo>
                    <a:pt x="1594" y="0"/>
                  </a:lnTo>
                  <a:close/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9" name="Shape 409"/>
            <p:cNvSpPr/>
            <p:nvPr/>
          </p:nvSpPr>
          <p:spPr>
            <a:xfrm>
              <a:off x="18378492" y="1009650"/>
              <a:ext cx="2549527" cy="1998663"/>
            </a:xfrm>
            <a:custGeom>
              <a:pathLst>
                <a:path extrusionOk="0" h="1259" w="1606">
                  <a:moveTo>
                    <a:pt x="1594" y="0"/>
                  </a:moveTo>
                  <a:lnTo>
                    <a:pt x="0" y="1244"/>
                  </a:lnTo>
                  <a:lnTo>
                    <a:pt x="12" y="1259"/>
                  </a:lnTo>
                  <a:lnTo>
                    <a:pt x="1606" y="15"/>
                  </a:lnTo>
                  <a:lnTo>
                    <a:pt x="1594" y="0"/>
                  </a:lnTo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0" name="Shape 410"/>
            <p:cNvSpPr/>
            <p:nvPr/>
          </p:nvSpPr>
          <p:spPr>
            <a:xfrm>
              <a:off x="21320131" y="2527301"/>
              <a:ext cx="781051" cy="595313"/>
            </a:xfrm>
            <a:custGeom>
              <a:pathLst>
                <a:path extrusionOk="0" h="375" w="492">
                  <a:moveTo>
                    <a:pt x="480" y="0"/>
                  </a:moveTo>
                  <a:lnTo>
                    <a:pt x="0" y="375"/>
                  </a:lnTo>
                  <a:lnTo>
                    <a:pt x="30" y="375"/>
                  </a:lnTo>
                  <a:lnTo>
                    <a:pt x="492" y="15"/>
                  </a:lnTo>
                  <a:lnTo>
                    <a:pt x="480" y="0"/>
                  </a:lnTo>
                  <a:close/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1" name="Shape 411"/>
            <p:cNvSpPr/>
            <p:nvPr/>
          </p:nvSpPr>
          <p:spPr>
            <a:xfrm>
              <a:off x="21320131" y="2527301"/>
              <a:ext cx="781051" cy="595313"/>
            </a:xfrm>
            <a:custGeom>
              <a:pathLst>
                <a:path extrusionOk="0" h="375" w="492">
                  <a:moveTo>
                    <a:pt x="480" y="0"/>
                  </a:moveTo>
                  <a:lnTo>
                    <a:pt x="0" y="375"/>
                  </a:lnTo>
                  <a:lnTo>
                    <a:pt x="30" y="375"/>
                  </a:lnTo>
                  <a:lnTo>
                    <a:pt x="492" y="15"/>
                  </a:lnTo>
                  <a:lnTo>
                    <a:pt x="480" y="0"/>
                  </a:lnTo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2" name="Shape 412"/>
            <p:cNvSpPr/>
            <p:nvPr/>
          </p:nvSpPr>
          <p:spPr>
            <a:xfrm>
              <a:off x="17402180" y="736600"/>
              <a:ext cx="1308101" cy="1004888"/>
            </a:xfrm>
            <a:custGeom>
              <a:pathLst>
                <a:path extrusionOk="0" h="633" w="824">
                  <a:moveTo>
                    <a:pt x="824" y="0"/>
                  </a:moveTo>
                  <a:lnTo>
                    <a:pt x="795" y="0"/>
                  </a:lnTo>
                  <a:lnTo>
                    <a:pt x="0" y="618"/>
                  </a:lnTo>
                  <a:lnTo>
                    <a:pt x="10" y="633"/>
                  </a:lnTo>
                  <a:lnTo>
                    <a:pt x="824" y="0"/>
                  </a:lnTo>
                  <a:close/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3" name="Shape 413"/>
            <p:cNvSpPr/>
            <p:nvPr/>
          </p:nvSpPr>
          <p:spPr>
            <a:xfrm>
              <a:off x="17402180" y="736600"/>
              <a:ext cx="1308101" cy="1004888"/>
            </a:xfrm>
            <a:custGeom>
              <a:pathLst>
                <a:path extrusionOk="0" h="633" w="824">
                  <a:moveTo>
                    <a:pt x="824" y="0"/>
                  </a:moveTo>
                  <a:lnTo>
                    <a:pt x="795" y="0"/>
                  </a:lnTo>
                  <a:lnTo>
                    <a:pt x="0" y="618"/>
                  </a:lnTo>
                  <a:lnTo>
                    <a:pt x="10" y="633"/>
                  </a:lnTo>
                  <a:lnTo>
                    <a:pt x="824" y="0"/>
                  </a:lnTo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4" name="Shape 414"/>
            <p:cNvSpPr/>
            <p:nvPr/>
          </p:nvSpPr>
          <p:spPr>
            <a:xfrm>
              <a:off x="17335503" y="736600"/>
              <a:ext cx="1201738" cy="922338"/>
            </a:xfrm>
            <a:custGeom>
              <a:pathLst>
                <a:path extrusionOk="0" h="581" w="757">
                  <a:moveTo>
                    <a:pt x="757" y="0"/>
                  </a:moveTo>
                  <a:lnTo>
                    <a:pt x="727" y="0"/>
                  </a:lnTo>
                  <a:lnTo>
                    <a:pt x="0" y="566"/>
                  </a:lnTo>
                  <a:lnTo>
                    <a:pt x="12" y="581"/>
                  </a:lnTo>
                  <a:lnTo>
                    <a:pt x="757" y="0"/>
                  </a:lnTo>
                  <a:close/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5" name="Shape 415"/>
            <p:cNvSpPr/>
            <p:nvPr/>
          </p:nvSpPr>
          <p:spPr>
            <a:xfrm>
              <a:off x="17335503" y="736600"/>
              <a:ext cx="1201738" cy="922338"/>
            </a:xfrm>
            <a:custGeom>
              <a:pathLst>
                <a:path extrusionOk="0" h="581" w="757">
                  <a:moveTo>
                    <a:pt x="757" y="0"/>
                  </a:moveTo>
                  <a:lnTo>
                    <a:pt x="727" y="0"/>
                  </a:lnTo>
                  <a:lnTo>
                    <a:pt x="0" y="566"/>
                  </a:lnTo>
                  <a:lnTo>
                    <a:pt x="12" y="581"/>
                  </a:lnTo>
                  <a:lnTo>
                    <a:pt x="757" y="0"/>
                  </a:lnTo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6" name="Shape 416"/>
            <p:cNvSpPr/>
            <p:nvPr/>
          </p:nvSpPr>
          <p:spPr>
            <a:xfrm>
              <a:off x="17270416" y="736600"/>
              <a:ext cx="1093788" cy="836613"/>
            </a:xfrm>
            <a:custGeom>
              <a:pathLst>
                <a:path extrusionOk="0" h="527" w="689">
                  <a:moveTo>
                    <a:pt x="689" y="0"/>
                  </a:moveTo>
                  <a:lnTo>
                    <a:pt x="659" y="0"/>
                  </a:lnTo>
                  <a:lnTo>
                    <a:pt x="0" y="512"/>
                  </a:lnTo>
                  <a:lnTo>
                    <a:pt x="12" y="527"/>
                  </a:lnTo>
                  <a:lnTo>
                    <a:pt x="689" y="0"/>
                  </a:lnTo>
                  <a:close/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7" name="Shape 417"/>
            <p:cNvSpPr/>
            <p:nvPr/>
          </p:nvSpPr>
          <p:spPr>
            <a:xfrm>
              <a:off x="17270416" y="736600"/>
              <a:ext cx="1093788" cy="836613"/>
            </a:xfrm>
            <a:custGeom>
              <a:pathLst>
                <a:path extrusionOk="0" h="527" w="689">
                  <a:moveTo>
                    <a:pt x="689" y="0"/>
                  </a:moveTo>
                  <a:lnTo>
                    <a:pt x="659" y="0"/>
                  </a:lnTo>
                  <a:lnTo>
                    <a:pt x="0" y="512"/>
                  </a:lnTo>
                  <a:lnTo>
                    <a:pt x="12" y="527"/>
                  </a:lnTo>
                  <a:lnTo>
                    <a:pt x="689" y="0"/>
                  </a:lnTo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8" name="Shape 418"/>
            <p:cNvSpPr/>
            <p:nvPr/>
          </p:nvSpPr>
          <p:spPr>
            <a:xfrm>
              <a:off x="17465680" y="736600"/>
              <a:ext cx="1419226" cy="1089025"/>
            </a:xfrm>
            <a:custGeom>
              <a:pathLst>
                <a:path extrusionOk="0" h="686" w="894">
                  <a:moveTo>
                    <a:pt x="894" y="0"/>
                  </a:moveTo>
                  <a:lnTo>
                    <a:pt x="862" y="0"/>
                  </a:lnTo>
                  <a:lnTo>
                    <a:pt x="0" y="672"/>
                  </a:lnTo>
                  <a:lnTo>
                    <a:pt x="12" y="686"/>
                  </a:lnTo>
                  <a:lnTo>
                    <a:pt x="894" y="0"/>
                  </a:lnTo>
                  <a:close/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9" name="Shape 419"/>
            <p:cNvSpPr/>
            <p:nvPr/>
          </p:nvSpPr>
          <p:spPr>
            <a:xfrm>
              <a:off x="17465680" y="736600"/>
              <a:ext cx="1419226" cy="1089025"/>
            </a:xfrm>
            <a:custGeom>
              <a:pathLst>
                <a:path extrusionOk="0" h="686" w="894">
                  <a:moveTo>
                    <a:pt x="894" y="0"/>
                  </a:moveTo>
                  <a:lnTo>
                    <a:pt x="862" y="0"/>
                  </a:lnTo>
                  <a:lnTo>
                    <a:pt x="0" y="672"/>
                  </a:lnTo>
                  <a:lnTo>
                    <a:pt x="12" y="686"/>
                  </a:lnTo>
                  <a:lnTo>
                    <a:pt x="894" y="0"/>
                  </a:lnTo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0" name="Shape 420"/>
            <p:cNvSpPr/>
            <p:nvPr/>
          </p:nvSpPr>
          <p:spPr>
            <a:xfrm>
              <a:off x="17597441" y="736600"/>
              <a:ext cx="1631951" cy="1257301"/>
            </a:xfrm>
            <a:custGeom>
              <a:pathLst>
                <a:path extrusionOk="0" h="792" w="1028">
                  <a:moveTo>
                    <a:pt x="1028" y="0"/>
                  </a:moveTo>
                  <a:lnTo>
                    <a:pt x="998" y="0"/>
                  </a:lnTo>
                  <a:lnTo>
                    <a:pt x="0" y="779"/>
                  </a:lnTo>
                  <a:lnTo>
                    <a:pt x="12" y="792"/>
                  </a:lnTo>
                  <a:lnTo>
                    <a:pt x="1028" y="0"/>
                  </a:lnTo>
                  <a:close/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1" name="Shape 421"/>
            <p:cNvSpPr/>
            <p:nvPr/>
          </p:nvSpPr>
          <p:spPr>
            <a:xfrm>
              <a:off x="17597441" y="736600"/>
              <a:ext cx="1631951" cy="1257301"/>
            </a:xfrm>
            <a:custGeom>
              <a:pathLst>
                <a:path extrusionOk="0" h="792" w="1028">
                  <a:moveTo>
                    <a:pt x="1028" y="0"/>
                  </a:moveTo>
                  <a:lnTo>
                    <a:pt x="998" y="0"/>
                  </a:lnTo>
                  <a:lnTo>
                    <a:pt x="0" y="779"/>
                  </a:lnTo>
                  <a:lnTo>
                    <a:pt x="12" y="792"/>
                  </a:lnTo>
                  <a:lnTo>
                    <a:pt x="1028" y="0"/>
                  </a:lnTo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2" name="Shape 422"/>
            <p:cNvSpPr/>
            <p:nvPr/>
          </p:nvSpPr>
          <p:spPr>
            <a:xfrm>
              <a:off x="17727616" y="736600"/>
              <a:ext cx="1849439" cy="1427163"/>
            </a:xfrm>
            <a:custGeom>
              <a:pathLst>
                <a:path extrusionOk="0" h="899" w="1165">
                  <a:moveTo>
                    <a:pt x="1165" y="0"/>
                  </a:moveTo>
                  <a:lnTo>
                    <a:pt x="1135" y="0"/>
                  </a:lnTo>
                  <a:lnTo>
                    <a:pt x="0" y="884"/>
                  </a:lnTo>
                  <a:lnTo>
                    <a:pt x="11" y="899"/>
                  </a:lnTo>
                  <a:lnTo>
                    <a:pt x="1165" y="0"/>
                  </a:lnTo>
                  <a:close/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3" name="Shape 423"/>
            <p:cNvSpPr/>
            <p:nvPr/>
          </p:nvSpPr>
          <p:spPr>
            <a:xfrm>
              <a:off x="17727616" y="736600"/>
              <a:ext cx="1849439" cy="1427163"/>
            </a:xfrm>
            <a:custGeom>
              <a:pathLst>
                <a:path extrusionOk="0" h="899" w="1165">
                  <a:moveTo>
                    <a:pt x="1165" y="0"/>
                  </a:moveTo>
                  <a:lnTo>
                    <a:pt x="1135" y="0"/>
                  </a:lnTo>
                  <a:lnTo>
                    <a:pt x="0" y="884"/>
                  </a:lnTo>
                  <a:lnTo>
                    <a:pt x="11" y="899"/>
                  </a:lnTo>
                  <a:lnTo>
                    <a:pt x="1165" y="0"/>
                  </a:lnTo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4" name="Shape 424"/>
            <p:cNvSpPr/>
            <p:nvPr/>
          </p:nvSpPr>
          <p:spPr>
            <a:xfrm>
              <a:off x="17532355" y="736600"/>
              <a:ext cx="1524001" cy="1174751"/>
            </a:xfrm>
            <a:custGeom>
              <a:pathLst>
                <a:path extrusionOk="0" h="740" w="960">
                  <a:moveTo>
                    <a:pt x="960" y="0"/>
                  </a:moveTo>
                  <a:lnTo>
                    <a:pt x="930" y="0"/>
                  </a:lnTo>
                  <a:lnTo>
                    <a:pt x="0" y="725"/>
                  </a:lnTo>
                  <a:lnTo>
                    <a:pt x="11" y="740"/>
                  </a:lnTo>
                  <a:lnTo>
                    <a:pt x="960" y="0"/>
                  </a:lnTo>
                  <a:close/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5" name="Shape 425"/>
            <p:cNvSpPr/>
            <p:nvPr/>
          </p:nvSpPr>
          <p:spPr>
            <a:xfrm>
              <a:off x="17532355" y="736600"/>
              <a:ext cx="1524001" cy="1174751"/>
            </a:xfrm>
            <a:custGeom>
              <a:pathLst>
                <a:path extrusionOk="0" h="740" w="960">
                  <a:moveTo>
                    <a:pt x="960" y="0"/>
                  </a:moveTo>
                  <a:lnTo>
                    <a:pt x="930" y="0"/>
                  </a:lnTo>
                  <a:lnTo>
                    <a:pt x="0" y="725"/>
                  </a:lnTo>
                  <a:lnTo>
                    <a:pt x="11" y="740"/>
                  </a:lnTo>
                  <a:lnTo>
                    <a:pt x="960" y="0"/>
                  </a:lnTo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6" name="Shape 426"/>
            <p:cNvSpPr/>
            <p:nvPr/>
          </p:nvSpPr>
          <p:spPr>
            <a:xfrm>
              <a:off x="17660941" y="736600"/>
              <a:ext cx="1743076" cy="1343026"/>
            </a:xfrm>
            <a:custGeom>
              <a:pathLst>
                <a:path extrusionOk="0" h="846" w="1098">
                  <a:moveTo>
                    <a:pt x="1098" y="0"/>
                  </a:moveTo>
                  <a:lnTo>
                    <a:pt x="1068" y="0"/>
                  </a:lnTo>
                  <a:lnTo>
                    <a:pt x="0" y="831"/>
                  </a:lnTo>
                  <a:lnTo>
                    <a:pt x="12" y="846"/>
                  </a:lnTo>
                  <a:lnTo>
                    <a:pt x="1098" y="0"/>
                  </a:lnTo>
                  <a:close/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7" name="Shape 427"/>
            <p:cNvSpPr/>
            <p:nvPr/>
          </p:nvSpPr>
          <p:spPr>
            <a:xfrm>
              <a:off x="17660941" y="736600"/>
              <a:ext cx="1743076" cy="1343026"/>
            </a:xfrm>
            <a:custGeom>
              <a:pathLst>
                <a:path extrusionOk="0" h="846" w="1098">
                  <a:moveTo>
                    <a:pt x="1098" y="0"/>
                  </a:moveTo>
                  <a:lnTo>
                    <a:pt x="1068" y="0"/>
                  </a:lnTo>
                  <a:lnTo>
                    <a:pt x="0" y="831"/>
                  </a:lnTo>
                  <a:lnTo>
                    <a:pt x="12" y="846"/>
                  </a:lnTo>
                  <a:lnTo>
                    <a:pt x="1098" y="0"/>
                  </a:lnTo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8" name="Shape 428"/>
            <p:cNvSpPr/>
            <p:nvPr/>
          </p:nvSpPr>
          <p:spPr>
            <a:xfrm>
              <a:off x="17792705" y="736600"/>
              <a:ext cx="1958977" cy="1512888"/>
            </a:xfrm>
            <a:custGeom>
              <a:pathLst>
                <a:path extrusionOk="0" h="953" w="1234">
                  <a:moveTo>
                    <a:pt x="1234" y="0"/>
                  </a:moveTo>
                  <a:lnTo>
                    <a:pt x="1202" y="0"/>
                  </a:lnTo>
                  <a:lnTo>
                    <a:pt x="0" y="938"/>
                  </a:lnTo>
                  <a:lnTo>
                    <a:pt x="12" y="953"/>
                  </a:lnTo>
                  <a:lnTo>
                    <a:pt x="1234" y="0"/>
                  </a:lnTo>
                  <a:close/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9" name="Shape 429"/>
            <p:cNvSpPr/>
            <p:nvPr/>
          </p:nvSpPr>
          <p:spPr>
            <a:xfrm>
              <a:off x="17792705" y="736600"/>
              <a:ext cx="1958977" cy="1512888"/>
            </a:xfrm>
            <a:custGeom>
              <a:pathLst>
                <a:path extrusionOk="0" h="953" w="1234">
                  <a:moveTo>
                    <a:pt x="1234" y="0"/>
                  </a:moveTo>
                  <a:lnTo>
                    <a:pt x="1202" y="0"/>
                  </a:lnTo>
                  <a:lnTo>
                    <a:pt x="0" y="938"/>
                  </a:lnTo>
                  <a:lnTo>
                    <a:pt x="12" y="953"/>
                  </a:lnTo>
                  <a:lnTo>
                    <a:pt x="1234" y="0"/>
                  </a:lnTo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0" name="Shape 430"/>
            <p:cNvSpPr/>
            <p:nvPr/>
          </p:nvSpPr>
          <p:spPr>
            <a:xfrm>
              <a:off x="16684628" y="736600"/>
              <a:ext cx="119063" cy="77788"/>
            </a:xfrm>
            <a:custGeom>
              <a:pathLst>
                <a:path extrusionOk="0" h="49" w="75">
                  <a:moveTo>
                    <a:pt x="75" y="0"/>
                  </a:moveTo>
                  <a:lnTo>
                    <a:pt x="45" y="0"/>
                  </a:lnTo>
                  <a:lnTo>
                    <a:pt x="0" y="34"/>
                  </a:lnTo>
                  <a:lnTo>
                    <a:pt x="11" y="49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1" name="Shape 431"/>
            <p:cNvSpPr/>
            <p:nvPr/>
          </p:nvSpPr>
          <p:spPr>
            <a:xfrm>
              <a:off x="16684628" y="736600"/>
              <a:ext cx="119063" cy="77788"/>
            </a:xfrm>
            <a:custGeom>
              <a:pathLst>
                <a:path extrusionOk="0" h="49" w="75">
                  <a:moveTo>
                    <a:pt x="75" y="0"/>
                  </a:moveTo>
                  <a:lnTo>
                    <a:pt x="45" y="0"/>
                  </a:lnTo>
                  <a:lnTo>
                    <a:pt x="0" y="34"/>
                  </a:lnTo>
                  <a:lnTo>
                    <a:pt x="11" y="49"/>
                  </a:lnTo>
                  <a:lnTo>
                    <a:pt x="75" y="0"/>
                  </a:lnTo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2" name="Shape 432"/>
            <p:cNvSpPr/>
            <p:nvPr/>
          </p:nvSpPr>
          <p:spPr>
            <a:xfrm>
              <a:off x="16944978" y="736600"/>
              <a:ext cx="552450" cy="415925"/>
            </a:xfrm>
            <a:custGeom>
              <a:pathLst>
                <a:path extrusionOk="0" h="262" w="348">
                  <a:moveTo>
                    <a:pt x="348" y="0"/>
                  </a:moveTo>
                  <a:lnTo>
                    <a:pt x="318" y="0"/>
                  </a:lnTo>
                  <a:lnTo>
                    <a:pt x="0" y="247"/>
                  </a:lnTo>
                  <a:lnTo>
                    <a:pt x="12" y="262"/>
                  </a:lnTo>
                  <a:lnTo>
                    <a:pt x="348" y="0"/>
                  </a:lnTo>
                  <a:close/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3" name="Shape 433"/>
            <p:cNvSpPr/>
            <p:nvPr/>
          </p:nvSpPr>
          <p:spPr>
            <a:xfrm>
              <a:off x="16944978" y="736600"/>
              <a:ext cx="552450" cy="415925"/>
            </a:xfrm>
            <a:custGeom>
              <a:pathLst>
                <a:path extrusionOk="0" h="262" w="348">
                  <a:moveTo>
                    <a:pt x="348" y="0"/>
                  </a:moveTo>
                  <a:lnTo>
                    <a:pt x="318" y="0"/>
                  </a:lnTo>
                  <a:lnTo>
                    <a:pt x="0" y="247"/>
                  </a:lnTo>
                  <a:lnTo>
                    <a:pt x="12" y="262"/>
                  </a:lnTo>
                  <a:lnTo>
                    <a:pt x="348" y="0"/>
                  </a:lnTo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4" name="Shape 434"/>
            <p:cNvSpPr/>
            <p:nvPr/>
          </p:nvSpPr>
          <p:spPr>
            <a:xfrm>
              <a:off x="16749716" y="736600"/>
              <a:ext cx="228600" cy="163513"/>
            </a:xfrm>
            <a:custGeom>
              <a:pathLst>
                <a:path extrusionOk="0" h="103" w="144">
                  <a:moveTo>
                    <a:pt x="144" y="0"/>
                  </a:moveTo>
                  <a:lnTo>
                    <a:pt x="114" y="0"/>
                  </a:lnTo>
                  <a:lnTo>
                    <a:pt x="0" y="88"/>
                  </a:lnTo>
                  <a:lnTo>
                    <a:pt x="12" y="103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5" name="Shape 435"/>
            <p:cNvSpPr/>
            <p:nvPr/>
          </p:nvSpPr>
          <p:spPr>
            <a:xfrm>
              <a:off x="16749716" y="736600"/>
              <a:ext cx="228600" cy="163513"/>
            </a:xfrm>
            <a:custGeom>
              <a:pathLst>
                <a:path extrusionOk="0" h="103" w="144">
                  <a:moveTo>
                    <a:pt x="144" y="0"/>
                  </a:moveTo>
                  <a:lnTo>
                    <a:pt x="114" y="0"/>
                  </a:lnTo>
                  <a:lnTo>
                    <a:pt x="0" y="88"/>
                  </a:lnTo>
                  <a:lnTo>
                    <a:pt x="12" y="103"/>
                  </a:lnTo>
                  <a:lnTo>
                    <a:pt x="144" y="0"/>
                  </a:lnTo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6" name="Shape 436"/>
            <p:cNvSpPr/>
            <p:nvPr/>
          </p:nvSpPr>
          <p:spPr>
            <a:xfrm>
              <a:off x="21839245" y="2781301"/>
              <a:ext cx="457200" cy="341313"/>
            </a:xfrm>
            <a:custGeom>
              <a:pathLst>
                <a:path extrusionOk="0" h="215" w="288">
                  <a:moveTo>
                    <a:pt x="276" y="0"/>
                  </a:moveTo>
                  <a:lnTo>
                    <a:pt x="0" y="215"/>
                  </a:lnTo>
                  <a:lnTo>
                    <a:pt x="30" y="215"/>
                  </a:lnTo>
                  <a:lnTo>
                    <a:pt x="288" y="14"/>
                  </a:lnTo>
                  <a:lnTo>
                    <a:pt x="276" y="0"/>
                  </a:lnTo>
                  <a:close/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7" name="Shape 437"/>
            <p:cNvSpPr/>
            <p:nvPr/>
          </p:nvSpPr>
          <p:spPr>
            <a:xfrm>
              <a:off x="21839245" y="2781301"/>
              <a:ext cx="457200" cy="341313"/>
            </a:xfrm>
            <a:custGeom>
              <a:pathLst>
                <a:path extrusionOk="0" h="215" w="288">
                  <a:moveTo>
                    <a:pt x="276" y="0"/>
                  </a:moveTo>
                  <a:lnTo>
                    <a:pt x="0" y="215"/>
                  </a:lnTo>
                  <a:lnTo>
                    <a:pt x="30" y="215"/>
                  </a:lnTo>
                  <a:lnTo>
                    <a:pt x="288" y="14"/>
                  </a:lnTo>
                  <a:lnTo>
                    <a:pt x="276" y="0"/>
                  </a:lnTo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8" name="Shape 438"/>
            <p:cNvSpPr/>
            <p:nvPr/>
          </p:nvSpPr>
          <p:spPr>
            <a:xfrm>
              <a:off x="17075153" y="736600"/>
              <a:ext cx="769938" cy="584200"/>
            </a:xfrm>
            <a:custGeom>
              <a:pathLst>
                <a:path extrusionOk="0" h="368" w="485">
                  <a:moveTo>
                    <a:pt x="485" y="0"/>
                  </a:moveTo>
                  <a:lnTo>
                    <a:pt x="455" y="0"/>
                  </a:lnTo>
                  <a:lnTo>
                    <a:pt x="0" y="353"/>
                  </a:lnTo>
                  <a:lnTo>
                    <a:pt x="12" y="368"/>
                  </a:lnTo>
                  <a:lnTo>
                    <a:pt x="485" y="0"/>
                  </a:lnTo>
                  <a:close/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9" name="Shape 439"/>
            <p:cNvSpPr/>
            <p:nvPr/>
          </p:nvSpPr>
          <p:spPr>
            <a:xfrm>
              <a:off x="17075153" y="736600"/>
              <a:ext cx="769938" cy="584200"/>
            </a:xfrm>
            <a:custGeom>
              <a:pathLst>
                <a:path extrusionOk="0" h="368" w="485">
                  <a:moveTo>
                    <a:pt x="485" y="0"/>
                  </a:moveTo>
                  <a:lnTo>
                    <a:pt x="455" y="0"/>
                  </a:lnTo>
                  <a:lnTo>
                    <a:pt x="0" y="353"/>
                  </a:lnTo>
                  <a:lnTo>
                    <a:pt x="12" y="368"/>
                  </a:lnTo>
                  <a:lnTo>
                    <a:pt x="485" y="0"/>
                  </a:lnTo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0" name="Shape 440"/>
            <p:cNvSpPr/>
            <p:nvPr/>
          </p:nvSpPr>
          <p:spPr>
            <a:xfrm>
              <a:off x="17011653" y="736600"/>
              <a:ext cx="658813" cy="498475"/>
            </a:xfrm>
            <a:custGeom>
              <a:pathLst>
                <a:path extrusionOk="0" h="314" w="415">
                  <a:moveTo>
                    <a:pt x="415" y="0"/>
                  </a:moveTo>
                  <a:lnTo>
                    <a:pt x="385" y="0"/>
                  </a:lnTo>
                  <a:lnTo>
                    <a:pt x="0" y="299"/>
                  </a:lnTo>
                  <a:lnTo>
                    <a:pt x="10" y="31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1" name="Shape 441"/>
            <p:cNvSpPr/>
            <p:nvPr/>
          </p:nvSpPr>
          <p:spPr>
            <a:xfrm>
              <a:off x="17011653" y="736600"/>
              <a:ext cx="658813" cy="498475"/>
            </a:xfrm>
            <a:custGeom>
              <a:pathLst>
                <a:path extrusionOk="0" h="314" w="415">
                  <a:moveTo>
                    <a:pt x="415" y="0"/>
                  </a:moveTo>
                  <a:lnTo>
                    <a:pt x="385" y="0"/>
                  </a:lnTo>
                  <a:lnTo>
                    <a:pt x="0" y="299"/>
                  </a:lnTo>
                  <a:lnTo>
                    <a:pt x="10" y="314"/>
                  </a:lnTo>
                  <a:lnTo>
                    <a:pt x="415" y="0"/>
                  </a:lnTo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2" name="Shape 442"/>
            <p:cNvSpPr/>
            <p:nvPr/>
          </p:nvSpPr>
          <p:spPr>
            <a:xfrm>
              <a:off x="16879891" y="736600"/>
              <a:ext cx="442913" cy="330200"/>
            </a:xfrm>
            <a:custGeom>
              <a:pathLst>
                <a:path extrusionOk="0" h="208" w="279">
                  <a:moveTo>
                    <a:pt x="279" y="0"/>
                  </a:moveTo>
                  <a:lnTo>
                    <a:pt x="249" y="0"/>
                  </a:lnTo>
                  <a:lnTo>
                    <a:pt x="0" y="194"/>
                  </a:lnTo>
                  <a:lnTo>
                    <a:pt x="11" y="208"/>
                  </a:lnTo>
                  <a:lnTo>
                    <a:pt x="279" y="0"/>
                  </a:lnTo>
                  <a:close/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3" name="Shape 443"/>
            <p:cNvSpPr/>
            <p:nvPr/>
          </p:nvSpPr>
          <p:spPr>
            <a:xfrm>
              <a:off x="16879891" y="736600"/>
              <a:ext cx="442913" cy="330200"/>
            </a:xfrm>
            <a:custGeom>
              <a:pathLst>
                <a:path extrusionOk="0" h="208" w="279">
                  <a:moveTo>
                    <a:pt x="279" y="0"/>
                  </a:moveTo>
                  <a:lnTo>
                    <a:pt x="249" y="0"/>
                  </a:lnTo>
                  <a:lnTo>
                    <a:pt x="0" y="194"/>
                  </a:lnTo>
                  <a:lnTo>
                    <a:pt x="11" y="208"/>
                  </a:lnTo>
                  <a:lnTo>
                    <a:pt x="279" y="0"/>
                  </a:lnTo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4" name="Shape 444"/>
            <p:cNvSpPr/>
            <p:nvPr/>
          </p:nvSpPr>
          <p:spPr>
            <a:xfrm>
              <a:off x="16813216" y="736600"/>
              <a:ext cx="338138" cy="246063"/>
            </a:xfrm>
            <a:custGeom>
              <a:pathLst>
                <a:path extrusionOk="0" h="155" w="213">
                  <a:moveTo>
                    <a:pt x="213" y="0"/>
                  </a:moveTo>
                  <a:lnTo>
                    <a:pt x="183" y="0"/>
                  </a:lnTo>
                  <a:lnTo>
                    <a:pt x="0" y="140"/>
                  </a:lnTo>
                  <a:lnTo>
                    <a:pt x="12" y="155"/>
                  </a:lnTo>
                  <a:lnTo>
                    <a:pt x="213" y="0"/>
                  </a:lnTo>
                  <a:close/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5" name="Shape 445"/>
            <p:cNvSpPr/>
            <p:nvPr/>
          </p:nvSpPr>
          <p:spPr>
            <a:xfrm>
              <a:off x="16813216" y="736600"/>
              <a:ext cx="338138" cy="246063"/>
            </a:xfrm>
            <a:custGeom>
              <a:pathLst>
                <a:path extrusionOk="0" h="155" w="213">
                  <a:moveTo>
                    <a:pt x="213" y="0"/>
                  </a:moveTo>
                  <a:lnTo>
                    <a:pt x="183" y="0"/>
                  </a:lnTo>
                  <a:lnTo>
                    <a:pt x="0" y="140"/>
                  </a:lnTo>
                  <a:lnTo>
                    <a:pt x="12" y="155"/>
                  </a:lnTo>
                  <a:lnTo>
                    <a:pt x="213" y="0"/>
                  </a:lnTo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6" name="Shape 446"/>
            <p:cNvSpPr/>
            <p:nvPr/>
          </p:nvSpPr>
          <p:spPr>
            <a:xfrm>
              <a:off x="17206916" y="736600"/>
              <a:ext cx="982663" cy="754063"/>
            </a:xfrm>
            <a:custGeom>
              <a:pathLst>
                <a:path extrusionOk="0" h="475" w="619">
                  <a:moveTo>
                    <a:pt x="619" y="0"/>
                  </a:moveTo>
                  <a:lnTo>
                    <a:pt x="589" y="0"/>
                  </a:lnTo>
                  <a:lnTo>
                    <a:pt x="0" y="460"/>
                  </a:lnTo>
                  <a:lnTo>
                    <a:pt x="10" y="475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7" name="Shape 447"/>
            <p:cNvSpPr/>
            <p:nvPr/>
          </p:nvSpPr>
          <p:spPr>
            <a:xfrm>
              <a:off x="17206916" y="736600"/>
              <a:ext cx="982663" cy="754063"/>
            </a:xfrm>
            <a:custGeom>
              <a:pathLst>
                <a:path extrusionOk="0" h="475" w="619">
                  <a:moveTo>
                    <a:pt x="619" y="0"/>
                  </a:moveTo>
                  <a:lnTo>
                    <a:pt x="589" y="0"/>
                  </a:lnTo>
                  <a:lnTo>
                    <a:pt x="0" y="460"/>
                  </a:lnTo>
                  <a:lnTo>
                    <a:pt x="10" y="475"/>
                  </a:lnTo>
                  <a:lnTo>
                    <a:pt x="619" y="0"/>
                  </a:lnTo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8" name="Shape 448"/>
            <p:cNvSpPr/>
            <p:nvPr/>
          </p:nvSpPr>
          <p:spPr>
            <a:xfrm>
              <a:off x="17140241" y="736600"/>
              <a:ext cx="877888" cy="668338"/>
            </a:xfrm>
            <a:custGeom>
              <a:pathLst>
                <a:path extrusionOk="0" h="421" w="553">
                  <a:moveTo>
                    <a:pt x="553" y="0"/>
                  </a:moveTo>
                  <a:lnTo>
                    <a:pt x="523" y="0"/>
                  </a:lnTo>
                  <a:lnTo>
                    <a:pt x="0" y="406"/>
                  </a:lnTo>
                  <a:lnTo>
                    <a:pt x="12" y="421"/>
                  </a:lnTo>
                  <a:lnTo>
                    <a:pt x="553" y="0"/>
                  </a:lnTo>
                  <a:close/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9" name="Shape 449"/>
            <p:cNvSpPr/>
            <p:nvPr/>
          </p:nvSpPr>
          <p:spPr>
            <a:xfrm>
              <a:off x="17140241" y="736600"/>
              <a:ext cx="877888" cy="668338"/>
            </a:xfrm>
            <a:custGeom>
              <a:pathLst>
                <a:path extrusionOk="0" h="421" w="553">
                  <a:moveTo>
                    <a:pt x="553" y="0"/>
                  </a:moveTo>
                  <a:lnTo>
                    <a:pt x="523" y="0"/>
                  </a:lnTo>
                  <a:lnTo>
                    <a:pt x="0" y="406"/>
                  </a:lnTo>
                  <a:lnTo>
                    <a:pt x="12" y="421"/>
                  </a:lnTo>
                  <a:lnTo>
                    <a:pt x="553" y="0"/>
                  </a:lnTo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0" name="Shape 450"/>
            <p:cNvSpPr/>
            <p:nvPr/>
          </p:nvSpPr>
          <p:spPr>
            <a:xfrm>
              <a:off x="20801019" y="2274888"/>
              <a:ext cx="1104901" cy="847725"/>
            </a:xfrm>
            <a:custGeom>
              <a:pathLst>
                <a:path extrusionOk="0" h="534" w="696">
                  <a:moveTo>
                    <a:pt x="684" y="0"/>
                  </a:moveTo>
                  <a:lnTo>
                    <a:pt x="0" y="534"/>
                  </a:lnTo>
                  <a:lnTo>
                    <a:pt x="30" y="534"/>
                  </a:lnTo>
                  <a:lnTo>
                    <a:pt x="696" y="15"/>
                  </a:lnTo>
                  <a:lnTo>
                    <a:pt x="684" y="0"/>
                  </a:lnTo>
                  <a:close/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1" name="Shape 451"/>
            <p:cNvSpPr/>
            <p:nvPr/>
          </p:nvSpPr>
          <p:spPr>
            <a:xfrm>
              <a:off x="20801019" y="2274888"/>
              <a:ext cx="1104901" cy="847725"/>
            </a:xfrm>
            <a:custGeom>
              <a:pathLst>
                <a:path extrusionOk="0" h="534" w="696">
                  <a:moveTo>
                    <a:pt x="684" y="0"/>
                  </a:moveTo>
                  <a:lnTo>
                    <a:pt x="0" y="534"/>
                  </a:lnTo>
                  <a:lnTo>
                    <a:pt x="30" y="534"/>
                  </a:lnTo>
                  <a:lnTo>
                    <a:pt x="696" y="15"/>
                  </a:lnTo>
                  <a:lnTo>
                    <a:pt x="684" y="0"/>
                  </a:lnTo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2" name="Shape 452"/>
            <p:cNvSpPr/>
            <p:nvPr/>
          </p:nvSpPr>
          <p:spPr>
            <a:xfrm>
              <a:off x="20972469" y="2359026"/>
              <a:ext cx="998538" cy="763588"/>
            </a:xfrm>
            <a:custGeom>
              <a:pathLst>
                <a:path extrusionOk="0" h="481" w="629">
                  <a:moveTo>
                    <a:pt x="617" y="0"/>
                  </a:moveTo>
                  <a:lnTo>
                    <a:pt x="0" y="481"/>
                  </a:lnTo>
                  <a:lnTo>
                    <a:pt x="30" y="481"/>
                  </a:lnTo>
                  <a:lnTo>
                    <a:pt x="629" y="15"/>
                  </a:lnTo>
                  <a:lnTo>
                    <a:pt x="617" y="0"/>
                  </a:lnTo>
                  <a:close/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3" name="Shape 453"/>
            <p:cNvSpPr/>
            <p:nvPr/>
          </p:nvSpPr>
          <p:spPr>
            <a:xfrm>
              <a:off x="20972469" y="2359026"/>
              <a:ext cx="998538" cy="763588"/>
            </a:xfrm>
            <a:custGeom>
              <a:pathLst>
                <a:path extrusionOk="0" h="481" w="629">
                  <a:moveTo>
                    <a:pt x="617" y="0"/>
                  </a:moveTo>
                  <a:lnTo>
                    <a:pt x="0" y="481"/>
                  </a:lnTo>
                  <a:lnTo>
                    <a:pt x="30" y="481"/>
                  </a:lnTo>
                  <a:lnTo>
                    <a:pt x="629" y="15"/>
                  </a:lnTo>
                  <a:lnTo>
                    <a:pt x="617" y="0"/>
                  </a:lnTo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4" name="Shape 454"/>
            <p:cNvSpPr/>
            <p:nvPr/>
          </p:nvSpPr>
          <p:spPr>
            <a:xfrm>
              <a:off x="18183230" y="757238"/>
              <a:ext cx="2549527" cy="1995488"/>
            </a:xfrm>
            <a:custGeom>
              <a:pathLst>
                <a:path extrusionOk="0" h="1257" w="1606">
                  <a:moveTo>
                    <a:pt x="1594" y="0"/>
                  </a:moveTo>
                  <a:lnTo>
                    <a:pt x="0" y="1244"/>
                  </a:lnTo>
                  <a:lnTo>
                    <a:pt x="12" y="1257"/>
                  </a:lnTo>
                  <a:lnTo>
                    <a:pt x="1606" y="15"/>
                  </a:lnTo>
                  <a:lnTo>
                    <a:pt x="1594" y="0"/>
                  </a:lnTo>
                  <a:close/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5" name="Shape 455"/>
            <p:cNvSpPr/>
            <p:nvPr/>
          </p:nvSpPr>
          <p:spPr>
            <a:xfrm>
              <a:off x="18183230" y="757238"/>
              <a:ext cx="2549527" cy="1995488"/>
            </a:xfrm>
            <a:custGeom>
              <a:pathLst>
                <a:path extrusionOk="0" h="1257" w="1606">
                  <a:moveTo>
                    <a:pt x="1594" y="0"/>
                  </a:moveTo>
                  <a:lnTo>
                    <a:pt x="0" y="1244"/>
                  </a:lnTo>
                  <a:lnTo>
                    <a:pt x="12" y="1257"/>
                  </a:lnTo>
                  <a:lnTo>
                    <a:pt x="1606" y="15"/>
                  </a:lnTo>
                  <a:lnTo>
                    <a:pt x="1594" y="0"/>
                  </a:lnTo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6" name="Shape 456"/>
            <p:cNvSpPr/>
            <p:nvPr/>
          </p:nvSpPr>
          <p:spPr>
            <a:xfrm>
              <a:off x="20627981" y="2189163"/>
              <a:ext cx="1211263" cy="933450"/>
            </a:xfrm>
            <a:custGeom>
              <a:pathLst>
                <a:path extrusionOk="0" h="588" w="763">
                  <a:moveTo>
                    <a:pt x="753" y="0"/>
                  </a:moveTo>
                  <a:lnTo>
                    <a:pt x="0" y="588"/>
                  </a:lnTo>
                  <a:lnTo>
                    <a:pt x="30" y="588"/>
                  </a:lnTo>
                  <a:lnTo>
                    <a:pt x="763" y="15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7" name="Shape 457"/>
            <p:cNvSpPr/>
            <p:nvPr/>
          </p:nvSpPr>
          <p:spPr>
            <a:xfrm>
              <a:off x="20627981" y="2189163"/>
              <a:ext cx="1211263" cy="933450"/>
            </a:xfrm>
            <a:custGeom>
              <a:pathLst>
                <a:path extrusionOk="0" h="588" w="763">
                  <a:moveTo>
                    <a:pt x="753" y="0"/>
                  </a:moveTo>
                  <a:lnTo>
                    <a:pt x="0" y="588"/>
                  </a:lnTo>
                  <a:lnTo>
                    <a:pt x="30" y="588"/>
                  </a:lnTo>
                  <a:lnTo>
                    <a:pt x="763" y="15"/>
                  </a:lnTo>
                  <a:lnTo>
                    <a:pt x="753" y="0"/>
                  </a:lnTo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8" name="Shape 458"/>
            <p:cNvSpPr/>
            <p:nvPr/>
          </p:nvSpPr>
          <p:spPr>
            <a:xfrm>
              <a:off x="18249905" y="839788"/>
              <a:ext cx="2546352" cy="1998663"/>
            </a:xfrm>
            <a:custGeom>
              <a:pathLst>
                <a:path extrusionOk="0" h="1259" w="1604">
                  <a:moveTo>
                    <a:pt x="1594" y="0"/>
                  </a:moveTo>
                  <a:lnTo>
                    <a:pt x="0" y="1244"/>
                  </a:lnTo>
                  <a:lnTo>
                    <a:pt x="10" y="1259"/>
                  </a:lnTo>
                  <a:lnTo>
                    <a:pt x="1604" y="15"/>
                  </a:lnTo>
                  <a:lnTo>
                    <a:pt x="1594" y="0"/>
                  </a:lnTo>
                  <a:close/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9" name="Shape 459"/>
            <p:cNvSpPr/>
            <p:nvPr/>
          </p:nvSpPr>
          <p:spPr>
            <a:xfrm>
              <a:off x="18249905" y="839788"/>
              <a:ext cx="2546352" cy="1998663"/>
            </a:xfrm>
            <a:custGeom>
              <a:pathLst>
                <a:path extrusionOk="0" h="1259" w="1604">
                  <a:moveTo>
                    <a:pt x="1594" y="0"/>
                  </a:moveTo>
                  <a:lnTo>
                    <a:pt x="0" y="1244"/>
                  </a:lnTo>
                  <a:lnTo>
                    <a:pt x="10" y="1259"/>
                  </a:lnTo>
                  <a:lnTo>
                    <a:pt x="1604" y="15"/>
                  </a:lnTo>
                  <a:lnTo>
                    <a:pt x="1594" y="0"/>
                  </a:lnTo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0" name="Shape 460"/>
            <p:cNvSpPr/>
            <p:nvPr/>
          </p:nvSpPr>
          <p:spPr>
            <a:xfrm>
              <a:off x="21494756" y="2613026"/>
              <a:ext cx="671513" cy="509588"/>
            </a:xfrm>
            <a:custGeom>
              <a:pathLst>
                <a:path extrusionOk="0" h="321" w="423">
                  <a:moveTo>
                    <a:pt x="412" y="0"/>
                  </a:moveTo>
                  <a:lnTo>
                    <a:pt x="0" y="321"/>
                  </a:lnTo>
                  <a:lnTo>
                    <a:pt x="30" y="321"/>
                  </a:lnTo>
                  <a:lnTo>
                    <a:pt x="423" y="13"/>
                  </a:lnTo>
                  <a:lnTo>
                    <a:pt x="412" y="0"/>
                  </a:lnTo>
                  <a:close/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1" name="Shape 461"/>
            <p:cNvSpPr/>
            <p:nvPr/>
          </p:nvSpPr>
          <p:spPr>
            <a:xfrm>
              <a:off x="21494756" y="2613026"/>
              <a:ext cx="671513" cy="509588"/>
            </a:xfrm>
            <a:custGeom>
              <a:pathLst>
                <a:path extrusionOk="0" h="321" w="423">
                  <a:moveTo>
                    <a:pt x="412" y="0"/>
                  </a:moveTo>
                  <a:lnTo>
                    <a:pt x="0" y="321"/>
                  </a:lnTo>
                  <a:lnTo>
                    <a:pt x="30" y="321"/>
                  </a:lnTo>
                  <a:lnTo>
                    <a:pt x="423" y="13"/>
                  </a:lnTo>
                  <a:lnTo>
                    <a:pt x="412" y="0"/>
                  </a:lnTo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2" name="Shape 462"/>
            <p:cNvSpPr/>
            <p:nvPr/>
          </p:nvSpPr>
          <p:spPr>
            <a:xfrm>
              <a:off x="21666206" y="2695576"/>
              <a:ext cx="563563" cy="427038"/>
            </a:xfrm>
            <a:custGeom>
              <a:pathLst>
                <a:path extrusionOk="0" h="269" w="355">
                  <a:moveTo>
                    <a:pt x="345" y="0"/>
                  </a:moveTo>
                  <a:lnTo>
                    <a:pt x="0" y="269"/>
                  </a:lnTo>
                  <a:lnTo>
                    <a:pt x="30" y="269"/>
                  </a:lnTo>
                  <a:lnTo>
                    <a:pt x="355" y="15"/>
                  </a:lnTo>
                  <a:lnTo>
                    <a:pt x="345" y="0"/>
                  </a:lnTo>
                  <a:close/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3" name="Shape 463"/>
            <p:cNvSpPr/>
            <p:nvPr/>
          </p:nvSpPr>
          <p:spPr>
            <a:xfrm>
              <a:off x="21666206" y="2695576"/>
              <a:ext cx="563563" cy="427038"/>
            </a:xfrm>
            <a:custGeom>
              <a:pathLst>
                <a:path extrusionOk="0" h="269" w="355">
                  <a:moveTo>
                    <a:pt x="345" y="0"/>
                  </a:moveTo>
                  <a:lnTo>
                    <a:pt x="0" y="269"/>
                  </a:lnTo>
                  <a:lnTo>
                    <a:pt x="30" y="269"/>
                  </a:lnTo>
                  <a:lnTo>
                    <a:pt x="355" y="15"/>
                  </a:lnTo>
                  <a:lnTo>
                    <a:pt x="345" y="0"/>
                  </a:lnTo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4" name="Shape 464"/>
            <p:cNvSpPr/>
            <p:nvPr/>
          </p:nvSpPr>
          <p:spPr>
            <a:xfrm>
              <a:off x="21147094" y="2444751"/>
              <a:ext cx="887413" cy="677863"/>
            </a:xfrm>
            <a:custGeom>
              <a:pathLst>
                <a:path extrusionOk="0" h="427" w="559">
                  <a:moveTo>
                    <a:pt x="549" y="0"/>
                  </a:moveTo>
                  <a:lnTo>
                    <a:pt x="0" y="427"/>
                  </a:lnTo>
                  <a:lnTo>
                    <a:pt x="30" y="427"/>
                  </a:lnTo>
                  <a:lnTo>
                    <a:pt x="559" y="15"/>
                  </a:lnTo>
                  <a:lnTo>
                    <a:pt x="549" y="0"/>
                  </a:lnTo>
                  <a:close/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5" name="Shape 465"/>
            <p:cNvSpPr/>
            <p:nvPr/>
          </p:nvSpPr>
          <p:spPr>
            <a:xfrm>
              <a:off x="21147094" y="2444751"/>
              <a:ext cx="887413" cy="677863"/>
            </a:xfrm>
            <a:custGeom>
              <a:pathLst>
                <a:path extrusionOk="0" h="427" w="559">
                  <a:moveTo>
                    <a:pt x="549" y="0"/>
                  </a:moveTo>
                  <a:lnTo>
                    <a:pt x="0" y="427"/>
                  </a:lnTo>
                  <a:lnTo>
                    <a:pt x="30" y="427"/>
                  </a:lnTo>
                  <a:lnTo>
                    <a:pt x="559" y="15"/>
                  </a:lnTo>
                  <a:lnTo>
                    <a:pt x="549" y="0"/>
                  </a:lnTo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6" name="Shape 466"/>
            <p:cNvSpPr/>
            <p:nvPr/>
          </p:nvSpPr>
          <p:spPr>
            <a:xfrm>
              <a:off x="20453356" y="2106613"/>
              <a:ext cx="1322389" cy="1016000"/>
            </a:xfrm>
            <a:custGeom>
              <a:pathLst>
                <a:path extrusionOk="0" h="640" w="833">
                  <a:moveTo>
                    <a:pt x="821" y="0"/>
                  </a:moveTo>
                  <a:lnTo>
                    <a:pt x="0" y="640"/>
                  </a:lnTo>
                  <a:lnTo>
                    <a:pt x="30" y="640"/>
                  </a:lnTo>
                  <a:lnTo>
                    <a:pt x="833" y="15"/>
                  </a:lnTo>
                  <a:lnTo>
                    <a:pt x="821" y="0"/>
                  </a:lnTo>
                  <a:close/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7" name="Shape 467"/>
            <p:cNvSpPr/>
            <p:nvPr/>
          </p:nvSpPr>
          <p:spPr>
            <a:xfrm>
              <a:off x="20453356" y="2106613"/>
              <a:ext cx="1322389" cy="1016000"/>
            </a:xfrm>
            <a:custGeom>
              <a:pathLst>
                <a:path extrusionOk="0" h="640" w="833">
                  <a:moveTo>
                    <a:pt x="821" y="0"/>
                  </a:moveTo>
                  <a:lnTo>
                    <a:pt x="0" y="640"/>
                  </a:lnTo>
                  <a:lnTo>
                    <a:pt x="30" y="640"/>
                  </a:lnTo>
                  <a:lnTo>
                    <a:pt x="833" y="15"/>
                  </a:lnTo>
                  <a:lnTo>
                    <a:pt x="821" y="0"/>
                  </a:lnTo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8" name="Shape 468"/>
            <p:cNvSpPr/>
            <p:nvPr/>
          </p:nvSpPr>
          <p:spPr>
            <a:xfrm>
              <a:off x="19934244" y="1854200"/>
              <a:ext cx="1646239" cy="1268413"/>
            </a:xfrm>
            <a:custGeom>
              <a:pathLst>
                <a:path extrusionOk="0" h="799" w="1037">
                  <a:moveTo>
                    <a:pt x="1025" y="0"/>
                  </a:moveTo>
                  <a:lnTo>
                    <a:pt x="0" y="799"/>
                  </a:lnTo>
                  <a:lnTo>
                    <a:pt x="30" y="799"/>
                  </a:lnTo>
                  <a:lnTo>
                    <a:pt x="1037" y="13"/>
                  </a:lnTo>
                  <a:lnTo>
                    <a:pt x="1025" y="0"/>
                  </a:lnTo>
                  <a:close/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9" name="Shape 469"/>
            <p:cNvSpPr/>
            <p:nvPr/>
          </p:nvSpPr>
          <p:spPr>
            <a:xfrm>
              <a:off x="19934244" y="1854200"/>
              <a:ext cx="1646239" cy="1268413"/>
            </a:xfrm>
            <a:custGeom>
              <a:pathLst>
                <a:path extrusionOk="0" h="799" w="1037">
                  <a:moveTo>
                    <a:pt x="1025" y="0"/>
                  </a:moveTo>
                  <a:lnTo>
                    <a:pt x="0" y="799"/>
                  </a:lnTo>
                  <a:lnTo>
                    <a:pt x="30" y="799"/>
                  </a:lnTo>
                  <a:lnTo>
                    <a:pt x="1037" y="13"/>
                  </a:lnTo>
                  <a:lnTo>
                    <a:pt x="1025" y="0"/>
                  </a:lnTo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0" name="Shape 470"/>
            <p:cNvSpPr/>
            <p:nvPr/>
          </p:nvSpPr>
          <p:spPr>
            <a:xfrm>
              <a:off x="19761205" y="1768475"/>
              <a:ext cx="1752601" cy="1354138"/>
            </a:xfrm>
            <a:custGeom>
              <a:pathLst>
                <a:path extrusionOk="0" h="853" w="1104">
                  <a:moveTo>
                    <a:pt x="1093" y="0"/>
                  </a:moveTo>
                  <a:lnTo>
                    <a:pt x="0" y="853"/>
                  </a:lnTo>
                  <a:lnTo>
                    <a:pt x="30" y="853"/>
                  </a:lnTo>
                  <a:lnTo>
                    <a:pt x="1104" y="15"/>
                  </a:lnTo>
                  <a:lnTo>
                    <a:pt x="1093" y="0"/>
                  </a:lnTo>
                  <a:close/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1" name="Shape 471"/>
            <p:cNvSpPr/>
            <p:nvPr/>
          </p:nvSpPr>
          <p:spPr>
            <a:xfrm>
              <a:off x="19761205" y="1768475"/>
              <a:ext cx="1752601" cy="1354138"/>
            </a:xfrm>
            <a:custGeom>
              <a:pathLst>
                <a:path extrusionOk="0" h="853" w="1104">
                  <a:moveTo>
                    <a:pt x="1093" y="0"/>
                  </a:moveTo>
                  <a:lnTo>
                    <a:pt x="0" y="853"/>
                  </a:lnTo>
                  <a:lnTo>
                    <a:pt x="30" y="853"/>
                  </a:lnTo>
                  <a:lnTo>
                    <a:pt x="1104" y="15"/>
                  </a:lnTo>
                  <a:lnTo>
                    <a:pt x="1093" y="0"/>
                  </a:lnTo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2" name="Shape 472"/>
            <p:cNvSpPr/>
            <p:nvPr/>
          </p:nvSpPr>
          <p:spPr>
            <a:xfrm>
              <a:off x="17987967" y="736600"/>
              <a:ext cx="2282827" cy="1765301"/>
            </a:xfrm>
            <a:custGeom>
              <a:pathLst>
                <a:path extrusionOk="0" h="1112" w="1438">
                  <a:moveTo>
                    <a:pt x="1438" y="0"/>
                  </a:moveTo>
                  <a:lnTo>
                    <a:pt x="1408" y="0"/>
                  </a:lnTo>
                  <a:lnTo>
                    <a:pt x="0" y="1097"/>
                  </a:lnTo>
                  <a:lnTo>
                    <a:pt x="12" y="1112"/>
                  </a:lnTo>
                  <a:lnTo>
                    <a:pt x="1438" y="0"/>
                  </a:lnTo>
                  <a:close/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3" name="Shape 473"/>
            <p:cNvSpPr/>
            <p:nvPr/>
          </p:nvSpPr>
          <p:spPr>
            <a:xfrm>
              <a:off x="17987967" y="736600"/>
              <a:ext cx="2282827" cy="1765301"/>
            </a:xfrm>
            <a:custGeom>
              <a:pathLst>
                <a:path extrusionOk="0" h="1112" w="1438">
                  <a:moveTo>
                    <a:pt x="1438" y="0"/>
                  </a:moveTo>
                  <a:lnTo>
                    <a:pt x="1408" y="0"/>
                  </a:lnTo>
                  <a:lnTo>
                    <a:pt x="0" y="1097"/>
                  </a:lnTo>
                  <a:lnTo>
                    <a:pt x="12" y="1112"/>
                  </a:lnTo>
                  <a:lnTo>
                    <a:pt x="1438" y="0"/>
                  </a:lnTo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4" name="Shape 474"/>
            <p:cNvSpPr/>
            <p:nvPr/>
          </p:nvSpPr>
          <p:spPr>
            <a:xfrm>
              <a:off x="18054642" y="736600"/>
              <a:ext cx="2389189" cy="1847851"/>
            </a:xfrm>
            <a:custGeom>
              <a:pathLst>
                <a:path extrusionOk="0" h="1164" w="1505">
                  <a:moveTo>
                    <a:pt x="1505" y="0"/>
                  </a:moveTo>
                  <a:lnTo>
                    <a:pt x="1475" y="0"/>
                  </a:lnTo>
                  <a:lnTo>
                    <a:pt x="0" y="1150"/>
                  </a:lnTo>
                  <a:lnTo>
                    <a:pt x="10" y="1164"/>
                  </a:lnTo>
                  <a:lnTo>
                    <a:pt x="1505" y="0"/>
                  </a:lnTo>
                  <a:close/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5" name="Shape 475"/>
            <p:cNvSpPr/>
            <p:nvPr/>
          </p:nvSpPr>
          <p:spPr>
            <a:xfrm>
              <a:off x="18054642" y="736600"/>
              <a:ext cx="2389189" cy="1847851"/>
            </a:xfrm>
            <a:custGeom>
              <a:pathLst>
                <a:path extrusionOk="0" h="1164" w="1505">
                  <a:moveTo>
                    <a:pt x="1505" y="0"/>
                  </a:moveTo>
                  <a:lnTo>
                    <a:pt x="1475" y="0"/>
                  </a:lnTo>
                  <a:lnTo>
                    <a:pt x="0" y="1150"/>
                  </a:lnTo>
                  <a:lnTo>
                    <a:pt x="10" y="1164"/>
                  </a:lnTo>
                  <a:lnTo>
                    <a:pt x="1505" y="0"/>
                  </a:lnTo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6" name="Shape 476"/>
            <p:cNvSpPr/>
            <p:nvPr/>
          </p:nvSpPr>
          <p:spPr>
            <a:xfrm>
              <a:off x="17922880" y="736600"/>
              <a:ext cx="2173289" cy="1681163"/>
            </a:xfrm>
            <a:custGeom>
              <a:pathLst>
                <a:path extrusionOk="0" h="1059" w="1369">
                  <a:moveTo>
                    <a:pt x="1369" y="0"/>
                  </a:moveTo>
                  <a:lnTo>
                    <a:pt x="1339" y="0"/>
                  </a:lnTo>
                  <a:lnTo>
                    <a:pt x="0" y="1044"/>
                  </a:lnTo>
                  <a:lnTo>
                    <a:pt x="11" y="1059"/>
                  </a:lnTo>
                  <a:lnTo>
                    <a:pt x="1369" y="0"/>
                  </a:lnTo>
                  <a:close/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7" name="Shape 477"/>
            <p:cNvSpPr/>
            <p:nvPr/>
          </p:nvSpPr>
          <p:spPr>
            <a:xfrm>
              <a:off x="17922880" y="736600"/>
              <a:ext cx="2173289" cy="1681163"/>
            </a:xfrm>
            <a:custGeom>
              <a:pathLst>
                <a:path extrusionOk="0" h="1059" w="1369">
                  <a:moveTo>
                    <a:pt x="1369" y="0"/>
                  </a:moveTo>
                  <a:lnTo>
                    <a:pt x="1339" y="0"/>
                  </a:lnTo>
                  <a:lnTo>
                    <a:pt x="0" y="1044"/>
                  </a:lnTo>
                  <a:lnTo>
                    <a:pt x="11" y="1059"/>
                  </a:lnTo>
                  <a:lnTo>
                    <a:pt x="1369" y="0"/>
                  </a:lnTo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8" name="Shape 478"/>
            <p:cNvSpPr/>
            <p:nvPr/>
          </p:nvSpPr>
          <p:spPr>
            <a:xfrm>
              <a:off x="17856205" y="736600"/>
              <a:ext cx="2066927" cy="1595438"/>
            </a:xfrm>
            <a:custGeom>
              <a:pathLst>
                <a:path extrusionOk="0" h="1005" w="1302">
                  <a:moveTo>
                    <a:pt x="1302" y="0"/>
                  </a:moveTo>
                  <a:lnTo>
                    <a:pt x="1272" y="0"/>
                  </a:lnTo>
                  <a:lnTo>
                    <a:pt x="0" y="990"/>
                  </a:lnTo>
                  <a:lnTo>
                    <a:pt x="12" y="1005"/>
                  </a:lnTo>
                  <a:lnTo>
                    <a:pt x="1302" y="0"/>
                  </a:lnTo>
                  <a:close/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9" name="Shape 479"/>
            <p:cNvSpPr/>
            <p:nvPr/>
          </p:nvSpPr>
          <p:spPr>
            <a:xfrm>
              <a:off x="17856205" y="736600"/>
              <a:ext cx="2066927" cy="1595438"/>
            </a:xfrm>
            <a:custGeom>
              <a:pathLst>
                <a:path extrusionOk="0" h="1005" w="1302">
                  <a:moveTo>
                    <a:pt x="1302" y="0"/>
                  </a:moveTo>
                  <a:lnTo>
                    <a:pt x="1272" y="0"/>
                  </a:lnTo>
                  <a:lnTo>
                    <a:pt x="0" y="990"/>
                  </a:lnTo>
                  <a:lnTo>
                    <a:pt x="12" y="1005"/>
                  </a:lnTo>
                  <a:lnTo>
                    <a:pt x="1302" y="0"/>
                  </a:lnTo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0" name="Shape 480"/>
            <p:cNvSpPr/>
            <p:nvPr/>
          </p:nvSpPr>
          <p:spPr>
            <a:xfrm>
              <a:off x="20280319" y="2022476"/>
              <a:ext cx="1428751" cy="1100138"/>
            </a:xfrm>
            <a:custGeom>
              <a:pathLst>
                <a:path extrusionOk="0" h="693" w="900">
                  <a:moveTo>
                    <a:pt x="889" y="0"/>
                  </a:moveTo>
                  <a:lnTo>
                    <a:pt x="0" y="693"/>
                  </a:lnTo>
                  <a:lnTo>
                    <a:pt x="30" y="693"/>
                  </a:lnTo>
                  <a:lnTo>
                    <a:pt x="900" y="14"/>
                  </a:lnTo>
                  <a:lnTo>
                    <a:pt x="889" y="0"/>
                  </a:lnTo>
                  <a:close/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1" name="Shape 481"/>
            <p:cNvSpPr/>
            <p:nvPr/>
          </p:nvSpPr>
          <p:spPr>
            <a:xfrm>
              <a:off x="20280319" y="2022476"/>
              <a:ext cx="1428751" cy="1100138"/>
            </a:xfrm>
            <a:custGeom>
              <a:pathLst>
                <a:path extrusionOk="0" h="693" w="900">
                  <a:moveTo>
                    <a:pt x="889" y="0"/>
                  </a:moveTo>
                  <a:lnTo>
                    <a:pt x="0" y="693"/>
                  </a:lnTo>
                  <a:lnTo>
                    <a:pt x="30" y="693"/>
                  </a:lnTo>
                  <a:lnTo>
                    <a:pt x="900" y="14"/>
                  </a:lnTo>
                  <a:lnTo>
                    <a:pt x="889" y="0"/>
                  </a:lnTo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2" name="Shape 482"/>
            <p:cNvSpPr/>
            <p:nvPr/>
          </p:nvSpPr>
          <p:spPr>
            <a:xfrm>
              <a:off x="20108869" y="1936751"/>
              <a:ext cx="1535114" cy="1185863"/>
            </a:xfrm>
            <a:custGeom>
              <a:pathLst>
                <a:path extrusionOk="0" h="747" w="967">
                  <a:moveTo>
                    <a:pt x="957" y="0"/>
                  </a:moveTo>
                  <a:lnTo>
                    <a:pt x="0" y="747"/>
                  </a:lnTo>
                  <a:lnTo>
                    <a:pt x="30" y="747"/>
                  </a:lnTo>
                  <a:lnTo>
                    <a:pt x="967" y="15"/>
                  </a:lnTo>
                  <a:lnTo>
                    <a:pt x="957" y="0"/>
                  </a:lnTo>
                  <a:close/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3" name="Shape 483"/>
            <p:cNvSpPr/>
            <p:nvPr/>
          </p:nvSpPr>
          <p:spPr>
            <a:xfrm>
              <a:off x="20108869" y="1936751"/>
              <a:ext cx="1535114" cy="1185863"/>
            </a:xfrm>
            <a:custGeom>
              <a:pathLst>
                <a:path extrusionOk="0" h="747" w="967">
                  <a:moveTo>
                    <a:pt x="957" y="0"/>
                  </a:moveTo>
                  <a:lnTo>
                    <a:pt x="0" y="747"/>
                  </a:lnTo>
                  <a:lnTo>
                    <a:pt x="30" y="747"/>
                  </a:lnTo>
                  <a:lnTo>
                    <a:pt x="967" y="15"/>
                  </a:lnTo>
                  <a:lnTo>
                    <a:pt x="957" y="0"/>
                  </a:lnTo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4" name="Shape 484"/>
            <p:cNvSpPr/>
            <p:nvPr/>
          </p:nvSpPr>
          <p:spPr>
            <a:xfrm>
              <a:off x="18118142" y="736600"/>
              <a:ext cx="2497140" cy="1933576"/>
            </a:xfrm>
            <a:custGeom>
              <a:pathLst>
                <a:path extrusionOk="0" h="1218" w="1573">
                  <a:moveTo>
                    <a:pt x="1573" y="0"/>
                  </a:moveTo>
                  <a:lnTo>
                    <a:pt x="1543" y="0"/>
                  </a:lnTo>
                  <a:lnTo>
                    <a:pt x="0" y="1203"/>
                  </a:lnTo>
                  <a:lnTo>
                    <a:pt x="12" y="1218"/>
                  </a:lnTo>
                  <a:lnTo>
                    <a:pt x="1573" y="0"/>
                  </a:lnTo>
                  <a:close/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5" name="Shape 485"/>
            <p:cNvSpPr/>
            <p:nvPr/>
          </p:nvSpPr>
          <p:spPr>
            <a:xfrm>
              <a:off x="18118142" y="736600"/>
              <a:ext cx="2497140" cy="1933576"/>
            </a:xfrm>
            <a:custGeom>
              <a:pathLst>
                <a:path extrusionOk="0" h="1218" w="1573">
                  <a:moveTo>
                    <a:pt x="1573" y="0"/>
                  </a:moveTo>
                  <a:lnTo>
                    <a:pt x="1543" y="0"/>
                  </a:lnTo>
                  <a:lnTo>
                    <a:pt x="0" y="1203"/>
                  </a:lnTo>
                  <a:lnTo>
                    <a:pt x="12" y="1218"/>
                  </a:lnTo>
                  <a:lnTo>
                    <a:pt x="1573" y="0"/>
                  </a:lnTo>
                </a:path>
              </a:pathLst>
            </a:custGeom>
            <a:solidFill>
              <a:schemeClr val="dk1">
                <a:alpha val="7843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86" name="Shape 486"/>
          <p:cNvSpPr/>
          <p:nvPr/>
        </p:nvSpPr>
        <p:spPr>
          <a:xfrm>
            <a:off x="5480447" y="2815972"/>
            <a:ext cx="3270647" cy="2327528"/>
          </a:xfrm>
          <a:custGeom>
            <a:pathLst>
              <a:path extrusionOk="0" h="1951" w="2747">
                <a:moveTo>
                  <a:pt x="1240" y="0"/>
                </a:moveTo>
                <a:lnTo>
                  <a:pt x="1240" y="0"/>
                </a:lnTo>
                <a:lnTo>
                  <a:pt x="2747" y="1951"/>
                </a:lnTo>
                <a:lnTo>
                  <a:pt x="191" y="1951"/>
                </a:lnTo>
                <a:lnTo>
                  <a:pt x="0" y="1703"/>
                </a:lnTo>
                <a:lnTo>
                  <a:pt x="1240" y="2"/>
                </a:lnTo>
                <a:lnTo>
                  <a:pt x="1240" y="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8000">
                <a:schemeClr val="accent2"/>
              </a:gs>
              <a:gs pos="100000">
                <a:srgbClr val="AA4950">
                  <a:alpha val="86666"/>
                </a:srgbClr>
              </a:gs>
            </a:gsLst>
            <a:lin ang="5400000" scaled="0"/>
          </a:gra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87" name="Shape 487"/>
          <p:cNvGrpSpPr/>
          <p:nvPr/>
        </p:nvGrpSpPr>
        <p:grpSpPr>
          <a:xfrm>
            <a:off x="5505453" y="2841023"/>
            <a:ext cx="3213399" cy="2302477"/>
            <a:chOff x="32943800" y="1277937"/>
            <a:chExt cx="4327526" cy="3043238"/>
          </a:xfrm>
        </p:grpSpPr>
        <p:sp>
          <p:nvSpPr>
            <p:cNvPr id="488" name="Shape 488"/>
            <p:cNvSpPr/>
            <p:nvPr/>
          </p:nvSpPr>
          <p:spPr>
            <a:xfrm>
              <a:off x="35304413" y="3282950"/>
              <a:ext cx="1193800" cy="1038225"/>
            </a:xfrm>
            <a:custGeom>
              <a:pathLst>
                <a:path extrusionOk="0" h="654" w="752">
                  <a:moveTo>
                    <a:pt x="738" y="0"/>
                  </a:moveTo>
                  <a:lnTo>
                    <a:pt x="0" y="654"/>
                  </a:lnTo>
                  <a:lnTo>
                    <a:pt x="30" y="654"/>
                  </a:lnTo>
                  <a:lnTo>
                    <a:pt x="752" y="15"/>
                  </a:lnTo>
                  <a:lnTo>
                    <a:pt x="738" y="0"/>
                  </a:lnTo>
                  <a:close/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9" name="Shape 489"/>
            <p:cNvSpPr/>
            <p:nvPr/>
          </p:nvSpPr>
          <p:spPr>
            <a:xfrm>
              <a:off x="35304413" y="3282950"/>
              <a:ext cx="1193800" cy="1038225"/>
            </a:xfrm>
            <a:custGeom>
              <a:pathLst>
                <a:path extrusionOk="0" h="654" w="752">
                  <a:moveTo>
                    <a:pt x="738" y="0"/>
                  </a:moveTo>
                  <a:lnTo>
                    <a:pt x="0" y="654"/>
                  </a:lnTo>
                  <a:lnTo>
                    <a:pt x="30" y="654"/>
                  </a:lnTo>
                  <a:lnTo>
                    <a:pt x="752" y="15"/>
                  </a:lnTo>
                  <a:lnTo>
                    <a:pt x="738" y="0"/>
                  </a:lnTo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0" name="Shape 490"/>
            <p:cNvSpPr/>
            <p:nvPr/>
          </p:nvSpPr>
          <p:spPr>
            <a:xfrm>
              <a:off x="33397825" y="2281237"/>
              <a:ext cx="2324100" cy="2039938"/>
            </a:xfrm>
            <a:custGeom>
              <a:pathLst>
                <a:path extrusionOk="0" h="1285" w="1464">
                  <a:moveTo>
                    <a:pt x="1452" y="0"/>
                  </a:moveTo>
                  <a:lnTo>
                    <a:pt x="0" y="1285"/>
                  </a:lnTo>
                  <a:lnTo>
                    <a:pt x="30" y="1285"/>
                  </a:lnTo>
                  <a:lnTo>
                    <a:pt x="1464" y="16"/>
                  </a:lnTo>
                  <a:lnTo>
                    <a:pt x="1452" y="0"/>
                  </a:lnTo>
                  <a:close/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1" name="Shape 491"/>
            <p:cNvSpPr/>
            <p:nvPr/>
          </p:nvSpPr>
          <p:spPr>
            <a:xfrm>
              <a:off x="33397825" y="2281237"/>
              <a:ext cx="2324100" cy="2039938"/>
            </a:xfrm>
            <a:custGeom>
              <a:pathLst>
                <a:path extrusionOk="0" h="1285" w="1464">
                  <a:moveTo>
                    <a:pt x="1452" y="0"/>
                  </a:moveTo>
                  <a:lnTo>
                    <a:pt x="0" y="1285"/>
                  </a:lnTo>
                  <a:lnTo>
                    <a:pt x="30" y="1285"/>
                  </a:lnTo>
                  <a:lnTo>
                    <a:pt x="1464" y="16"/>
                  </a:lnTo>
                  <a:lnTo>
                    <a:pt x="1452" y="0"/>
                  </a:lnTo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2" name="Shape 492"/>
            <p:cNvSpPr/>
            <p:nvPr/>
          </p:nvSpPr>
          <p:spPr>
            <a:xfrm>
              <a:off x="35479038" y="3373437"/>
              <a:ext cx="1087438" cy="947738"/>
            </a:xfrm>
            <a:custGeom>
              <a:pathLst>
                <a:path extrusionOk="0" h="597" w="685">
                  <a:moveTo>
                    <a:pt x="673" y="0"/>
                  </a:moveTo>
                  <a:lnTo>
                    <a:pt x="0" y="597"/>
                  </a:lnTo>
                  <a:lnTo>
                    <a:pt x="30" y="597"/>
                  </a:lnTo>
                  <a:lnTo>
                    <a:pt x="685" y="17"/>
                  </a:lnTo>
                  <a:lnTo>
                    <a:pt x="673" y="0"/>
                  </a:lnTo>
                  <a:close/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3" name="Shape 493"/>
            <p:cNvSpPr/>
            <p:nvPr/>
          </p:nvSpPr>
          <p:spPr>
            <a:xfrm>
              <a:off x="35479038" y="3373437"/>
              <a:ext cx="1087438" cy="947738"/>
            </a:xfrm>
            <a:custGeom>
              <a:pathLst>
                <a:path extrusionOk="0" h="597" w="685">
                  <a:moveTo>
                    <a:pt x="673" y="0"/>
                  </a:moveTo>
                  <a:lnTo>
                    <a:pt x="0" y="597"/>
                  </a:lnTo>
                  <a:lnTo>
                    <a:pt x="30" y="597"/>
                  </a:lnTo>
                  <a:lnTo>
                    <a:pt x="685" y="17"/>
                  </a:lnTo>
                  <a:lnTo>
                    <a:pt x="673" y="0"/>
                  </a:lnTo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4" name="Shape 494"/>
            <p:cNvSpPr/>
            <p:nvPr/>
          </p:nvSpPr>
          <p:spPr>
            <a:xfrm>
              <a:off x="34264600" y="2736850"/>
              <a:ext cx="1809750" cy="1584325"/>
            </a:xfrm>
            <a:custGeom>
              <a:pathLst>
                <a:path extrusionOk="0" h="998" w="1140">
                  <a:moveTo>
                    <a:pt x="1128" y="0"/>
                  </a:moveTo>
                  <a:lnTo>
                    <a:pt x="0" y="998"/>
                  </a:lnTo>
                  <a:lnTo>
                    <a:pt x="30" y="998"/>
                  </a:lnTo>
                  <a:lnTo>
                    <a:pt x="1140" y="15"/>
                  </a:lnTo>
                  <a:lnTo>
                    <a:pt x="1128" y="0"/>
                  </a:lnTo>
                  <a:close/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5" name="Shape 495"/>
            <p:cNvSpPr/>
            <p:nvPr/>
          </p:nvSpPr>
          <p:spPr>
            <a:xfrm>
              <a:off x="34264600" y="2736850"/>
              <a:ext cx="1809750" cy="1584325"/>
            </a:xfrm>
            <a:custGeom>
              <a:pathLst>
                <a:path extrusionOk="0" h="998" w="1140">
                  <a:moveTo>
                    <a:pt x="1128" y="0"/>
                  </a:moveTo>
                  <a:lnTo>
                    <a:pt x="0" y="998"/>
                  </a:lnTo>
                  <a:lnTo>
                    <a:pt x="30" y="998"/>
                  </a:lnTo>
                  <a:lnTo>
                    <a:pt x="1140" y="15"/>
                  </a:lnTo>
                  <a:lnTo>
                    <a:pt x="1128" y="0"/>
                  </a:lnTo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6" name="Shape 496"/>
            <p:cNvSpPr/>
            <p:nvPr/>
          </p:nvSpPr>
          <p:spPr>
            <a:xfrm>
              <a:off x="33226375" y="2190750"/>
              <a:ext cx="2424113" cy="2130425"/>
            </a:xfrm>
            <a:custGeom>
              <a:pathLst>
                <a:path extrusionOk="0" h="1342" w="1527">
                  <a:moveTo>
                    <a:pt x="1515" y="0"/>
                  </a:moveTo>
                  <a:lnTo>
                    <a:pt x="0" y="1342"/>
                  </a:lnTo>
                  <a:lnTo>
                    <a:pt x="30" y="1342"/>
                  </a:lnTo>
                  <a:lnTo>
                    <a:pt x="1527" y="15"/>
                  </a:lnTo>
                  <a:lnTo>
                    <a:pt x="1515" y="0"/>
                  </a:lnTo>
                  <a:close/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7" name="Shape 497"/>
            <p:cNvSpPr/>
            <p:nvPr/>
          </p:nvSpPr>
          <p:spPr>
            <a:xfrm>
              <a:off x="33226375" y="2190750"/>
              <a:ext cx="2424113" cy="2130425"/>
            </a:xfrm>
            <a:custGeom>
              <a:pathLst>
                <a:path extrusionOk="0" h="1342" w="1527">
                  <a:moveTo>
                    <a:pt x="1515" y="0"/>
                  </a:moveTo>
                  <a:lnTo>
                    <a:pt x="0" y="1342"/>
                  </a:lnTo>
                  <a:lnTo>
                    <a:pt x="30" y="1342"/>
                  </a:lnTo>
                  <a:lnTo>
                    <a:pt x="1527" y="15"/>
                  </a:lnTo>
                  <a:lnTo>
                    <a:pt x="1515" y="0"/>
                  </a:lnTo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8" name="Shape 498"/>
            <p:cNvSpPr/>
            <p:nvPr/>
          </p:nvSpPr>
          <p:spPr>
            <a:xfrm>
              <a:off x="34612263" y="2917825"/>
              <a:ext cx="1601788" cy="1403350"/>
            </a:xfrm>
            <a:custGeom>
              <a:pathLst>
                <a:path extrusionOk="0" h="884" w="1009">
                  <a:moveTo>
                    <a:pt x="997" y="0"/>
                  </a:moveTo>
                  <a:lnTo>
                    <a:pt x="0" y="884"/>
                  </a:lnTo>
                  <a:lnTo>
                    <a:pt x="30" y="884"/>
                  </a:lnTo>
                  <a:lnTo>
                    <a:pt x="1009" y="16"/>
                  </a:lnTo>
                  <a:lnTo>
                    <a:pt x="997" y="0"/>
                  </a:lnTo>
                  <a:close/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9" name="Shape 499"/>
            <p:cNvSpPr/>
            <p:nvPr/>
          </p:nvSpPr>
          <p:spPr>
            <a:xfrm>
              <a:off x="34612263" y="2917825"/>
              <a:ext cx="1601788" cy="1403350"/>
            </a:xfrm>
            <a:custGeom>
              <a:pathLst>
                <a:path extrusionOk="0" h="884" w="1009">
                  <a:moveTo>
                    <a:pt x="997" y="0"/>
                  </a:moveTo>
                  <a:lnTo>
                    <a:pt x="0" y="884"/>
                  </a:lnTo>
                  <a:lnTo>
                    <a:pt x="30" y="884"/>
                  </a:lnTo>
                  <a:lnTo>
                    <a:pt x="1009" y="16"/>
                  </a:lnTo>
                  <a:lnTo>
                    <a:pt x="997" y="0"/>
                  </a:lnTo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0" name="Shape 500"/>
            <p:cNvSpPr/>
            <p:nvPr/>
          </p:nvSpPr>
          <p:spPr>
            <a:xfrm>
              <a:off x="34437638" y="2827337"/>
              <a:ext cx="1708150" cy="1493838"/>
            </a:xfrm>
            <a:custGeom>
              <a:pathLst>
                <a:path extrusionOk="0" h="941" w="1076">
                  <a:moveTo>
                    <a:pt x="1062" y="0"/>
                  </a:moveTo>
                  <a:lnTo>
                    <a:pt x="0" y="941"/>
                  </a:lnTo>
                  <a:lnTo>
                    <a:pt x="30" y="941"/>
                  </a:lnTo>
                  <a:lnTo>
                    <a:pt x="1076" y="16"/>
                  </a:lnTo>
                  <a:lnTo>
                    <a:pt x="1062" y="0"/>
                  </a:lnTo>
                  <a:close/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1" name="Shape 501"/>
            <p:cNvSpPr/>
            <p:nvPr/>
          </p:nvSpPr>
          <p:spPr>
            <a:xfrm>
              <a:off x="34437638" y="2827337"/>
              <a:ext cx="1708150" cy="1493838"/>
            </a:xfrm>
            <a:custGeom>
              <a:pathLst>
                <a:path extrusionOk="0" h="941" w="1076">
                  <a:moveTo>
                    <a:pt x="1062" y="0"/>
                  </a:moveTo>
                  <a:lnTo>
                    <a:pt x="0" y="941"/>
                  </a:lnTo>
                  <a:lnTo>
                    <a:pt x="30" y="941"/>
                  </a:lnTo>
                  <a:lnTo>
                    <a:pt x="1076" y="16"/>
                  </a:lnTo>
                  <a:lnTo>
                    <a:pt x="1062" y="0"/>
                  </a:lnTo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2" name="Shape 502"/>
            <p:cNvSpPr/>
            <p:nvPr/>
          </p:nvSpPr>
          <p:spPr>
            <a:xfrm>
              <a:off x="34956750" y="3100387"/>
              <a:ext cx="1398588" cy="1220788"/>
            </a:xfrm>
            <a:custGeom>
              <a:pathLst>
                <a:path extrusionOk="0" h="769" w="881">
                  <a:moveTo>
                    <a:pt x="869" y="0"/>
                  </a:moveTo>
                  <a:lnTo>
                    <a:pt x="0" y="769"/>
                  </a:lnTo>
                  <a:lnTo>
                    <a:pt x="30" y="769"/>
                  </a:lnTo>
                  <a:lnTo>
                    <a:pt x="881" y="17"/>
                  </a:lnTo>
                  <a:lnTo>
                    <a:pt x="869" y="0"/>
                  </a:lnTo>
                  <a:close/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3" name="Shape 503"/>
            <p:cNvSpPr/>
            <p:nvPr/>
          </p:nvSpPr>
          <p:spPr>
            <a:xfrm>
              <a:off x="34956750" y="3100387"/>
              <a:ext cx="1398588" cy="1220788"/>
            </a:xfrm>
            <a:custGeom>
              <a:pathLst>
                <a:path extrusionOk="0" h="769" w="881">
                  <a:moveTo>
                    <a:pt x="869" y="0"/>
                  </a:moveTo>
                  <a:lnTo>
                    <a:pt x="0" y="769"/>
                  </a:lnTo>
                  <a:lnTo>
                    <a:pt x="30" y="769"/>
                  </a:lnTo>
                  <a:lnTo>
                    <a:pt x="881" y="17"/>
                  </a:lnTo>
                  <a:lnTo>
                    <a:pt x="869" y="0"/>
                  </a:lnTo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4" name="Shape 504"/>
            <p:cNvSpPr/>
            <p:nvPr/>
          </p:nvSpPr>
          <p:spPr>
            <a:xfrm>
              <a:off x="34309050" y="1370012"/>
              <a:ext cx="708025" cy="650875"/>
            </a:xfrm>
            <a:custGeom>
              <a:pathLst>
                <a:path extrusionOk="0" h="410" w="446">
                  <a:moveTo>
                    <a:pt x="434" y="0"/>
                  </a:moveTo>
                  <a:lnTo>
                    <a:pt x="54" y="336"/>
                  </a:lnTo>
                  <a:lnTo>
                    <a:pt x="0" y="410"/>
                  </a:lnTo>
                  <a:lnTo>
                    <a:pt x="446" y="15"/>
                  </a:lnTo>
                  <a:lnTo>
                    <a:pt x="434" y="0"/>
                  </a:lnTo>
                  <a:close/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5" name="Shape 505"/>
            <p:cNvSpPr/>
            <p:nvPr/>
          </p:nvSpPr>
          <p:spPr>
            <a:xfrm>
              <a:off x="34309050" y="1370012"/>
              <a:ext cx="708025" cy="650875"/>
            </a:xfrm>
            <a:custGeom>
              <a:pathLst>
                <a:path extrusionOk="0" h="410" w="446">
                  <a:moveTo>
                    <a:pt x="434" y="0"/>
                  </a:moveTo>
                  <a:lnTo>
                    <a:pt x="54" y="336"/>
                  </a:lnTo>
                  <a:lnTo>
                    <a:pt x="0" y="410"/>
                  </a:lnTo>
                  <a:lnTo>
                    <a:pt x="446" y="15"/>
                  </a:lnTo>
                  <a:lnTo>
                    <a:pt x="434" y="0"/>
                  </a:lnTo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6" name="Shape 506"/>
            <p:cNvSpPr/>
            <p:nvPr/>
          </p:nvSpPr>
          <p:spPr>
            <a:xfrm>
              <a:off x="33918525" y="2554287"/>
              <a:ext cx="2014538" cy="1766888"/>
            </a:xfrm>
            <a:custGeom>
              <a:pathLst>
                <a:path extrusionOk="0" h="1113" w="1269">
                  <a:moveTo>
                    <a:pt x="1257" y="0"/>
                  </a:moveTo>
                  <a:lnTo>
                    <a:pt x="0" y="1113"/>
                  </a:lnTo>
                  <a:lnTo>
                    <a:pt x="30" y="1113"/>
                  </a:lnTo>
                  <a:lnTo>
                    <a:pt x="1269" y="16"/>
                  </a:lnTo>
                  <a:lnTo>
                    <a:pt x="1257" y="0"/>
                  </a:lnTo>
                  <a:close/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7" name="Shape 507"/>
            <p:cNvSpPr/>
            <p:nvPr/>
          </p:nvSpPr>
          <p:spPr>
            <a:xfrm>
              <a:off x="33918525" y="2554287"/>
              <a:ext cx="2014538" cy="1766888"/>
            </a:xfrm>
            <a:custGeom>
              <a:pathLst>
                <a:path extrusionOk="0" h="1113" w="1269">
                  <a:moveTo>
                    <a:pt x="1257" y="0"/>
                  </a:moveTo>
                  <a:lnTo>
                    <a:pt x="0" y="1113"/>
                  </a:lnTo>
                  <a:lnTo>
                    <a:pt x="30" y="1113"/>
                  </a:lnTo>
                  <a:lnTo>
                    <a:pt x="1269" y="16"/>
                  </a:lnTo>
                  <a:lnTo>
                    <a:pt x="1257" y="0"/>
                  </a:lnTo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8" name="Shape 508"/>
            <p:cNvSpPr/>
            <p:nvPr/>
          </p:nvSpPr>
          <p:spPr>
            <a:xfrm>
              <a:off x="34089975" y="2644775"/>
              <a:ext cx="1912938" cy="1676400"/>
            </a:xfrm>
            <a:custGeom>
              <a:pathLst>
                <a:path extrusionOk="0" h="1056" w="1205">
                  <a:moveTo>
                    <a:pt x="1193" y="0"/>
                  </a:moveTo>
                  <a:lnTo>
                    <a:pt x="0" y="1056"/>
                  </a:lnTo>
                  <a:lnTo>
                    <a:pt x="32" y="1056"/>
                  </a:lnTo>
                  <a:lnTo>
                    <a:pt x="1205" y="16"/>
                  </a:lnTo>
                  <a:lnTo>
                    <a:pt x="1193" y="0"/>
                  </a:lnTo>
                  <a:close/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9" name="Shape 509"/>
            <p:cNvSpPr/>
            <p:nvPr/>
          </p:nvSpPr>
          <p:spPr>
            <a:xfrm>
              <a:off x="34089975" y="2644775"/>
              <a:ext cx="1912938" cy="1676400"/>
            </a:xfrm>
            <a:custGeom>
              <a:pathLst>
                <a:path extrusionOk="0" h="1056" w="1205">
                  <a:moveTo>
                    <a:pt x="1193" y="0"/>
                  </a:moveTo>
                  <a:lnTo>
                    <a:pt x="0" y="1056"/>
                  </a:lnTo>
                  <a:lnTo>
                    <a:pt x="32" y="1056"/>
                  </a:lnTo>
                  <a:lnTo>
                    <a:pt x="1205" y="16"/>
                  </a:lnTo>
                  <a:lnTo>
                    <a:pt x="1193" y="0"/>
                  </a:lnTo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0" name="Shape 510"/>
            <p:cNvSpPr/>
            <p:nvPr/>
          </p:nvSpPr>
          <p:spPr>
            <a:xfrm>
              <a:off x="35131375" y="3190875"/>
              <a:ext cx="1295400" cy="1130300"/>
            </a:xfrm>
            <a:custGeom>
              <a:pathLst>
                <a:path extrusionOk="0" h="712" w="816">
                  <a:moveTo>
                    <a:pt x="804" y="0"/>
                  </a:moveTo>
                  <a:lnTo>
                    <a:pt x="0" y="712"/>
                  </a:lnTo>
                  <a:lnTo>
                    <a:pt x="30" y="712"/>
                  </a:lnTo>
                  <a:lnTo>
                    <a:pt x="816" y="16"/>
                  </a:lnTo>
                  <a:lnTo>
                    <a:pt x="804" y="0"/>
                  </a:lnTo>
                  <a:close/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1" name="Shape 511"/>
            <p:cNvSpPr/>
            <p:nvPr/>
          </p:nvSpPr>
          <p:spPr>
            <a:xfrm>
              <a:off x="35131375" y="3190875"/>
              <a:ext cx="1295400" cy="1130300"/>
            </a:xfrm>
            <a:custGeom>
              <a:pathLst>
                <a:path extrusionOk="0" h="712" w="816">
                  <a:moveTo>
                    <a:pt x="804" y="0"/>
                  </a:moveTo>
                  <a:lnTo>
                    <a:pt x="0" y="712"/>
                  </a:lnTo>
                  <a:lnTo>
                    <a:pt x="30" y="712"/>
                  </a:lnTo>
                  <a:lnTo>
                    <a:pt x="816" y="16"/>
                  </a:lnTo>
                  <a:lnTo>
                    <a:pt x="804" y="0"/>
                  </a:lnTo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2" name="Shape 512"/>
            <p:cNvSpPr/>
            <p:nvPr/>
          </p:nvSpPr>
          <p:spPr>
            <a:xfrm>
              <a:off x="33572450" y="2371725"/>
              <a:ext cx="2220913" cy="1949450"/>
            </a:xfrm>
            <a:custGeom>
              <a:pathLst>
                <a:path extrusionOk="0" h="1228" w="1399">
                  <a:moveTo>
                    <a:pt x="1385" y="0"/>
                  </a:moveTo>
                  <a:lnTo>
                    <a:pt x="0" y="1228"/>
                  </a:lnTo>
                  <a:lnTo>
                    <a:pt x="30" y="1228"/>
                  </a:lnTo>
                  <a:lnTo>
                    <a:pt x="1399" y="16"/>
                  </a:lnTo>
                  <a:lnTo>
                    <a:pt x="1385" y="0"/>
                  </a:lnTo>
                  <a:close/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3" name="Shape 513"/>
            <p:cNvSpPr/>
            <p:nvPr/>
          </p:nvSpPr>
          <p:spPr>
            <a:xfrm>
              <a:off x="33572450" y="2371725"/>
              <a:ext cx="2220913" cy="1949450"/>
            </a:xfrm>
            <a:custGeom>
              <a:pathLst>
                <a:path extrusionOk="0" h="1228" w="1399">
                  <a:moveTo>
                    <a:pt x="1385" y="0"/>
                  </a:moveTo>
                  <a:lnTo>
                    <a:pt x="0" y="1228"/>
                  </a:lnTo>
                  <a:lnTo>
                    <a:pt x="30" y="1228"/>
                  </a:lnTo>
                  <a:lnTo>
                    <a:pt x="1399" y="16"/>
                  </a:lnTo>
                  <a:lnTo>
                    <a:pt x="1385" y="0"/>
                  </a:lnTo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4" name="Shape 514"/>
            <p:cNvSpPr/>
            <p:nvPr/>
          </p:nvSpPr>
          <p:spPr>
            <a:xfrm>
              <a:off x="33745488" y="2463800"/>
              <a:ext cx="2116138" cy="1857375"/>
            </a:xfrm>
            <a:custGeom>
              <a:pathLst>
                <a:path extrusionOk="0" h="1170" w="1333">
                  <a:moveTo>
                    <a:pt x="1321" y="0"/>
                  </a:moveTo>
                  <a:lnTo>
                    <a:pt x="0" y="1170"/>
                  </a:lnTo>
                  <a:lnTo>
                    <a:pt x="30" y="1170"/>
                  </a:lnTo>
                  <a:lnTo>
                    <a:pt x="1333" y="15"/>
                  </a:lnTo>
                  <a:lnTo>
                    <a:pt x="1321" y="0"/>
                  </a:lnTo>
                  <a:close/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5" name="Shape 515"/>
            <p:cNvSpPr/>
            <p:nvPr/>
          </p:nvSpPr>
          <p:spPr>
            <a:xfrm>
              <a:off x="33745488" y="2463800"/>
              <a:ext cx="2116138" cy="1857375"/>
            </a:xfrm>
            <a:custGeom>
              <a:pathLst>
                <a:path extrusionOk="0" h="1170" w="1333">
                  <a:moveTo>
                    <a:pt x="1321" y="0"/>
                  </a:moveTo>
                  <a:lnTo>
                    <a:pt x="0" y="1170"/>
                  </a:lnTo>
                  <a:lnTo>
                    <a:pt x="30" y="1170"/>
                  </a:lnTo>
                  <a:lnTo>
                    <a:pt x="1333" y="15"/>
                  </a:lnTo>
                  <a:lnTo>
                    <a:pt x="1321" y="0"/>
                  </a:lnTo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6" name="Shape 516"/>
            <p:cNvSpPr/>
            <p:nvPr/>
          </p:nvSpPr>
          <p:spPr>
            <a:xfrm>
              <a:off x="34785300" y="3009900"/>
              <a:ext cx="1500188" cy="1311275"/>
            </a:xfrm>
            <a:custGeom>
              <a:pathLst>
                <a:path extrusionOk="0" h="826" w="945">
                  <a:moveTo>
                    <a:pt x="933" y="0"/>
                  </a:moveTo>
                  <a:lnTo>
                    <a:pt x="0" y="826"/>
                  </a:lnTo>
                  <a:lnTo>
                    <a:pt x="30" y="826"/>
                  </a:lnTo>
                  <a:lnTo>
                    <a:pt x="945" y="15"/>
                  </a:lnTo>
                  <a:lnTo>
                    <a:pt x="933" y="0"/>
                  </a:lnTo>
                  <a:close/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7" name="Shape 517"/>
            <p:cNvSpPr/>
            <p:nvPr/>
          </p:nvSpPr>
          <p:spPr>
            <a:xfrm>
              <a:off x="34785300" y="3009900"/>
              <a:ext cx="1500188" cy="1311275"/>
            </a:xfrm>
            <a:custGeom>
              <a:pathLst>
                <a:path extrusionOk="0" h="826" w="945">
                  <a:moveTo>
                    <a:pt x="933" y="0"/>
                  </a:moveTo>
                  <a:lnTo>
                    <a:pt x="0" y="826"/>
                  </a:lnTo>
                  <a:lnTo>
                    <a:pt x="30" y="826"/>
                  </a:lnTo>
                  <a:lnTo>
                    <a:pt x="945" y="15"/>
                  </a:lnTo>
                  <a:lnTo>
                    <a:pt x="933" y="0"/>
                  </a:lnTo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8" name="Shape 518"/>
            <p:cNvSpPr/>
            <p:nvPr/>
          </p:nvSpPr>
          <p:spPr>
            <a:xfrm>
              <a:off x="36517263" y="3919537"/>
              <a:ext cx="473075" cy="401638"/>
            </a:xfrm>
            <a:custGeom>
              <a:pathLst>
                <a:path extrusionOk="0" h="253" w="298">
                  <a:moveTo>
                    <a:pt x="286" y="0"/>
                  </a:moveTo>
                  <a:lnTo>
                    <a:pt x="0" y="253"/>
                  </a:lnTo>
                  <a:lnTo>
                    <a:pt x="31" y="253"/>
                  </a:lnTo>
                  <a:lnTo>
                    <a:pt x="298" y="17"/>
                  </a:lnTo>
                  <a:lnTo>
                    <a:pt x="286" y="0"/>
                  </a:lnTo>
                  <a:close/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9" name="Shape 519"/>
            <p:cNvSpPr/>
            <p:nvPr/>
          </p:nvSpPr>
          <p:spPr>
            <a:xfrm>
              <a:off x="36517263" y="3919537"/>
              <a:ext cx="473075" cy="401638"/>
            </a:xfrm>
            <a:custGeom>
              <a:pathLst>
                <a:path extrusionOk="0" h="253" w="298">
                  <a:moveTo>
                    <a:pt x="286" y="0"/>
                  </a:moveTo>
                  <a:lnTo>
                    <a:pt x="0" y="253"/>
                  </a:lnTo>
                  <a:lnTo>
                    <a:pt x="31" y="253"/>
                  </a:lnTo>
                  <a:lnTo>
                    <a:pt x="298" y="17"/>
                  </a:lnTo>
                  <a:lnTo>
                    <a:pt x="286" y="0"/>
                  </a:lnTo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0" name="Shape 520"/>
            <p:cNvSpPr/>
            <p:nvPr/>
          </p:nvSpPr>
          <p:spPr>
            <a:xfrm>
              <a:off x="33677225" y="1550987"/>
              <a:ext cx="1479550" cy="1338263"/>
            </a:xfrm>
            <a:custGeom>
              <a:pathLst>
                <a:path extrusionOk="0" h="843" w="932">
                  <a:moveTo>
                    <a:pt x="920" y="0"/>
                  </a:moveTo>
                  <a:lnTo>
                    <a:pt x="55" y="768"/>
                  </a:lnTo>
                  <a:lnTo>
                    <a:pt x="0" y="843"/>
                  </a:lnTo>
                  <a:lnTo>
                    <a:pt x="932" y="17"/>
                  </a:lnTo>
                  <a:lnTo>
                    <a:pt x="920" y="0"/>
                  </a:lnTo>
                  <a:close/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1" name="Shape 521"/>
            <p:cNvSpPr/>
            <p:nvPr/>
          </p:nvSpPr>
          <p:spPr>
            <a:xfrm>
              <a:off x="33677225" y="1550987"/>
              <a:ext cx="1479550" cy="1338263"/>
            </a:xfrm>
            <a:custGeom>
              <a:pathLst>
                <a:path extrusionOk="0" h="843" w="932">
                  <a:moveTo>
                    <a:pt x="920" y="0"/>
                  </a:moveTo>
                  <a:lnTo>
                    <a:pt x="55" y="768"/>
                  </a:lnTo>
                  <a:lnTo>
                    <a:pt x="0" y="843"/>
                  </a:lnTo>
                  <a:lnTo>
                    <a:pt x="932" y="17"/>
                  </a:lnTo>
                  <a:lnTo>
                    <a:pt x="920" y="0"/>
                  </a:lnTo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2" name="Shape 522"/>
            <p:cNvSpPr/>
            <p:nvPr/>
          </p:nvSpPr>
          <p:spPr>
            <a:xfrm>
              <a:off x="34626550" y="1277937"/>
              <a:ext cx="319088" cy="311150"/>
            </a:xfrm>
            <a:custGeom>
              <a:pathLst>
                <a:path extrusionOk="0" h="196" w="201">
                  <a:moveTo>
                    <a:pt x="189" y="0"/>
                  </a:moveTo>
                  <a:lnTo>
                    <a:pt x="54" y="120"/>
                  </a:lnTo>
                  <a:lnTo>
                    <a:pt x="0" y="196"/>
                  </a:lnTo>
                  <a:lnTo>
                    <a:pt x="201" y="16"/>
                  </a:lnTo>
                  <a:lnTo>
                    <a:pt x="189" y="0"/>
                  </a:lnTo>
                  <a:close/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3" name="Shape 523"/>
            <p:cNvSpPr/>
            <p:nvPr/>
          </p:nvSpPr>
          <p:spPr>
            <a:xfrm>
              <a:off x="34626550" y="1277937"/>
              <a:ext cx="319088" cy="311150"/>
            </a:xfrm>
            <a:custGeom>
              <a:pathLst>
                <a:path extrusionOk="0" h="196" w="201">
                  <a:moveTo>
                    <a:pt x="189" y="0"/>
                  </a:moveTo>
                  <a:lnTo>
                    <a:pt x="54" y="120"/>
                  </a:lnTo>
                  <a:lnTo>
                    <a:pt x="0" y="196"/>
                  </a:lnTo>
                  <a:lnTo>
                    <a:pt x="201" y="16"/>
                  </a:lnTo>
                  <a:lnTo>
                    <a:pt x="189" y="0"/>
                  </a:lnTo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4" name="Shape 524"/>
            <p:cNvSpPr/>
            <p:nvPr/>
          </p:nvSpPr>
          <p:spPr>
            <a:xfrm>
              <a:off x="33993138" y="1460500"/>
              <a:ext cx="1095375" cy="995363"/>
            </a:xfrm>
            <a:custGeom>
              <a:pathLst>
                <a:path extrusionOk="0" h="627" w="690">
                  <a:moveTo>
                    <a:pt x="676" y="0"/>
                  </a:moveTo>
                  <a:lnTo>
                    <a:pt x="55" y="551"/>
                  </a:lnTo>
                  <a:lnTo>
                    <a:pt x="0" y="627"/>
                  </a:lnTo>
                  <a:lnTo>
                    <a:pt x="690" y="17"/>
                  </a:lnTo>
                  <a:lnTo>
                    <a:pt x="676" y="0"/>
                  </a:lnTo>
                  <a:close/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5" name="Shape 525"/>
            <p:cNvSpPr/>
            <p:nvPr/>
          </p:nvSpPr>
          <p:spPr>
            <a:xfrm>
              <a:off x="33993138" y="1460500"/>
              <a:ext cx="1095375" cy="995363"/>
            </a:xfrm>
            <a:custGeom>
              <a:pathLst>
                <a:path extrusionOk="0" h="627" w="690">
                  <a:moveTo>
                    <a:pt x="676" y="0"/>
                  </a:moveTo>
                  <a:lnTo>
                    <a:pt x="55" y="551"/>
                  </a:lnTo>
                  <a:lnTo>
                    <a:pt x="0" y="627"/>
                  </a:lnTo>
                  <a:lnTo>
                    <a:pt x="690" y="17"/>
                  </a:lnTo>
                  <a:lnTo>
                    <a:pt x="676" y="0"/>
                  </a:lnTo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6" name="Shape 526"/>
            <p:cNvSpPr/>
            <p:nvPr/>
          </p:nvSpPr>
          <p:spPr>
            <a:xfrm>
              <a:off x="36690300" y="4010025"/>
              <a:ext cx="369888" cy="311150"/>
            </a:xfrm>
            <a:custGeom>
              <a:pathLst>
                <a:path extrusionOk="0" h="196" w="233">
                  <a:moveTo>
                    <a:pt x="221" y="0"/>
                  </a:moveTo>
                  <a:lnTo>
                    <a:pt x="0" y="196"/>
                  </a:lnTo>
                  <a:lnTo>
                    <a:pt x="30" y="196"/>
                  </a:lnTo>
                  <a:lnTo>
                    <a:pt x="233" y="17"/>
                  </a:lnTo>
                  <a:lnTo>
                    <a:pt x="221" y="0"/>
                  </a:lnTo>
                  <a:close/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7" name="Shape 527"/>
            <p:cNvSpPr/>
            <p:nvPr/>
          </p:nvSpPr>
          <p:spPr>
            <a:xfrm>
              <a:off x="36690300" y="4010025"/>
              <a:ext cx="369888" cy="311150"/>
            </a:xfrm>
            <a:custGeom>
              <a:pathLst>
                <a:path extrusionOk="0" h="196" w="233">
                  <a:moveTo>
                    <a:pt x="221" y="0"/>
                  </a:moveTo>
                  <a:lnTo>
                    <a:pt x="0" y="196"/>
                  </a:lnTo>
                  <a:lnTo>
                    <a:pt x="30" y="196"/>
                  </a:lnTo>
                  <a:lnTo>
                    <a:pt x="233" y="17"/>
                  </a:lnTo>
                  <a:lnTo>
                    <a:pt x="221" y="0"/>
                  </a:lnTo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8" name="Shape 528"/>
            <p:cNvSpPr/>
            <p:nvPr/>
          </p:nvSpPr>
          <p:spPr>
            <a:xfrm>
              <a:off x="36864925" y="4103687"/>
              <a:ext cx="266700" cy="217488"/>
            </a:xfrm>
            <a:custGeom>
              <a:pathLst>
                <a:path extrusionOk="0" h="137" w="168">
                  <a:moveTo>
                    <a:pt x="156" y="0"/>
                  </a:moveTo>
                  <a:lnTo>
                    <a:pt x="0" y="137"/>
                  </a:lnTo>
                  <a:lnTo>
                    <a:pt x="30" y="137"/>
                  </a:lnTo>
                  <a:lnTo>
                    <a:pt x="168" y="15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9" name="Shape 529"/>
            <p:cNvSpPr/>
            <p:nvPr/>
          </p:nvSpPr>
          <p:spPr>
            <a:xfrm>
              <a:off x="36864925" y="4103687"/>
              <a:ext cx="266700" cy="217488"/>
            </a:xfrm>
            <a:custGeom>
              <a:pathLst>
                <a:path extrusionOk="0" h="137" w="168">
                  <a:moveTo>
                    <a:pt x="156" y="0"/>
                  </a:moveTo>
                  <a:lnTo>
                    <a:pt x="0" y="137"/>
                  </a:lnTo>
                  <a:lnTo>
                    <a:pt x="30" y="137"/>
                  </a:lnTo>
                  <a:lnTo>
                    <a:pt x="168" y="15"/>
                  </a:lnTo>
                  <a:lnTo>
                    <a:pt x="156" y="0"/>
                  </a:lnTo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0" name="Shape 530"/>
            <p:cNvSpPr/>
            <p:nvPr/>
          </p:nvSpPr>
          <p:spPr>
            <a:xfrm>
              <a:off x="37037963" y="4194175"/>
              <a:ext cx="165100" cy="127000"/>
            </a:xfrm>
            <a:custGeom>
              <a:pathLst>
                <a:path extrusionOk="0" h="80" w="104">
                  <a:moveTo>
                    <a:pt x="90" y="0"/>
                  </a:moveTo>
                  <a:lnTo>
                    <a:pt x="0" y="80"/>
                  </a:lnTo>
                  <a:lnTo>
                    <a:pt x="30" y="80"/>
                  </a:lnTo>
                  <a:lnTo>
                    <a:pt x="104" y="15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1" name="Shape 531"/>
            <p:cNvSpPr/>
            <p:nvPr/>
          </p:nvSpPr>
          <p:spPr>
            <a:xfrm>
              <a:off x="37037963" y="4194175"/>
              <a:ext cx="165100" cy="127000"/>
            </a:xfrm>
            <a:custGeom>
              <a:pathLst>
                <a:path extrusionOk="0" h="80" w="104">
                  <a:moveTo>
                    <a:pt x="90" y="0"/>
                  </a:moveTo>
                  <a:lnTo>
                    <a:pt x="0" y="80"/>
                  </a:lnTo>
                  <a:lnTo>
                    <a:pt x="30" y="80"/>
                  </a:lnTo>
                  <a:lnTo>
                    <a:pt x="104" y="15"/>
                  </a:lnTo>
                  <a:lnTo>
                    <a:pt x="90" y="0"/>
                  </a:lnTo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2" name="Shape 532"/>
            <p:cNvSpPr/>
            <p:nvPr/>
          </p:nvSpPr>
          <p:spPr>
            <a:xfrm>
              <a:off x="33359725" y="1643062"/>
              <a:ext cx="1868488" cy="1681163"/>
            </a:xfrm>
            <a:custGeom>
              <a:pathLst>
                <a:path extrusionOk="0" h="1059" w="1177">
                  <a:moveTo>
                    <a:pt x="1165" y="0"/>
                  </a:moveTo>
                  <a:lnTo>
                    <a:pt x="56" y="982"/>
                  </a:lnTo>
                  <a:lnTo>
                    <a:pt x="0" y="1059"/>
                  </a:lnTo>
                  <a:lnTo>
                    <a:pt x="1177" y="15"/>
                  </a:lnTo>
                  <a:lnTo>
                    <a:pt x="1165" y="0"/>
                  </a:lnTo>
                  <a:close/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3" name="Shape 533"/>
            <p:cNvSpPr/>
            <p:nvPr/>
          </p:nvSpPr>
          <p:spPr>
            <a:xfrm>
              <a:off x="33359725" y="1643062"/>
              <a:ext cx="1868488" cy="1681163"/>
            </a:xfrm>
            <a:custGeom>
              <a:pathLst>
                <a:path extrusionOk="0" h="1059" w="1177">
                  <a:moveTo>
                    <a:pt x="1165" y="0"/>
                  </a:moveTo>
                  <a:lnTo>
                    <a:pt x="56" y="982"/>
                  </a:lnTo>
                  <a:lnTo>
                    <a:pt x="0" y="1059"/>
                  </a:lnTo>
                  <a:lnTo>
                    <a:pt x="1177" y="15"/>
                  </a:lnTo>
                  <a:lnTo>
                    <a:pt x="1165" y="0"/>
                  </a:lnTo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4" name="Shape 534"/>
            <p:cNvSpPr/>
            <p:nvPr/>
          </p:nvSpPr>
          <p:spPr>
            <a:xfrm>
              <a:off x="37212588" y="4283075"/>
              <a:ext cx="58738" cy="38100"/>
            </a:xfrm>
            <a:custGeom>
              <a:pathLst>
                <a:path extrusionOk="0" h="24" w="37">
                  <a:moveTo>
                    <a:pt x="25" y="0"/>
                  </a:moveTo>
                  <a:lnTo>
                    <a:pt x="0" y="24"/>
                  </a:lnTo>
                  <a:lnTo>
                    <a:pt x="30" y="24"/>
                  </a:lnTo>
                  <a:lnTo>
                    <a:pt x="37" y="17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5" name="Shape 535"/>
            <p:cNvSpPr/>
            <p:nvPr/>
          </p:nvSpPr>
          <p:spPr>
            <a:xfrm>
              <a:off x="37212588" y="4283075"/>
              <a:ext cx="58738" cy="38100"/>
            </a:xfrm>
            <a:custGeom>
              <a:pathLst>
                <a:path extrusionOk="0" h="24" w="37">
                  <a:moveTo>
                    <a:pt x="25" y="0"/>
                  </a:moveTo>
                  <a:lnTo>
                    <a:pt x="0" y="24"/>
                  </a:lnTo>
                  <a:lnTo>
                    <a:pt x="30" y="24"/>
                  </a:lnTo>
                  <a:lnTo>
                    <a:pt x="37" y="17"/>
                  </a:lnTo>
                  <a:lnTo>
                    <a:pt x="25" y="0"/>
                  </a:lnTo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6" name="Shape 536"/>
            <p:cNvSpPr/>
            <p:nvPr/>
          </p:nvSpPr>
          <p:spPr>
            <a:xfrm>
              <a:off x="33154938" y="2097087"/>
              <a:ext cx="2425700" cy="2159000"/>
            </a:xfrm>
            <a:custGeom>
              <a:pathLst>
                <a:path extrusionOk="0" h="1360" w="1528">
                  <a:moveTo>
                    <a:pt x="1516" y="0"/>
                  </a:moveTo>
                  <a:lnTo>
                    <a:pt x="0" y="1345"/>
                  </a:lnTo>
                  <a:lnTo>
                    <a:pt x="12" y="1360"/>
                  </a:lnTo>
                  <a:lnTo>
                    <a:pt x="1528" y="17"/>
                  </a:lnTo>
                  <a:lnTo>
                    <a:pt x="1516" y="0"/>
                  </a:lnTo>
                  <a:close/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7" name="Shape 537"/>
            <p:cNvSpPr/>
            <p:nvPr/>
          </p:nvSpPr>
          <p:spPr>
            <a:xfrm>
              <a:off x="33154938" y="2097087"/>
              <a:ext cx="2425700" cy="2159000"/>
            </a:xfrm>
            <a:custGeom>
              <a:pathLst>
                <a:path extrusionOk="0" h="1360" w="1528">
                  <a:moveTo>
                    <a:pt x="1516" y="0"/>
                  </a:moveTo>
                  <a:lnTo>
                    <a:pt x="0" y="1345"/>
                  </a:lnTo>
                  <a:lnTo>
                    <a:pt x="12" y="1360"/>
                  </a:lnTo>
                  <a:lnTo>
                    <a:pt x="1528" y="17"/>
                  </a:lnTo>
                  <a:lnTo>
                    <a:pt x="1516" y="0"/>
                  </a:lnTo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8" name="Shape 538"/>
            <p:cNvSpPr/>
            <p:nvPr/>
          </p:nvSpPr>
          <p:spPr>
            <a:xfrm>
              <a:off x="35998150" y="3646487"/>
              <a:ext cx="781050" cy="674688"/>
            </a:xfrm>
            <a:custGeom>
              <a:pathLst>
                <a:path extrusionOk="0" h="425" w="492">
                  <a:moveTo>
                    <a:pt x="480" y="0"/>
                  </a:moveTo>
                  <a:lnTo>
                    <a:pt x="0" y="425"/>
                  </a:lnTo>
                  <a:lnTo>
                    <a:pt x="30" y="425"/>
                  </a:lnTo>
                  <a:lnTo>
                    <a:pt x="492" y="17"/>
                  </a:lnTo>
                  <a:lnTo>
                    <a:pt x="480" y="0"/>
                  </a:lnTo>
                  <a:close/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9" name="Shape 539"/>
            <p:cNvSpPr/>
            <p:nvPr/>
          </p:nvSpPr>
          <p:spPr>
            <a:xfrm>
              <a:off x="35998150" y="3646487"/>
              <a:ext cx="781050" cy="674688"/>
            </a:xfrm>
            <a:custGeom>
              <a:pathLst>
                <a:path extrusionOk="0" h="425" w="492">
                  <a:moveTo>
                    <a:pt x="480" y="0"/>
                  </a:moveTo>
                  <a:lnTo>
                    <a:pt x="0" y="425"/>
                  </a:lnTo>
                  <a:lnTo>
                    <a:pt x="30" y="425"/>
                  </a:lnTo>
                  <a:lnTo>
                    <a:pt x="492" y="17"/>
                  </a:lnTo>
                  <a:lnTo>
                    <a:pt x="480" y="0"/>
                  </a:lnTo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0" name="Shape 540"/>
            <p:cNvSpPr/>
            <p:nvPr/>
          </p:nvSpPr>
          <p:spPr>
            <a:xfrm>
              <a:off x="35823525" y="3556000"/>
              <a:ext cx="884238" cy="765175"/>
            </a:xfrm>
            <a:custGeom>
              <a:pathLst>
                <a:path extrusionOk="0" h="482" w="557">
                  <a:moveTo>
                    <a:pt x="545" y="0"/>
                  </a:moveTo>
                  <a:lnTo>
                    <a:pt x="0" y="482"/>
                  </a:lnTo>
                  <a:lnTo>
                    <a:pt x="30" y="482"/>
                  </a:lnTo>
                  <a:lnTo>
                    <a:pt x="557" y="15"/>
                  </a:lnTo>
                  <a:lnTo>
                    <a:pt x="545" y="0"/>
                  </a:lnTo>
                  <a:close/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1" name="Shape 541"/>
            <p:cNvSpPr/>
            <p:nvPr/>
          </p:nvSpPr>
          <p:spPr>
            <a:xfrm>
              <a:off x="35823525" y="3556000"/>
              <a:ext cx="884238" cy="765175"/>
            </a:xfrm>
            <a:custGeom>
              <a:pathLst>
                <a:path extrusionOk="0" h="482" w="557">
                  <a:moveTo>
                    <a:pt x="545" y="0"/>
                  </a:moveTo>
                  <a:lnTo>
                    <a:pt x="0" y="482"/>
                  </a:lnTo>
                  <a:lnTo>
                    <a:pt x="30" y="482"/>
                  </a:lnTo>
                  <a:lnTo>
                    <a:pt x="557" y="15"/>
                  </a:lnTo>
                  <a:lnTo>
                    <a:pt x="545" y="0"/>
                  </a:lnTo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2" name="Shape 542"/>
            <p:cNvSpPr/>
            <p:nvPr/>
          </p:nvSpPr>
          <p:spPr>
            <a:xfrm>
              <a:off x="36345813" y="3830637"/>
              <a:ext cx="573088" cy="490538"/>
            </a:xfrm>
            <a:custGeom>
              <a:pathLst>
                <a:path extrusionOk="0" h="309" w="361">
                  <a:moveTo>
                    <a:pt x="349" y="0"/>
                  </a:moveTo>
                  <a:lnTo>
                    <a:pt x="0" y="309"/>
                  </a:lnTo>
                  <a:lnTo>
                    <a:pt x="30" y="309"/>
                  </a:lnTo>
                  <a:lnTo>
                    <a:pt x="361" y="15"/>
                  </a:lnTo>
                  <a:lnTo>
                    <a:pt x="349" y="0"/>
                  </a:lnTo>
                  <a:close/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3" name="Shape 543"/>
            <p:cNvSpPr/>
            <p:nvPr/>
          </p:nvSpPr>
          <p:spPr>
            <a:xfrm>
              <a:off x="36345813" y="3830637"/>
              <a:ext cx="573088" cy="490538"/>
            </a:xfrm>
            <a:custGeom>
              <a:pathLst>
                <a:path extrusionOk="0" h="309" w="361">
                  <a:moveTo>
                    <a:pt x="349" y="0"/>
                  </a:moveTo>
                  <a:lnTo>
                    <a:pt x="0" y="309"/>
                  </a:lnTo>
                  <a:lnTo>
                    <a:pt x="30" y="309"/>
                  </a:lnTo>
                  <a:lnTo>
                    <a:pt x="361" y="15"/>
                  </a:lnTo>
                  <a:lnTo>
                    <a:pt x="349" y="0"/>
                  </a:lnTo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4" name="Shape 544"/>
            <p:cNvSpPr/>
            <p:nvPr/>
          </p:nvSpPr>
          <p:spPr>
            <a:xfrm>
              <a:off x="35652075" y="3463925"/>
              <a:ext cx="985838" cy="857250"/>
            </a:xfrm>
            <a:custGeom>
              <a:pathLst>
                <a:path extrusionOk="0" h="540" w="621">
                  <a:moveTo>
                    <a:pt x="609" y="0"/>
                  </a:moveTo>
                  <a:lnTo>
                    <a:pt x="0" y="540"/>
                  </a:lnTo>
                  <a:lnTo>
                    <a:pt x="30" y="540"/>
                  </a:lnTo>
                  <a:lnTo>
                    <a:pt x="621" y="17"/>
                  </a:lnTo>
                  <a:lnTo>
                    <a:pt x="609" y="0"/>
                  </a:lnTo>
                  <a:close/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5" name="Shape 545"/>
            <p:cNvSpPr/>
            <p:nvPr/>
          </p:nvSpPr>
          <p:spPr>
            <a:xfrm>
              <a:off x="35652075" y="3463925"/>
              <a:ext cx="985838" cy="857250"/>
            </a:xfrm>
            <a:custGeom>
              <a:pathLst>
                <a:path extrusionOk="0" h="540" w="621">
                  <a:moveTo>
                    <a:pt x="609" y="0"/>
                  </a:moveTo>
                  <a:lnTo>
                    <a:pt x="0" y="540"/>
                  </a:lnTo>
                  <a:lnTo>
                    <a:pt x="30" y="540"/>
                  </a:lnTo>
                  <a:lnTo>
                    <a:pt x="621" y="17"/>
                  </a:lnTo>
                  <a:lnTo>
                    <a:pt x="609" y="0"/>
                  </a:lnTo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6" name="Shape 546"/>
            <p:cNvSpPr/>
            <p:nvPr/>
          </p:nvSpPr>
          <p:spPr>
            <a:xfrm>
              <a:off x="33083500" y="2006600"/>
              <a:ext cx="2425700" cy="2159000"/>
            </a:xfrm>
            <a:custGeom>
              <a:pathLst>
                <a:path extrusionOk="0" h="1360" w="1528">
                  <a:moveTo>
                    <a:pt x="1516" y="0"/>
                  </a:moveTo>
                  <a:lnTo>
                    <a:pt x="0" y="1343"/>
                  </a:lnTo>
                  <a:lnTo>
                    <a:pt x="12" y="1360"/>
                  </a:lnTo>
                  <a:lnTo>
                    <a:pt x="1528" y="17"/>
                  </a:lnTo>
                  <a:lnTo>
                    <a:pt x="1516" y="0"/>
                  </a:lnTo>
                  <a:close/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7" name="Shape 547"/>
            <p:cNvSpPr/>
            <p:nvPr/>
          </p:nvSpPr>
          <p:spPr>
            <a:xfrm>
              <a:off x="33083500" y="2006600"/>
              <a:ext cx="2425700" cy="2159000"/>
            </a:xfrm>
            <a:custGeom>
              <a:pathLst>
                <a:path extrusionOk="0" h="1360" w="1528">
                  <a:moveTo>
                    <a:pt x="1516" y="0"/>
                  </a:moveTo>
                  <a:lnTo>
                    <a:pt x="0" y="1343"/>
                  </a:lnTo>
                  <a:lnTo>
                    <a:pt x="12" y="1360"/>
                  </a:lnTo>
                  <a:lnTo>
                    <a:pt x="1528" y="17"/>
                  </a:lnTo>
                  <a:lnTo>
                    <a:pt x="1516" y="0"/>
                  </a:lnTo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8" name="Shape 548"/>
            <p:cNvSpPr/>
            <p:nvPr/>
          </p:nvSpPr>
          <p:spPr>
            <a:xfrm>
              <a:off x="33045400" y="1733550"/>
              <a:ext cx="2252663" cy="2022475"/>
            </a:xfrm>
            <a:custGeom>
              <a:pathLst>
                <a:path extrusionOk="0" h="1274" w="1419">
                  <a:moveTo>
                    <a:pt x="1407" y="0"/>
                  </a:moveTo>
                  <a:lnTo>
                    <a:pt x="54" y="1199"/>
                  </a:lnTo>
                  <a:lnTo>
                    <a:pt x="0" y="1274"/>
                  </a:lnTo>
                  <a:lnTo>
                    <a:pt x="1419" y="17"/>
                  </a:lnTo>
                  <a:lnTo>
                    <a:pt x="1407" y="0"/>
                  </a:lnTo>
                  <a:close/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9" name="Shape 549"/>
            <p:cNvSpPr/>
            <p:nvPr/>
          </p:nvSpPr>
          <p:spPr>
            <a:xfrm>
              <a:off x="33045400" y="1733550"/>
              <a:ext cx="2252663" cy="2022475"/>
            </a:xfrm>
            <a:custGeom>
              <a:pathLst>
                <a:path extrusionOk="0" h="1274" w="1419">
                  <a:moveTo>
                    <a:pt x="1407" y="0"/>
                  </a:moveTo>
                  <a:lnTo>
                    <a:pt x="54" y="1199"/>
                  </a:lnTo>
                  <a:lnTo>
                    <a:pt x="0" y="1274"/>
                  </a:lnTo>
                  <a:lnTo>
                    <a:pt x="1419" y="17"/>
                  </a:lnTo>
                  <a:lnTo>
                    <a:pt x="1407" y="0"/>
                  </a:lnTo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0" name="Shape 550"/>
            <p:cNvSpPr/>
            <p:nvPr/>
          </p:nvSpPr>
          <p:spPr>
            <a:xfrm>
              <a:off x="36171188" y="3736975"/>
              <a:ext cx="679450" cy="584200"/>
            </a:xfrm>
            <a:custGeom>
              <a:pathLst>
                <a:path extrusionOk="0" h="368" w="428">
                  <a:moveTo>
                    <a:pt x="414" y="0"/>
                  </a:moveTo>
                  <a:lnTo>
                    <a:pt x="0" y="368"/>
                  </a:lnTo>
                  <a:lnTo>
                    <a:pt x="30" y="368"/>
                  </a:lnTo>
                  <a:lnTo>
                    <a:pt x="428" y="17"/>
                  </a:lnTo>
                  <a:lnTo>
                    <a:pt x="414" y="0"/>
                  </a:lnTo>
                  <a:close/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1" name="Shape 551"/>
            <p:cNvSpPr/>
            <p:nvPr/>
          </p:nvSpPr>
          <p:spPr>
            <a:xfrm>
              <a:off x="36171188" y="3736975"/>
              <a:ext cx="679450" cy="584200"/>
            </a:xfrm>
            <a:custGeom>
              <a:pathLst>
                <a:path extrusionOk="0" h="368" w="428">
                  <a:moveTo>
                    <a:pt x="414" y="0"/>
                  </a:moveTo>
                  <a:lnTo>
                    <a:pt x="0" y="368"/>
                  </a:lnTo>
                  <a:lnTo>
                    <a:pt x="30" y="368"/>
                  </a:lnTo>
                  <a:lnTo>
                    <a:pt x="428" y="17"/>
                  </a:lnTo>
                  <a:lnTo>
                    <a:pt x="414" y="0"/>
                  </a:lnTo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2" name="Shape 552"/>
            <p:cNvSpPr/>
            <p:nvPr/>
          </p:nvSpPr>
          <p:spPr>
            <a:xfrm>
              <a:off x="32943800" y="1824037"/>
              <a:ext cx="2425700" cy="2157413"/>
            </a:xfrm>
            <a:custGeom>
              <a:pathLst>
                <a:path extrusionOk="0" h="1359" w="1528">
                  <a:moveTo>
                    <a:pt x="1516" y="0"/>
                  </a:moveTo>
                  <a:lnTo>
                    <a:pt x="0" y="1344"/>
                  </a:lnTo>
                  <a:lnTo>
                    <a:pt x="12" y="1359"/>
                  </a:lnTo>
                  <a:lnTo>
                    <a:pt x="1528" y="17"/>
                  </a:lnTo>
                  <a:lnTo>
                    <a:pt x="1516" y="0"/>
                  </a:lnTo>
                  <a:close/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3" name="Shape 553"/>
            <p:cNvSpPr/>
            <p:nvPr/>
          </p:nvSpPr>
          <p:spPr>
            <a:xfrm>
              <a:off x="32943800" y="1824037"/>
              <a:ext cx="2425700" cy="2157413"/>
            </a:xfrm>
            <a:custGeom>
              <a:pathLst>
                <a:path extrusionOk="0" h="1359" w="1528">
                  <a:moveTo>
                    <a:pt x="1516" y="0"/>
                  </a:moveTo>
                  <a:lnTo>
                    <a:pt x="0" y="1344"/>
                  </a:lnTo>
                  <a:lnTo>
                    <a:pt x="12" y="1359"/>
                  </a:lnTo>
                  <a:lnTo>
                    <a:pt x="1528" y="17"/>
                  </a:lnTo>
                  <a:lnTo>
                    <a:pt x="1516" y="0"/>
                  </a:lnTo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4" name="Shape 554"/>
            <p:cNvSpPr/>
            <p:nvPr/>
          </p:nvSpPr>
          <p:spPr>
            <a:xfrm>
              <a:off x="33012063" y="1917700"/>
              <a:ext cx="2428875" cy="2154238"/>
            </a:xfrm>
            <a:custGeom>
              <a:pathLst>
                <a:path extrusionOk="0" h="1357" w="1530">
                  <a:moveTo>
                    <a:pt x="1516" y="0"/>
                  </a:moveTo>
                  <a:lnTo>
                    <a:pt x="0" y="1342"/>
                  </a:lnTo>
                  <a:lnTo>
                    <a:pt x="14" y="1357"/>
                  </a:lnTo>
                  <a:lnTo>
                    <a:pt x="1530" y="15"/>
                  </a:lnTo>
                  <a:lnTo>
                    <a:pt x="1516" y="0"/>
                  </a:lnTo>
                  <a:close/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5" name="Shape 555"/>
            <p:cNvSpPr/>
            <p:nvPr/>
          </p:nvSpPr>
          <p:spPr>
            <a:xfrm>
              <a:off x="33012063" y="1917700"/>
              <a:ext cx="2428875" cy="2154238"/>
            </a:xfrm>
            <a:custGeom>
              <a:pathLst>
                <a:path extrusionOk="0" h="1357" w="1530">
                  <a:moveTo>
                    <a:pt x="1516" y="0"/>
                  </a:moveTo>
                  <a:lnTo>
                    <a:pt x="0" y="1342"/>
                  </a:lnTo>
                  <a:lnTo>
                    <a:pt x="14" y="1357"/>
                  </a:lnTo>
                  <a:lnTo>
                    <a:pt x="1530" y="15"/>
                  </a:lnTo>
                  <a:lnTo>
                    <a:pt x="1516" y="0"/>
                  </a:lnTo>
                </a:path>
              </a:pathLst>
            </a:custGeom>
            <a:solidFill>
              <a:schemeClr val="dk1">
                <a:alpha val="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56" name="Shape 556"/>
          <p:cNvSpPr/>
          <p:nvPr/>
        </p:nvSpPr>
        <p:spPr>
          <a:xfrm>
            <a:off x="3120628" y="1788806"/>
            <a:ext cx="4582716" cy="3058832"/>
          </a:xfrm>
          <a:custGeom>
            <a:pathLst>
              <a:path extrusionOk="0" h="2564" w="3849">
                <a:moveTo>
                  <a:pt x="2364" y="1"/>
                </a:moveTo>
                <a:lnTo>
                  <a:pt x="2556" y="1"/>
                </a:lnTo>
                <a:lnTo>
                  <a:pt x="3849" y="1"/>
                </a:lnTo>
                <a:lnTo>
                  <a:pt x="3222" y="861"/>
                </a:lnTo>
                <a:lnTo>
                  <a:pt x="3222" y="863"/>
                </a:lnTo>
                <a:lnTo>
                  <a:pt x="1982" y="2564"/>
                </a:lnTo>
                <a:lnTo>
                  <a:pt x="0" y="0"/>
                </a:lnTo>
                <a:lnTo>
                  <a:pt x="236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7" name="Shape 557"/>
          <p:cNvSpPr/>
          <p:nvPr/>
        </p:nvSpPr>
        <p:spPr>
          <a:xfrm>
            <a:off x="2889647" y="1677856"/>
            <a:ext cx="5036344" cy="3363046"/>
          </a:xfrm>
          <a:custGeom>
            <a:pathLst>
              <a:path extrusionOk="0" h="2819" w="4230">
                <a:moveTo>
                  <a:pt x="2179" y="2819"/>
                </a:moveTo>
                <a:lnTo>
                  <a:pt x="0" y="0"/>
                </a:lnTo>
                <a:lnTo>
                  <a:pt x="4230" y="1"/>
                </a:lnTo>
                <a:lnTo>
                  <a:pt x="2179" y="2819"/>
                </a:lnTo>
                <a:close/>
                <a:moveTo>
                  <a:pt x="389" y="187"/>
                </a:moveTo>
                <a:lnTo>
                  <a:pt x="2173" y="2495"/>
                </a:lnTo>
                <a:lnTo>
                  <a:pt x="3854" y="188"/>
                </a:lnTo>
                <a:lnTo>
                  <a:pt x="389" y="18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8" name="Shape 558"/>
          <p:cNvSpPr/>
          <p:nvPr/>
        </p:nvSpPr>
        <p:spPr>
          <a:xfrm>
            <a:off x="3120628" y="1778068"/>
            <a:ext cx="4582716" cy="3058832"/>
          </a:xfrm>
          <a:custGeom>
            <a:pathLst>
              <a:path extrusionOk="0" h="2564" w="3849">
                <a:moveTo>
                  <a:pt x="2364" y="1"/>
                </a:moveTo>
                <a:lnTo>
                  <a:pt x="2556" y="1"/>
                </a:lnTo>
                <a:lnTo>
                  <a:pt x="3849" y="1"/>
                </a:lnTo>
                <a:lnTo>
                  <a:pt x="3222" y="861"/>
                </a:lnTo>
                <a:lnTo>
                  <a:pt x="3222" y="863"/>
                </a:lnTo>
                <a:lnTo>
                  <a:pt x="1982" y="2564"/>
                </a:lnTo>
                <a:lnTo>
                  <a:pt x="0" y="0"/>
                </a:lnTo>
                <a:lnTo>
                  <a:pt x="2364" y="1"/>
                </a:lnTo>
                <a:close/>
              </a:path>
            </a:pathLst>
          </a:custGeom>
          <a:gradFill>
            <a:gsLst>
              <a:gs pos="0">
                <a:schemeClr val="dk2"/>
              </a:gs>
              <a:gs pos="17000">
                <a:schemeClr val="dk2"/>
              </a:gs>
              <a:gs pos="97000">
                <a:srgbClr val="161D20"/>
              </a:gs>
              <a:gs pos="100000">
                <a:srgbClr val="161D20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59" name="Shape 559"/>
          <p:cNvGrpSpPr/>
          <p:nvPr/>
        </p:nvGrpSpPr>
        <p:grpSpPr>
          <a:xfrm>
            <a:off x="3154220" y="1778068"/>
            <a:ext cx="4549125" cy="3045710"/>
            <a:chOff x="16964025" y="2484438"/>
            <a:chExt cx="6075363" cy="4052888"/>
          </a:xfrm>
        </p:grpSpPr>
        <p:sp>
          <p:nvSpPr>
            <p:cNvPr id="560" name="Shape 560"/>
            <p:cNvSpPr/>
            <p:nvPr/>
          </p:nvSpPr>
          <p:spPr>
            <a:xfrm>
              <a:off x="20791488" y="5570538"/>
              <a:ext cx="3175" cy="0"/>
            </a:xfrm>
            <a:custGeom>
              <a:pathLst>
                <a:path extrusionOk="0" h="120000"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1" name="Shape 561"/>
            <p:cNvSpPr/>
            <p:nvPr/>
          </p:nvSpPr>
          <p:spPr>
            <a:xfrm>
              <a:off x="21309013" y="4851401"/>
              <a:ext cx="7938" cy="9525"/>
            </a:xfrm>
            <a:custGeom>
              <a:pathLst>
                <a:path extrusionOk="0" h="6" w="5">
                  <a:moveTo>
                    <a:pt x="5" y="6"/>
                  </a:moveTo>
                  <a:lnTo>
                    <a:pt x="5" y="0"/>
                  </a:lnTo>
                  <a:lnTo>
                    <a:pt x="0" y="6"/>
                  </a:lnTo>
                  <a:lnTo>
                    <a:pt x="5" y="6"/>
                  </a:lnTo>
                  <a:close/>
                </a:path>
              </a:pathLst>
            </a:cu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2" name="Shape 562"/>
            <p:cNvSpPr/>
            <p:nvPr/>
          </p:nvSpPr>
          <p:spPr>
            <a:xfrm>
              <a:off x="22047202" y="3848101"/>
              <a:ext cx="3175" cy="0"/>
            </a:xfrm>
            <a:custGeom>
              <a:pathLst>
                <a:path extrusionOk="0" h="120000"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3" name="Shape 563"/>
            <p:cNvSpPr/>
            <p:nvPr/>
          </p:nvSpPr>
          <p:spPr>
            <a:xfrm>
              <a:off x="22564727" y="3128963"/>
              <a:ext cx="6350" cy="9525"/>
            </a:xfrm>
            <a:custGeom>
              <a:pathLst>
                <a:path extrusionOk="0" h="6" w="4">
                  <a:moveTo>
                    <a:pt x="4" y="6"/>
                  </a:moveTo>
                  <a:lnTo>
                    <a:pt x="4" y="0"/>
                  </a:lnTo>
                  <a:lnTo>
                    <a:pt x="0" y="6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4" name="Shape 564"/>
            <p:cNvSpPr/>
            <p:nvPr/>
          </p:nvSpPr>
          <p:spPr>
            <a:xfrm>
              <a:off x="20056477" y="6530976"/>
              <a:ext cx="4763" cy="6350"/>
            </a:xfrm>
            <a:custGeom>
              <a:pathLst>
                <a:path extrusionOk="0" h="4" w="3">
                  <a:moveTo>
                    <a:pt x="0" y="0"/>
                  </a:moveTo>
                  <a:lnTo>
                    <a:pt x="3" y="4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5" name="Shape 565"/>
            <p:cNvSpPr/>
            <p:nvPr/>
          </p:nvSpPr>
          <p:spPr>
            <a:xfrm>
              <a:off x="20104102" y="6430963"/>
              <a:ext cx="61913" cy="49212"/>
            </a:xfrm>
            <a:custGeom>
              <a:pathLst>
                <a:path extrusionOk="0" h="31" w="39">
                  <a:moveTo>
                    <a:pt x="0" y="31"/>
                  </a:moveTo>
                  <a:lnTo>
                    <a:pt x="15" y="31"/>
                  </a:lnTo>
                  <a:lnTo>
                    <a:pt x="39" y="0"/>
                  </a:lnTo>
                  <a:lnTo>
                    <a:pt x="0" y="0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6" name="Shape 566"/>
            <p:cNvSpPr/>
            <p:nvPr/>
          </p:nvSpPr>
          <p:spPr>
            <a:xfrm>
              <a:off x="19999327" y="6430963"/>
              <a:ext cx="61913" cy="49212"/>
            </a:xfrm>
            <a:custGeom>
              <a:pathLst>
                <a:path extrusionOk="0" h="31" w="39">
                  <a:moveTo>
                    <a:pt x="39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12" y="31"/>
                  </a:lnTo>
                  <a:lnTo>
                    <a:pt x="39" y="31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7" name="Shape 567"/>
            <p:cNvSpPr/>
            <p:nvPr/>
          </p:nvSpPr>
          <p:spPr>
            <a:xfrm>
              <a:off x="20205702" y="6327776"/>
              <a:ext cx="33338" cy="46037"/>
            </a:xfrm>
            <a:custGeom>
              <a:pathLst>
                <a:path extrusionOk="0" h="29" w="21">
                  <a:moveTo>
                    <a:pt x="0" y="29"/>
                  </a:moveTo>
                  <a:lnTo>
                    <a:pt x="21" y="0"/>
                  </a:lnTo>
                  <a:lnTo>
                    <a:pt x="0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8" name="Shape 568"/>
            <p:cNvSpPr/>
            <p:nvPr/>
          </p:nvSpPr>
          <p:spPr>
            <a:xfrm>
              <a:off x="20104102" y="6327776"/>
              <a:ext cx="61913" cy="52387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9" name="Shape 569"/>
            <p:cNvSpPr/>
            <p:nvPr/>
          </p:nvSpPr>
          <p:spPr>
            <a:xfrm>
              <a:off x="19999327" y="6327776"/>
              <a:ext cx="61913" cy="52387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0" name="Shape 570"/>
            <p:cNvSpPr/>
            <p:nvPr/>
          </p:nvSpPr>
          <p:spPr>
            <a:xfrm>
              <a:off x="19900902" y="6327776"/>
              <a:ext cx="55563" cy="52387"/>
            </a:xfrm>
            <a:custGeom>
              <a:pathLst>
                <a:path extrusionOk="0" h="33" w="35">
                  <a:moveTo>
                    <a:pt x="35" y="0"/>
                  </a:moveTo>
                  <a:lnTo>
                    <a:pt x="0" y="0"/>
                  </a:lnTo>
                  <a:lnTo>
                    <a:pt x="24" y="33"/>
                  </a:lnTo>
                  <a:lnTo>
                    <a:pt x="35" y="33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1" name="Shape 571"/>
            <p:cNvSpPr/>
            <p:nvPr/>
          </p:nvSpPr>
          <p:spPr>
            <a:xfrm>
              <a:off x="20310477" y="6229351"/>
              <a:ext cx="3175" cy="1587"/>
            </a:xfrm>
            <a:custGeom>
              <a:pathLst>
                <a:path extrusionOk="0" h="1" w="2">
                  <a:moveTo>
                    <a:pt x="0" y="1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2" name="Shape 572"/>
            <p:cNvSpPr/>
            <p:nvPr/>
          </p:nvSpPr>
          <p:spPr>
            <a:xfrm>
              <a:off x="20205702" y="6229351"/>
              <a:ext cx="65088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3" name="Shape 573"/>
            <p:cNvSpPr/>
            <p:nvPr/>
          </p:nvSpPr>
          <p:spPr>
            <a:xfrm>
              <a:off x="20104102" y="6229351"/>
              <a:ext cx="61913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4" name="Shape 574"/>
            <p:cNvSpPr/>
            <p:nvPr/>
          </p:nvSpPr>
          <p:spPr>
            <a:xfrm>
              <a:off x="19999327" y="6229351"/>
              <a:ext cx="61913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5" name="Shape 575"/>
            <p:cNvSpPr/>
            <p:nvPr/>
          </p:nvSpPr>
          <p:spPr>
            <a:xfrm>
              <a:off x="19894552" y="6229351"/>
              <a:ext cx="61913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6" name="Shape 576"/>
            <p:cNvSpPr/>
            <p:nvPr/>
          </p:nvSpPr>
          <p:spPr>
            <a:xfrm>
              <a:off x="19823113" y="6229351"/>
              <a:ext cx="28575" cy="38100"/>
            </a:xfrm>
            <a:custGeom>
              <a:pathLst>
                <a:path extrusionOk="0" h="24" w="18">
                  <a:moveTo>
                    <a:pt x="0" y="0"/>
                  </a:moveTo>
                  <a:lnTo>
                    <a:pt x="18" y="24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7" name="Shape 577"/>
            <p:cNvSpPr/>
            <p:nvPr/>
          </p:nvSpPr>
          <p:spPr>
            <a:xfrm>
              <a:off x="20310477" y="6126163"/>
              <a:ext cx="65088" cy="52387"/>
            </a:xfrm>
            <a:custGeom>
              <a:pathLst>
                <a:path extrusionOk="0" h="33" w="41">
                  <a:moveTo>
                    <a:pt x="0" y="0"/>
                  </a:moveTo>
                  <a:lnTo>
                    <a:pt x="0" y="33"/>
                  </a:lnTo>
                  <a:lnTo>
                    <a:pt x="24" y="33"/>
                  </a:lnTo>
                  <a:lnTo>
                    <a:pt x="41" y="11"/>
                  </a:lnTo>
                  <a:lnTo>
                    <a:pt x="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8" name="Shape 578"/>
            <p:cNvSpPr/>
            <p:nvPr/>
          </p:nvSpPr>
          <p:spPr>
            <a:xfrm>
              <a:off x="20205702" y="6126163"/>
              <a:ext cx="65088" cy="52387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9" name="Shape 579"/>
            <p:cNvSpPr/>
            <p:nvPr/>
          </p:nvSpPr>
          <p:spPr>
            <a:xfrm>
              <a:off x="20104102" y="6126163"/>
              <a:ext cx="61913" cy="52387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0" name="Shape 580"/>
            <p:cNvSpPr/>
            <p:nvPr/>
          </p:nvSpPr>
          <p:spPr>
            <a:xfrm>
              <a:off x="19999327" y="6126163"/>
              <a:ext cx="61913" cy="52387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1" name="Shape 581"/>
            <p:cNvSpPr/>
            <p:nvPr/>
          </p:nvSpPr>
          <p:spPr>
            <a:xfrm>
              <a:off x="19894552" y="6126163"/>
              <a:ext cx="61913" cy="52387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2" name="Shape 582"/>
            <p:cNvSpPr/>
            <p:nvPr/>
          </p:nvSpPr>
          <p:spPr>
            <a:xfrm>
              <a:off x="19789777" y="6126163"/>
              <a:ext cx="61913" cy="52387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3" name="Shape 583"/>
            <p:cNvSpPr/>
            <p:nvPr/>
          </p:nvSpPr>
          <p:spPr>
            <a:xfrm>
              <a:off x="19743738" y="6126163"/>
              <a:ext cx="3175" cy="4762"/>
            </a:xfrm>
            <a:custGeom>
              <a:pathLst>
                <a:path extrusionOk="0" h="3" w="2">
                  <a:moveTo>
                    <a:pt x="0" y="0"/>
                  </a:moveTo>
                  <a:lnTo>
                    <a:pt x="2" y="3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4" name="Shape 584"/>
            <p:cNvSpPr/>
            <p:nvPr/>
          </p:nvSpPr>
          <p:spPr>
            <a:xfrm>
              <a:off x="20415252" y="6026151"/>
              <a:ext cx="46038" cy="50800"/>
            </a:xfrm>
            <a:custGeom>
              <a:pathLst>
                <a:path extrusionOk="0" h="32" w="29">
                  <a:moveTo>
                    <a:pt x="0" y="32"/>
                  </a:moveTo>
                  <a:lnTo>
                    <a:pt x="5" y="32"/>
                  </a:lnTo>
                  <a:lnTo>
                    <a:pt x="29" y="0"/>
                  </a:lnTo>
                  <a:lnTo>
                    <a:pt x="0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5" name="Shape 585"/>
            <p:cNvSpPr/>
            <p:nvPr/>
          </p:nvSpPr>
          <p:spPr>
            <a:xfrm>
              <a:off x="20310477" y="6026151"/>
              <a:ext cx="65088" cy="5080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6" name="Shape 586"/>
            <p:cNvSpPr/>
            <p:nvPr/>
          </p:nvSpPr>
          <p:spPr>
            <a:xfrm>
              <a:off x="20205702" y="6026151"/>
              <a:ext cx="65088" cy="5080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7" name="Shape 587"/>
            <p:cNvSpPr/>
            <p:nvPr/>
          </p:nvSpPr>
          <p:spPr>
            <a:xfrm>
              <a:off x="20104102" y="6026151"/>
              <a:ext cx="61913" cy="5080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8" name="Shape 588"/>
            <p:cNvSpPr/>
            <p:nvPr/>
          </p:nvSpPr>
          <p:spPr>
            <a:xfrm>
              <a:off x="19999327" y="6026151"/>
              <a:ext cx="61913" cy="5080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9" name="Shape 589"/>
            <p:cNvSpPr/>
            <p:nvPr/>
          </p:nvSpPr>
          <p:spPr>
            <a:xfrm>
              <a:off x="19894552" y="6026151"/>
              <a:ext cx="61913" cy="5080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0" name="Shape 590"/>
            <p:cNvSpPr/>
            <p:nvPr/>
          </p:nvSpPr>
          <p:spPr>
            <a:xfrm>
              <a:off x="19789777" y="6026151"/>
              <a:ext cx="61913" cy="5080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1" name="Shape 591"/>
            <p:cNvSpPr/>
            <p:nvPr/>
          </p:nvSpPr>
          <p:spPr>
            <a:xfrm>
              <a:off x="19685002" y="6026151"/>
              <a:ext cx="61913" cy="50800"/>
            </a:xfrm>
            <a:custGeom>
              <a:pathLst>
                <a:path extrusionOk="0" h="32" w="39">
                  <a:moveTo>
                    <a:pt x="39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12" y="32"/>
                  </a:lnTo>
                  <a:lnTo>
                    <a:pt x="39" y="32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2" name="Shape 592"/>
            <p:cNvSpPr/>
            <p:nvPr/>
          </p:nvSpPr>
          <p:spPr>
            <a:xfrm>
              <a:off x="20520027" y="5924551"/>
              <a:ext cx="14288" cy="19050"/>
            </a:xfrm>
            <a:custGeom>
              <a:pathLst>
                <a:path extrusionOk="0" h="12" w="9">
                  <a:moveTo>
                    <a:pt x="0" y="12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3" name="Shape 593"/>
            <p:cNvSpPr/>
            <p:nvPr/>
          </p:nvSpPr>
          <p:spPr>
            <a:xfrm>
              <a:off x="20415252" y="5924551"/>
              <a:ext cx="65088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4" name="Shape 594"/>
            <p:cNvSpPr/>
            <p:nvPr/>
          </p:nvSpPr>
          <p:spPr>
            <a:xfrm>
              <a:off x="20310477" y="5924551"/>
              <a:ext cx="65088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5" name="Shape 595"/>
            <p:cNvSpPr/>
            <p:nvPr/>
          </p:nvSpPr>
          <p:spPr>
            <a:xfrm>
              <a:off x="20205702" y="5924551"/>
              <a:ext cx="65088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6" name="Shape 596"/>
            <p:cNvSpPr/>
            <p:nvPr/>
          </p:nvSpPr>
          <p:spPr>
            <a:xfrm>
              <a:off x="20104102" y="5924551"/>
              <a:ext cx="61913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7" name="Shape 597"/>
            <p:cNvSpPr/>
            <p:nvPr/>
          </p:nvSpPr>
          <p:spPr>
            <a:xfrm>
              <a:off x="19999327" y="5924551"/>
              <a:ext cx="61913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8" name="Shape 598"/>
            <p:cNvSpPr/>
            <p:nvPr/>
          </p:nvSpPr>
          <p:spPr>
            <a:xfrm>
              <a:off x="19894552" y="5924551"/>
              <a:ext cx="61913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9" name="Shape 599"/>
            <p:cNvSpPr/>
            <p:nvPr/>
          </p:nvSpPr>
          <p:spPr>
            <a:xfrm>
              <a:off x="19789777" y="5924551"/>
              <a:ext cx="61913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0" name="Shape 600"/>
            <p:cNvSpPr/>
            <p:nvPr/>
          </p:nvSpPr>
          <p:spPr>
            <a:xfrm>
              <a:off x="19685002" y="5924551"/>
              <a:ext cx="61913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1" name="Shape 601"/>
            <p:cNvSpPr/>
            <p:nvPr/>
          </p:nvSpPr>
          <p:spPr>
            <a:xfrm>
              <a:off x="19586577" y="5924551"/>
              <a:ext cx="57150" cy="49212"/>
            </a:xfrm>
            <a:custGeom>
              <a:pathLst>
                <a:path extrusionOk="0" h="31" w="36">
                  <a:moveTo>
                    <a:pt x="36" y="0"/>
                  </a:moveTo>
                  <a:lnTo>
                    <a:pt x="0" y="0"/>
                  </a:lnTo>
                  <a:lnTo>
                    <a:pt x="26" y="31"/>
                  </a:lnTo>
                  <a:lnTo>
                    <a:pt x="36" y="31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2" name="Shape 602"/>
            <p:cNvSpPr/>
            <p:nvPr/>
          </p:nvSpPr>
          <p:spPr>
            <a:xfrm>
              <a:off x="20520027" y="5821363"/>
              <a:ext cx="65088" cy="52387"/>
            </a:xfrm>
            <a:custGeom>
              <a:pathLst>
                <a:path extrusionOk="0" h="33" w="41">
                  <a:moveTo>
                    <a:pt x="0" y="0"/>
                  </a:moveTo>
                  <a:lnTo>
                    <a:pt x="0" y="33"/>
                  </a:lnTo>
                  <a:lnTo>
                    <a:pt x="32" y="33"/>
                  </a:lnTo>
                  <a:lnTo>
                    <a:pt x="41" y="21"/>
                  </a:lnTo>
                  <a:lnTo>
                    <a:pt x="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3" name="Shape 603"/>
            <p:cNvSpPr/>
            <p:nvPr/>
          </p:nvSpPr>
          <p:spPr>
            <a:xfrm>
              <a:off x="20415252" y="5821363"/>
              <a:ext cx="65088" cy="52387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4" name="Shape 604"/>
            <p:cNvSpPr/>
            <p:nvPr/>
          </p:nvSpPr>
          <p:spPr>
            <a:xfrm>
              <a:off x="20310477" y="5821363"/>
              <a:ext cx="65088" cy="52387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5" name="Shape 605"/>
            <p:cNvSpPr/>
            <p:nvPr/>
          </p:nvSpPr>
          <p:spPr>
            <a:xfrm>
              <a:off x="20205702" y="5821363"/>
              <a:ext cx="65088" cy="52387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6" name="Shape 606"/>
            <p:cNvSpPr/>
            <p:nvPr/>
          </p:nvSpPr>
          <p:spPr>
            <a:xfrm>
              <a:off x="20104102" y="5821363"/>
              <a:ext cx="61913" cy="52387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7" name="Shape 607"/>
            <p:cNvSpPr/>
            <p:nvPr/>
          </p:nvSpPr>
          <p:spPr>
            <a:xfrm>
              <a:off x="19999327" y="5821363"/>
              <a:ext cx="61913" cy="52387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8" name="Shape 608"/>
            <p:cNvSpPr/>
            <p:nvPr/>
          </p:nvSpPr>
          <p:spPr>
            <a:xfrm>
              <a:off x="19894552" y="5821363"/>
              <a:ext cx="61913" cy="52387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9" name="Shape 609"/>
            <p:cNvSpPr/>
            <p:nvPr/>
          </p:nvSpPr>
          <p:spPr>
            <a:xfrm>
              <a:off x="19789777" y="5821363"/>
              <a:ext cx="61913" cy="52387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0" name="Shape 610"/>
            <p:cNvSpPr/>
            <p:nvPr/>
          </p:nvSpPr>
          <p:spPr>
            <a:xfrm>
              <a:off x="19685002" y="5821363"/>
              <a:ext cx="61913" cy="52387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1" name="Shape 611"/>
            <p:cNvSpPr/>
            <p:nvPr/>
          </p:nvSpPr>
          <p:spPr>
            <a:xfrm>
              <a:off x="19580227" y="5821363"/>
              <a:ext cx="63500" cy="52387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2" name="Shape 612"/>
            <p:cNvSpPr/>
            <p:nvPr/>
          </p:nvSpPr>
          <p:spPr>
            <a:xfrm>
              <a:off x="19508788" y="5821363"/>
              <a:ext cx="30163" cy="41275"/>
            </a:xfrm>
            <a:custGeom>
              <a:pathLst>
                <a:path extrusionOk="0" h="26" w="19">
                  <a:moveTo>
                    <a:pt x="0" y="0"/>
                  </a:moveTo>
                  <a:lnTo>
                    <a:pt x="19" y="26"/>
                  </a:lnTo>
                  <a:lnTo>
                    <a:pt x="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3" name="Shape 613"/>
            <p:cNvSpPr/>
            <p:nvPr/>
          </p:nvSpPr>
          <p:spPr>
            <a:xfrm>
              <a:off x="20624802" y="5721351"/>
              <a:ext cx="57150" cy="50800"/>
            </a:xfrm>
            <a:custGeom>
              <a:pathLst>
                <a:path extrusionOk="0" h="32" w="36">
                  <a:moveTo>
                    <a:pt x="0" y="32"/>
                  </a:moveTo>
                  <a:lnTo>
                    <a:pt x="12" y="32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4" name="Shape 614"/>
            <p:cNvSpPr/>
            <p:nvPr/>
          </p:nvSpPr>
          <p:spPr>
            <a:xfrm>
              <a:off x="20520027" y="5721351"/>
              <a:ext cx="65088" cy="5080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5" name="Shape 615"/>
            <p:cNvSpPr/>
            <p:nvPr/>
          </p:nvSpPr>
          <p:spPr>
            <a:xfrm>
              <a:off x="20415252" y="5721351"/>
              <a:ext cx="65088" cy="5080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6" name="Shape 616"/>
            <p:cNvSpPr/>
            <p:nvPr/>
          </p:nvSpPr>
          <p:spPr>
            <a:xfrm>
              <a:off x="20310477" y="5721351"/>
              <a:ext cx="65088" cy="5080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7" name="Shape 617"/>
            <p:cNvSpPr/>
            <p:nvPr/>
          </p:nvSpPr>
          <p:spPr>
            <a:xfrm>
              <a:off x="20205702" y="5721351"/>
              <a:ext cx="65088" cy="5080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8" name="Shape 618"/>
            <p:cNvSpPr/>
            <p:nvPr/>
          </p:nvSpPr>
          <p:spPr>
            <a:xfrm>
              <a:off x="20104102" y="5721351"/>
              <a:ext cx="61913" cy="5080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9" name="Shape 619"/>
            <p:cNvSpPr/>
            <p:nvPr/>
          </p:nvSpPr>
          <p:spPr>
            <a:xfrm>
              <a:off x="19999327" y="5721351"/>
              <a:ext cx="61913" cy="5080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0" name="Shape 620"/>
            <p:cNvSpPr/>
            <p:nvPr/>
          </p:nvSpPr>
          <p:spPr>
            <a:xfrm>
              <a:off x="19894552" y="5721351"/>
              <a:ext cx="61913" cy="5080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1" name="Shape 621"/>
            <p:cNvSpPr/>
            <p:nvPr/>
          </p:nvSpPr>
          <p:spPr>
            <a:xfrm>
              <a:off x="19789777" y="5721351"/>
              <a:ext cx="61913" cy="5080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2" name="Shape 622"/>
            <p:cNvSpPr/>
            <p:nvPr/>
          </p:nvSpPr>
          <p:spPr>
            <a:xfrm>
              <a:off x="19685002" y="5721351"/>
              <a:ext cx="61913" cy="5080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3" name="Shape 623"/>
            <p:cNvSpPr/>
            <p:nvPr/>
          </p:nvSpPr>
          <p:spPr>
            <a:xfrm>
              <a:off x="19580227" y="5721351"/>
              <a:ext cx="63500" cy="5080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4" name="Shape 624"/>
            <p:cNvSpPr/>
            <p:nvPr/>
          </p:nvSpPr>
          <p:spPr>
            <a:xfrm>
              <a:off x="19475452" y="5721351"/>
              <a:ext cx="63500" cy="5080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5" name="Shape 625"/>
            <p:cNvSpPr/>
            <p:nvPr/>
          </p:nvSpPr>
          <p:spPr>
            <a:xfrm>
              <a:off x="19429413" y="5721351"/>
              <a:ext cx="4763" cy="4762"/>
            </a:xfrm>
            <a:custGeom>
              <a:pathLst>
                <a:path extrusionOk="0" h="3" w="3">
                  <a:moveTo>
                    <a:pt x="0" y="0"/>
                  </a:moveTo>
                  <a:lnTo>
                    <a:pt x="3" y="3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6" name="Shape 626"/>
            <p:cNvSpPr/>
            <p:nvPr/>
          </p:nvSpPr>
          <p:spPr>
            <a:xfrm>
              <a:off x="20729577" y="5619751"/>
              <a:ext cx="26988" cy="34925"/>
            </a:xfrm>
            <a:custGeom>
              <a:pathLst>
                <a:path extrusionOk="0" h="22" w="17">
                  <a:moveTo>
                    <a:pt x="0" y="22"/>
                  </a:moveTo>
                  <a:lnTo>
                    <a:pt x="17" y="0"/>
                  </a:lnTo>
                  <a:lnTo>
                    <a:pt x="0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7" name="Shape 627"/>
            <p:cNvSpPr/>
            <p:nvPr/>
          </p:nvSpPr>
          <p:spPr>
            <a:xfrm>
              <a:off x="20624802" y="5619751"/>
              <a:ext cx="65088" cy="52387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8" name="Shape 628"/>
            <p:cNvSpPr/>
            <p:nvPr/>
          </p:nvSpPr>
          <p:spPr>
            <a:xfrm>
              <a:off x="20520027" y="5619751"/>
              <a:ext cx="65088" cy="52387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9" name="Shape 629"/>
            <p:cNvSpPr/>
            <p:nvPr/>
          </p:nvSpPr>
          <p:spPr>
            <a:xfrm>
              <a:off x="20415252" y="5619751"/>
              <a:ext cx="65088" cy="52387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0" name="Shape 630"/>
            <p:cNvSpPr/>
            <p:nvPr/>
          </p:nvSpPr>
          <p:spPr>
            <a:xfrm>
              <a:off x="20310477" y="5619751"/>
              <a:ext cx="65088" cy="52387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1" name="Shape 631"/>
            <p:cNvSpPr/>
            <p:nvPr/>
          </p:nvSpPr>
          <p:spPr>
            <a:xfrm>
              <a:off x="20205702" y="5619751"/>
              <a:ext cx="65088" cy="52387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2" name="Shape 632"/>
            <p:cNvSpPr/>
            <p:nvPr/>
          </p:nvSpPr>
          <p:spPr>
            <a:xfrm>
              <a:off x="20104102" y="5619751"/>
              <a:ext cx="61913" cy="52387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3" name="Shape 633"/>
            <p:cNvSpPr/>
            <p:nvPr/>
          </p:nvSpPr>
          <p:spPr>
            <a:xfrm>
              <a:off x="19999327" y="5619751"/>
              <a:ext cx="61913" cy="52387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4" name="Shape 634"/>
            <p:cNvSpPr/>
            <p:nvPr/>
          </p:nvSpPr>
          <p:spPr>
            <a:xfrm>
              <a:off x="19894552" y="5619751"/>
              <a:ext cx="61913" cy="52387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5" name="Shape 635"/>
            <p:cNvSpPr/>
            <p:nvPr/>
          </p:nvSpPr>
          <p:spPr>
            <a:xfrm>
              <a:off x="19789777" y="5619751"/>
              <a:ext cx="61913" cy="52387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6" name="Shape 636"/>
            <p:cNvSpPr/>
            <p:nvPr/>
          </p:nvSpPr>
          <p:spPr>
            <a:xfrm>
              <a:off x="19685002" y="5619751"/>
              <a:ext cx="61913" cy="52387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7" name="Shape 637"/>
            <p:cNvSpPr/>
            <p:nvPr/>
          </p:nvSpPr>
          <p:spPr>
            <a:xfrm>
              <a:off x="19580227" y="5619751"/>
              <a:ext cx="63500" cy="52387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8" name="Shape 638"/>
            <p:cNvSpPr/>
            <p:nvPr/>
          </p:nvSpPr>
          <p:spPr>
            <a:xfrm>
              <a:off x="19475452" y="5619751"/>
              <a:ext cx="63500" cy="52387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9" name="Shape 639"/>
            <p:cNvSpPr/>
            <p:nvPr/>
          </p:nvSpPr>
          <p:spPr>
            <a:xfrm>
              <a:off x="19370677" y="5619751"/>
              <a:ext cx="63500" cy="52387"/>
            </a:xfrm>
            <a:custGeom>
              <a:pathLst>
                <a:path extrusionOk="0" h="33" w="40">
                  <a:moveTo>
                    <a:pt x="40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13" y="33"/>
                  </a:lnTo>
                  <a:lnTo>
                    <a:pt x="40" y="33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0" name="Shape 640"/>
            <p:cNvSpPr/>
            <p:nvPr/>
          </p:nvSpPr>
          <p:spPr>
            <a:xfrm>
              <a:off x="20729577" y="5519738"/>
              <a:ext cx="65088" cy="50800"/>
            </a:xfrm>
            <a:custGeom>
              <a:pathLst>
                <a:path extrusionOk="0" h="32" w="41">
                  <a:moveTo>
                    <a:pt x="0" y="0"/>
                  </a:moveTo>
                  <a:lnTo>
                    <a:pt x="0" y="32"/>
                  </a:lnTo>
                  <a:lnTo>
                    <a:pt x="39" y="32"/>
                  </a:lnTo>
                  <a:lnTo>
                    <a:pt x="41" y="32"/>
                  </a:lnTo>
                  <a:lnTo>
                    <a:pt x="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1" name="Shape 641"/>
            <p:cNvSpPr/>
            <p:nvPr/>
          </p:nvSpPr>
          <p:spPr>
            <a:xfrm>
              <a:off x="20624802" y="5519738"/>
              <a:ext cx="65088" cy="5080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2" name="Shape 642"/>
            <p:cNvSpPr/>
            <p:nvPr/>
          </p:nvSpPr>
          <p:spPr>
            <a:xfrm>
              <a:off x="20520027" y="5519738"/>
              <a:ext cx="65088" cy="5080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3" name="Shape 643"/>
            <p:cNvSpPr/>
            <p:nvPr/>
          </p:nvSpPr>
          <p:spPr>
            <a:xfrm>
              <a:off x="20415252" y="5519738"/>
              <a:ext cx="65088" cy="5080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4" name="Shape 644"/>
            <p:cNvSpPr/>
            <p:nvPr/>
          </p:nvSpPr>
          <p:spPr>
            <a:xfrm>
              <a:off x="20310477" y="5519738"/>
              <a:ext cx="65088" cy="5080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5" name="Shape 645"/>
            <p:cNvSpPr/>
            <p:nvPr/>
          </p:nvSpPr>
          <p:spPr>
            <a:xfrm>
              <a:off x="20205702" y="5519738"/>
              <a:ext cx="65088" cy="5080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6" name="Shape 646"/>
            <p:cNvSpPr/>
            <p:nvPr/>
          </p:nvSpPr>
          <p:spPr>
            <a:xfrm>
              <a:off x="20104102" y="5519738"/>
              <a:ext cx="61913" cy="5080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7" name="Shape 647"/>
            <p:cNvSpPr/>
            <p:nvPr/>
          </p:nvSpPr>
          <p:spPr>
            <a:xfrm>
              <a:off x="19999327" y="5519738"/>
              <a:ext cx="61913" cy="5080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8" name="Shape 648"/>
            <p:cNvSpPr/>
            <p:nvPr/>
          </p:nvSpPr>
          <p:spPr>
            <a:xfrm>
              <a:off x="19894552" y="5519738"/>
              <a:ext cx="61913" cy="5080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9" name="Shape 649"/>
            <p:cNvSpPr/>
            <p:nvPr/>
          </p:nvSpPr>
          <p:spPr>
            <a:xfrm>
              <a:off x="19789777" y="5519738"/>
              <a:ext cx="61913" cy="5080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0" name="Shape 650"/>
            <p:cNvSpPr/>
            <p:nvPr/>
          </p:nvSpPr>
          <p:spPr>
            <a:xfrm>
              <a:off x="19685002" y="5519738"/>
              <a:ext cx="61913" cy="5080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1" name="Shape 651"/>
            <p:cNvSpPr/>
            <p:nvPr/>
          </p:nvSpPr>
          <p:spPr>
            <a:xfrm>
              <a:off x="19580227" y="5519738"/>
              <a:ext cx="63500" cy="5080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2" name="Shape 652"/>
            <p:cNvSpPr/>
            <p:nvPr/>
          </p:nvSpPr>
          <p:spPr>
            <a:xfrm>
              <a:off x="19475452" y="5519738"/>
              <a:ext cx="63500" cy="5080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3" name="Shape 653"/>
            <p:cNvSpPr/>
            <p:nvPr/>
          </p:nvSpPr>
          <p:spPr>
            <a:xfrm>
              <a:off x="19370677" y="5519738"/>
              <a:ext cx="63500" cy="5080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4" name="Shape 654"/>
            <p:cNvSpPr/>
            <p:nvPr/>
          </p:nvSpPr>
          <p:spPr>
            <a:xfrm>
              <a:off x="19275427" y="5519738"/>
              <a:ext cx="53975" cy="50800"/>
            </a:xfrm>
            <a:custGeom>
              <a:pathLst>
                <a:path extrusionOk="0" h="32" w="34">
                  <a:moveTo>
                    <a:pt x="34" y="0"/>
                  </a:moveTo>
                  <a:lnTo>
                    <a:pt x="0" y="0"/>
                  </a:lnTo>
                  <a:lnTo>
                    <a:pt x="24" y="32"/>
                  </a:lnTo>
                  <a:lnTo>
                    <a:pt x="34" y="32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5" name="Shape 655"/>
            <p:cNvSpPr/>
            <p:nvPr/>
          </p:nvSpPr>
          <p:spPr>
            <a:xfrm>
              <a:off x="20834352" y="5418138"/>
              <a:ext cx="65088" cy="49212"/>
            </a:xfrm>
            <a:custGeom>
              <a:pathLst>
                <a:path extrusionOk="0" h="31" w="41">
                  <a:moveTo>
                    <a:pt x="0" y="0"/>
                  </a:moveTo>
                  <a:lnTo>
                    <a:pt x="0" y="31"/>
                  </a:lnTo>
                  <a:lnTo>
                    <a:pt x="20" y="31"/>
                  </a:lnTo>
                  <a:lnTo>
                    <a:pt x="41" y="4"/>
                  </a:lnTo>
                  <a:lnTo>
                    <a:pt x="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6" name="Shape 656"/>
            <p:cNvSpPr/>
            <p:nvPr/>
          </p:nvSpPr>
          <p:spPr>
            <a:xfrm>
              <a:off x="20729577" y="5418138"/>
              <a:ext cx="65088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7" name="Shape 657"/>
            <p:cNvSpPr/>
            <p:nvPr/>
          </p:nvSpPr>
          <p:spPr>
            <a:xfrm>
              <a:off x="20624802" y="5418138"/>
              <a:ext cx="65088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8" name="Shape 658"/>
            <p:cNvSpPr/>
            <p:nvPr/>
          </p:nvSpPr>
          <p:spPr>
            <a:xfrm>
              <a:off x="20520027" y="5418138"/>
              <a:ext cx="65088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9" name="Shape 659"/>
            <p:cNvSpPr/>
            <p:nvPr/>
          </p:nvSpPr>
          <p:spPr>
            <a:xfrm>
              <a:off x="20415252" y="5418138"/>
              <a:ext cx="65088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0" name="Shape 660"/>
            <p:cNvSpPr/>
            <p:nvPr/>
          </p:nvSpPr>
          <p:spPr>
            <a:xfrm>
              <a:off x="20310477" y="5418138"/>
              <a:ext cx="65088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1" name="Shape 661"/>
            <p:cNvSpPr/>
            <p:nvPr/>
          </p:nvSpPr>
          <p:spPr>
            <a:xfrm>
              <a:off x="20205702" y="5418138"/>
              <a:ext cx="65088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2" name="Shape 662"/>
            <p:cNvSpPr/>
            <p:nvPr/>
          </p:nvSpPr>
          <p:spPr>
            <a:xfrm>
              <a:off x="20104102" y="5418138"/>
              <a:ext cx="61913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3" name="Shape 663"/>
            <p:cNvSpPr/>
            <p:nvPr/>
          </p:nvSpPr>
          <p:spPr>
            <a:xfrm>
              <a:off x="19999327" y="5418138"/>
              <a:ext cx="61913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4" name="Shape 664"/>
            <p:cNvSpPr/>
            <p:nvPr/>
          </p:nvSpPr>
          <p:spPr>
            <a:xfrm>
              <a:off x="19894552" y="5418138"/>
              <a:ext cx="61913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5" name="Shape 665"/>
            <p:cNvSpPr/>
            <p:nvPr/>
          </p:nvSpPr>
          <p:spPr>
            <a:xfrm>
              <a:off x="19789777" y="5418138"/>
              <a:ext cx="61913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6" name="Shape 666"/>
            <p:cNvSpPr/>
            <p:nvPr/>
          </p:nvSpPr>
          <p:spPr>
            <a:xfrm>
              <a:off x="19685002" y="5418138"/>
              <a:ext cx="61913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7" name="Shape 667"/>
            <p:cNvSpPr/>
            <p:nvPr/>
          </p:nvSpPr>
          <p:spPr>
            <a:xfrm>
              <a:off x="19580227" y="5418138"/>
              <a:ext cx="63500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8" name="Shape 668"/>
            <p:cNvSpPr/>
            <p:nvPr/>
          </p:nvSpPr>
          <p:spPr>
            <a:xfrm>
              <a:off x="19475452" y="5418138"/>
              <a:ext cx="63500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9" name="Shape 669"/>
            <p:cNvSpPr/>
            <p:nvPr/>
          </p:nvSpPr>
          <p:spPr>
            <a:xfrm>
              <a:off x="19370677" y="5418138"/>
              <a:ext cx="63500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0" name="Shape 670"/>
            <p:cNvSpPr/>
            <p:nvPr/>
          </p:nvSpPr>
          <p:spPr>
            <a:xfrm>
              <a:off x="19265902" y="5418138"/>
              <a:ext cx="63500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1" name="Shape 671"/>
            <p:cNvSpPr/>
            <p:nvPr/>
          </p:nvSpPr>
          <p:spPr>
            <a:xfrm>
              <a:off x="19196052" y="5418138"/>
              <a:ext cx="28575" cy="38100"/>
            </a:xfrm>
            <a:custGeom>
              <a:pathLst>
                <a:path extrusionOk="0" h="24" w="18">
                  <a:moveTo>
                    <a:pt x="0" y="0"/>
                  </a:moveTo>
                  <a:lnTo>
                    <a:pt x="18" y="24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2" name="Shape 672"/>
            <p:cNvSpPr/>
            <p:nvPr/>
          </p:nvSpPr>
          <p:spPr>
            <a:xfrm>
              <a:off x="20940713" y="5318126"/>
              <a:ext cx="38100" cy="49212"/>
            </a:xfrm>
            <a:custGeom>
              <a:pathLst>
                <a:path extrusionOk="0" h="31" w="24">
                  <a:moveTo>
                    <a:pt x="0" y="31"/>
                  </a:moveTo>
                  <a:lnTo>
                    <a:pt x="0" y="31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3" name="Shape 673"/>
            <p:cNvSpPr/>
            <p:nvPr/>
          </p:nvSpPr>
          <p:spPr>
            <a:xfrm>
              <a:off x="20834352" y="5318126"/>
              <a:ext cx="65088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4" name="Shape 674"/>
            <p:cNvSpPr/>
            <p:nvPr/>
          </p:nvSpPr>
          <p:spPr>
            <a:xfrm>
              <a:off x="20729577" y="5318126"/>
              <a:ext cx="65088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5" name="Shape 675"/>
            <p:cNvSpPr/>
            <p:nvPr/>
          </p:nvSpPr>
          <p:spPr>
            <a:xfrm>
              <a:off x="20624802" y="5318126"/>
              <a:ext cx="65088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6" name="Shape 676"/>
            <p:cNvSpPr/>
            <p:nvPr/>
          </p:nvSpPr>
          <p:spPr>
            <a:xfrm>
              <a:off x="20520027" y="5318126"/>
              <a:ext cx="65088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7" name="Shape 677"/>
            <p:cNvSpPr/>
            <p:nvPr/>
          </p:nvSpPr>
          <p:spPr>
            <a:xfrm>
              <a:off x="20415252" y="5318126"/>
              <a:ext cx="65088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8" name="Shape 678"/>
            <p:cNvSpPr/>
            <p:nvPr/>
          </p:nvSpPr>
          <p:spPr>
            <a:xfrm>
              <a:off x="20310477" y="5318126"/>
              <a:ext cx="65088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9" name="Shape 679"/>
            <p:cNvSpPr/>
            <p:nvPr/>
          </p:nvSpPr>
          <p:spPr>
            <a:xfrm>
              <a:off x="20205702" y="5318126"/>
              <a:ext cx="65088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0" name="Shape 680"/>
            <p:cNvSpPr/>
            <p:nvPr/>
          </p:nvSpPr>
          <p:spPr>
            <a:xfrm>
              <a:off x="20104102" y="5318126"/>
              <a:ext cx="61913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1" name="Shape 681"/>
            <p:cNvSpPr/>
            <p:nvPr/>
          </p:nvSpPr>
          <p:spPr>
            <a:xfrm>
              <a:off x="19999327" y="5318126"/>
              <a:ext cx="61913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2" name="Shape 682"/>
            <p:cNvSpPr/>
            <p:nvPr/>
          </p:nvSpPr>
          <p:spPr>
            <a:xfrm>
              <a:off x="19894552" y="5318126"/>
              <a:ext cx="61913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3" name="Shape 683"/>
            <p:cNvSpPr/>
            <p:nvPr/>
          </p:nvSpPr>
          <p:spPr>
            <a:xfrm>
              <a:off x="19789777" y="5318126"/>
              <a:ext cx="61913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4" name="Shape 684"/>
            <p:cNvSpPr/>
            <p:nvPr/>
          </p:nvSpPr>
          <p:spPr>
            <a:xfrm>
              <a:off x="19685002" y="5318126"/>
              <a:ext cx="61913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5" name="Shape 685"/>
            <p:cNvSpPr/>
            <p:nvPr/>
          </p:nvSpPr>
          <p:spPr>
            <a:xfrm>
              <a:off x="19580227" y="5318126"/>
              <a:ext cx="63500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6" name="Shape 686"/>
            <p:cNvSpPr/>
            <p:nvPr/>
          </p:nvSpPr>
          <p:spPr>
            <a:xfrm>
              <a:off x="19475452" y="5318126"/>
              <a:ext cx="63500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7" name="Shape 687"/>
            <p:cNvSpPr/>
            <p:nvPr/>
          </p:nvSpPr>
          <p:spPr>
            <a:xfrm>
              <a:off x="19370677" y="5318126"/>
              <a:ext cx="63500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8" name="Shape 688"/>
            <p:cNvSpPr/>
            <p:nvPr/>
          </p:nvSpPr>
          <p:spPr>
            <a:xfrm>
              <a:off x="19265902" y="5318126"/>
              <a:ext cx="63500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9" name="Shape 689"/>
            <p:cNvSpPr/>
            <p:nvPr/>
          </p:nvSpPr>
          <p:spPr>
            <a:xfrm>
              <a:off x="19161127" y="5318126"/>
              <a:ext cx="63500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0" name="Shape 690"/>
            <p:cNvSpPr/>
            <p:nvPr/>
          </p:nvSpPr>
          <p:spPr>
            <a:xfrm>
              <a:off x="19118263" y="5318126"/>
              <a:ext cx="1588" cy="1587"/>
            </a:xfrm>
            <a:custGeom>
              <a:pathLst>
                <a:path extrusionOk="0" h="1" w="1">
                  <a:moveTo>
                    <a:pt x="0" y="0"/>
                  </a:moveTo>
                  <a:lnTo>
                    <a:pt x="1" y="1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1" name="Shape 691"/>
            <p:cNvSpPr/>
            <p:nvPr/>
          </p:nvSpPr>
          <p:spPr>
            <a:xfrm>
              <a:off x="21045488" y="5214938"/>
              <a:ext cx="6350" cy="9525"/>
            </a:xfrm>
            <a:custGeom>
              <a:pathLst>
                <a:path extrusionOk="0" h="6" w="4">
                  <a:moveTo>
                    <a:pt x="0" y="6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2" name="Shape 692"/>
            <p:cNvSpPr/>
            <p:nvPr/>
          </p:nvSpPr>
          <p:spPr>
            <a:xfrm>
              <a:off x="20940713" y="5214938"/>
              <a:ext cx="63500" cy="5080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3" name="Shape 693"/>
            <p:cNvSpPr/>
            <p:nvPr/>
          </p:nvSpPr>
          <p:spPr>
            <a:xfrm>
              <a:off x="20834352" y="5214938"/>
              <a:ext cx="65088" cy="5080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4" name="Shape 694"/>
            <p:cNvSpPr/>
            <p:nvPr/>
          </p:nvSpPr>
          <p:spPr>
            <a:xfrm>
              <a:off x="20729577" y="5214938"/>
              <a:ext cx="65088" cy="5080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5" name="Shape 695"/>
            <p:cNvSpPr/>
            <p:nvPr/>
          </p:nvSpPr>
          <p:spPr>
            <a:xfrm>
              <a:off x="20624802" y="5214938"/>
              <a:ext cx="65088" cy="5080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6" name="Shape 696"/>
            <p:cNvSpPr/>
            <p:nvPr/>
          </p:nvSpPr>
          <p:spPr>
            <a:xfrm>
              <a:off x="20520027" y="5214938"/>
              <a:ext cx="65088" cy="5080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7" name="Shape 697"/>
            <p:cNvSpPr/>
            <p:nvPr/>
          </p:nvSpPr>
          <p:spPr>
            <a:xfrm>
              <a:off x="20415252" y="5214938"/>
              <a:ext cx="65088" cy="5080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8" name="Shape 698"/>
            <p:cNvSpPr/>
            <p:nvPr/>
          </p:nvSpPr>
          <p:spPr>
            <a:xfrm>
              <a:off x="20310477" y="5214938"/>
              <a:ext cx="65088" cy="5080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9" name="Shape 699"/>
            <p:cNvSpPr/>
            <p:nvPr/>
          </p:nvSpPr>
          <p:spPr>
            <a:xfrm>
              <a:off x="20205702" y="5214938"/>
              <a:ext cx="65088" cy="5080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0" name="Shape 700"/>
            <p:cNvSpPr/>
            <p:nvPr/>
          </p:nvSpPr>
          <p:spPr>
            <a:xfrm>
              <a:off x="20104102" y="5214938"/>
              <a:ext cx="61913" cy="5080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1" name="Shape 701"/>
            <p:cNvSpPr/>
            <p:nvPr/>
          </p:nvSpPr>
          <p:spPr>
            <a:xfrm>
              <a:off x="19999327" y="5214938"/>
              <a:ext cx="61913" cy="5080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2" name="Shape 702"/>
            <p:cNvSpPr/>
            <p:nvPr/>
          </p:nvSpPr>
          <p:spPr>
            <a:xfrm>
              <a:off x="19894552" y="5214938"/>
              <a:ext cx="61913" cy="5080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3" name="Shape 703"/>
            <p:cNvSpPr/>
            <p:nvPr/>
          </p:nvSpPr>
          <p:spPr>
            <a:xfrm>
              <a:off x="19789777" y="5214938"/>
              <a:ext cx="61913" cy="5080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4" name="Shape 704"/>
            <p:cNvSpPr/>
            <p:nvPr/>
          </p:nvSpPr>
          <p:spPr>
            <a:xfrm>
              <a:off x="19685002" y="5214938"/>
              <a:ext cx="61913" cy="5080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5" name="Shape 705"/>
            <p:cNvSpPr/>
            <p:nvPr/>
          </p:nvSpPr>
          <p:spPr>
            <a:xfrm>
              <a:off x="19580227" y="5214938"/>
              <a:ext cx="63500" cy="5080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6" name="Shape 706"/>
            <p:cNvSpPr/>
            <p:nvPr/>
          </p:nvSpPr>
          <p:spPr>
            <a:xfrm>
              <a:off x="19475452" y="5214938"/>
              <a:ext cx="63500" cy="5080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7" name="Shape 707"/>
            <p:cNvSpPr/>
            <p:nvPr/>
          </p:nvSpPr>
          <p:spPr>
            <a:xfrm>
              <a:off x="19370677" y="5214938"/>
              <a:ext cx="63500" cy="5080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8" name="Shape 708"/>
            <p:cNvSpPr/>
            <p:nvPr/>
          </p:nvSpPr>
          <p:spPr>
            <a:xfrm>
              <a:off x="19265902" y="5214938"/>
              <a:ext cx="63500" cy="5080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9" name="Shape 709"/>
            <p:cNvSpPr/>
            <p:nvPr/>
          </p:nvSpPr>
          <p:spPr>
            <a:xfrm>
              <a:off x="19161127" y="5214938"/>
              <a:ext cx="63500" cy="5080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0" name="Shape 710"/>
            <p:cNvSpPr/>
            <p:nvPr/>
          </p:nvSpPr>
          <p:spPr>
            <a:xfrm>
              <a:off x="19056352" y="5214938"/>
              <a:ext cx="63500" cy="50800"/>
            </a:xfrm>
            <a:custGeom>
              <a:pathLst>
                <a:path extrusionOk="0" h="32" w="40">
                  <a:moveTo>
                    <a:pt x="40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13" y="32"/>
                  </a:lnTo>
                  <a:lnTo>
                    <a:pt x="40" y="32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1" name="Shape 711"/>
            <p:cNvSpPr/>
            <p:nvPr/>
          </p:nvSpPr>
          <p:spPr>
            <a:xfrm>
              <a:off x="21045488" y="5113338"/>
              <a:ext cx="61913" cy="52387"/>
            </a:xfrm>
            <a:custGeom>
              <a:pathLst>
                <a:path extrusionOk="0" h="33" w="39">
                  <a:moveTo>
                    <a:pt x="0" y="0"/>
                  </a:moveTo>
                  <a:lnTo>
                    <a:pt x="0" y="33"/>
                  </a:lnTo>
                  <a:lnTo>
                    <a:pt x="27" y="33"/>
                  </a:lnTo>
                  <a:lnTo>
                    <a:pt x="39" y="16"/>
                  </a:lnTo>
                  <a:lnTo>
                    <a:pt x="3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2" name="Shape 712"/>
            <p:cNvSpPr/>
            <p:nvPr/>
          </p:nvSpPr>
          <p:spPr>
            <a:xfrm>
              <a:off x="20940713" y="5113338"/>
              <a:ext cx="63500" cy="52387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3" name="Shape 713"/>
            <p:cNvSpPr/>
            <p:nvPr/>
          </p:nvSpPr>
          <p:spPr>
            <a:xfrm>
              <a:off x="20834352" y="5113338"/>
              <a:ext cx="65088" cy="52387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4" name="Shape 714"/>
            <p:cNvSpPr/>
            <p:nvPr/>
          </p:nvSpPr>
          <p:spPr>
            <a:xfrm>
              <a:off x="20729577" y="5113338"/>
              <a:ext cx="65088" cy="52387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5" name="Shape 715"/>
            <p:cNvSpPr/>
            <p:nvPr/>
          </p:nvSpPr>
          <p:spPr>
            <a:xfrm>
              <a:off x="20624802" y="5113338"/>
              <a:ext cx="65088" cy="52387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6" name="Shape 716"/>
            <p:cNvSpPr/>
            <p:nvPr/>
          </p:nvSpPr>
          <p:spPr>
            <a:xfrm>
              <a:off x="20520027" y="5113338"/>
              <a:ext cx="65088" cy="52387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7" name="Shape 717"/>
            <p:cNvSpPr/>
            <p:nvPr/>
          </p:nvSpPr>
          <p:spPr>
            <a:xfrm>
              <a:off x="20415252" y="5113338"/>
              <a:ext cx="65088" cy="52387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8" name="Shape 718"/>
            <p:cNvSpPr/>
            <p:nvPr/>
          </p:nvSpPr>
          <p:spPr>
            <a:xfrm>
              <a:off x="20310477" y="5113338"/>
              <a:ext cx="65088" cy="52387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9" name="Shape 719"/>
            <p:cNvSpPr/>
            <p:nvPr/>
          </p:nvSpPr>
          <p:spPr>
            <a:xfrm>
              <a:off x="20205702" y="5113338"/>
              <a:ext cx="65088" cy="52387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0" name="Shape 720"/>
            <p:cNvSpPr/>
            <p:nvPr/>
          </p:nvSpPr>
          <p:spPr>
            <a:xfrm>
              <a:off x="20104102" y="5113338"/>
              <a:ext cx="61913" cy="52387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1" name="Shape 721"/>
            <p:cNvSpPr/>
            <p:nvPr/>
          </p:nvSpPr>
          <p:spPr>
            <a:xfrm>
              <a:off x="19999327" y="5113338"/>
              <a:ext cx="61913" cy="52387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2" name="Shape 722"/>
            <p:cNvSpPr/>
            <p:nvPr/>
          </p:nvSpPr>
          <p:spPr>
            <a:xfrm>
              <a:off x="19894552" y="5113338"/>
              <a:ext cx="61913" cy="52387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3" name="Shape 723"/>
            <p:cNvSpPr/>
            <p:nvPr/>
          </p:nvSpPr>
          <p:spPr>
            <a:xfrm>
              <a:off x="19789777" y="5113338"/>
              <a:ext cx="61913" cy="52387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4" name="Shape 724"/>
            <p:cNvSpPr/>
            <p:nvPr/>
          </p:nvSpPr>
          <p:spPr>
            <a:xfrm>
              <a:off x="19685002" y="5113338"/>
              <a:ext cx="61913" cy="52387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5" name="Shape 725"/>
            <p:cNvSpPr/>
            <p:nvPr/>
          </p:nvSpPr>
          <p:spPr>
            <a:xfrm>
              <a:off x="19580227" y="5113338"/>
              <a:ext cx="63500" cy="52387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6" name="Shape 726"/>
            <p:cNvSpPr/>
            <p:nvPr/>
          </p:nvSpPr>
          <p:spPr>
            <a:xfrm>
              <a:off x="19475452" y="5113338"/>
              <a:ext cx="63500" cy="52387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7" name="Shape 727"/>
            <p:cNvSpPr/>
            <p:nvPr/>
          </p:nvSpPr>
          <p:spPr>
            <a:xfrm>
              <a:off x="19370677" y="5113338"/>
              <a:ext cx="63500" cy="52387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8" name="Shape 728"/>
            <p:cNvSpPr/>
            <p:nvPr/>
          </p:nvSpPr>
          <p:spPr>
            <a:xfrm>
              <a:off x="19265902" y="5113338"/>
              <a:ext cx="63500" cy="52387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9" name="Shape 729"/>
            <p:cNvSpPr/>
            <p:nvPr/>
          </p:nvSpPr>
          <p:spPr>
            <a:xfrm>
              <a:off x="19161127" y="5113338"/>
              <a:ext cx="63500" cy="52387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0" name="Shape 730"/>
            <p:cNvSpPr/>
            <p:nvPr/>
          </p:nvSpPr>
          <p:spPr>
            <a:xfrm>
              <a:off x="19056352" y="5113338"/>
              <a:ext cx="63500" cy="52387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1" name="Shape 731"/>
            <p:cNvSpPr/>
            <p:nvPr/>
          </p:nvSpPr>
          <p:spPr>
            <a:xfrm>
              <a:off x="18961102" y="5113338"/>
              <a:ext cx="53975" cy="52387"/>
            </a:xfrm>
            <a:custGeom>
              <a:pathLst>
                <a:path extrusionOk="0" h="33" w="34">
                  <a:moveTo>
                    <a:pt x="34" y="0"/>
                  </a:moveTo>
                  <a:lnTo>
                    <a:pt x="0" y="0"/>
                  </a:lnTo>
                  <a:lnTo>
                    <a:pt x="24" y="33"/>
                  </a:lnTo>
                  <a:lnTo>
                    <a:pt x="34" y="33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2" name="Shape 732"/>
            <p:cNvSpPr/>
            <p:nvPr/>
          </p:nvSpPr>
          <p:spPr>
            <a:xfrm>
              <a:off x="21150263" y="5013326"/>
              <a:ext cx="49213" cy="49212"/>
            </a:xfrm>
            <a:custGeom>
              <a:pathLst>
                <a:path extrusionOk="0" h="31" w="31">
                  <a:moveTo>
                    <a:pt x="0" y="31"/>
                  </a:moveTo>
                  <a:lnTo>
                    <a:pt x="7" y="31"/>
                  </a:ln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3" name="Shape 733"/>
            <p:cNvSpPr/>
            <p:nvPr/>
          </p:nvSpPr>
          <p:spPr>
            <a:xfrm>
              <a:off x="21045488" y="5013326"/>
              <a:ext cx="61913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4" name="Shape 734"/>
            <p:cNvSpPr/>
            <p:nvPr/>
          </p:nvSpPr>
          <p:spPr>
            <a:xfrm>
              <a:off x="20940713" y="5013326"/>
              <a:ext cx="63500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5" name="Shape 735"/>
            <p:cNvSpPr/>
            <p:nvPr/>
          </p:nvSpPr>
          <p:spPr>
            <a:xfrm>
              <a:off x="20834352" y="5013326"/>
              <a:ext cx="65088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6" name="Shape 736"/>
            <p:cNvSpPr/>
            <p:nvPr/>
          </p:nvSpPr>
          <p:spPr>
            <a:xfrm>
              <a:off x="20729577" y="5013326"/>
              <a:ext cx="65088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7" name="Shape 737"/>
            <p:cNvSpPr/>
            <p:nvPr/>
          </p:nvSpPr>
          <p:spPr>
            <a:xfrm>
              <a:off x="20624802" y="5013326"/>
              <a:ext cx="65088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8" name="Shape 738"/>
            <p:cNvSpPr/>
            <p:nvPr/>
          </p:nvSpPr>
          <p:spPr>
            <a:xfrm>
              <a:off x="20520027" y="5013326"/>
              <a:ext cx="65088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9" name="Shape 739"/>
            <p:cNvSpPr/>
            <p:nvPr/>
          </p:nvSpPr>
          <p:spPr>
            <a:xfrm>
              <a:off x="20415252" y="5013326"/>
              <a:ext cx="65088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0" name="Shape 740"/>
            <p:cNvSpPr/>
            <p:nvPr/>
          </p:nvSpPr>
          <p:spPr>
            <a:xfrm>
              <a:off x="20310477" y="5013326"/>
              <a:ext cx="65088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1" name="Shape 741"/>
            <p:cNvSpPr/>
            <p:nvPr/>
          </p:nvSpPr>
          <p:spPr>
            <a:xfrm>
              <a:off x="20205702" y="5013326"/>
              <a:ext cx="65088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2" name="Shape 742"/>
            <p:cNvSpPr/>
            <p:nvPr/>
          </p:nvSpPr>
          <p:spPr>
            <a:xfrm>
              <a:off x="20104102" y="5013326"/>
              <a:ext cx="61913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3" name="Shape 743"/>
            <p:cNvSpPr/>
            <p:nvPr/>
          </p:nvSpPr>
          <p:spPr>
            <a:xfrm>
              <a:off x="19999327" y="5013326"/>
              <a:ext cx="61913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4" name="Shape 744"/>
            <p:cNvSpPr/>
            <p:nvPr/>
          </p:nvSpPr>
          <p:spPr>
            <a:xfrm>
              <a:off x="19894552" y="5013326"/>
              <a:ext cx="61913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5" name="Shape 745"/>
            <p:cNvSpPr/>
            <p:nvPr/>
          </p:nvSpPr>
          <p:spPr>
            <a:xfrm>
              <a:off x="19789777" y="5013326"/>
              <a:ext cx="61913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6" name="Shape 746"/>
            <p:cNvSpPr/>
            <p:nvPr/>
          </p:nvSpPr>
          <p:spPr>
            <a:xfrm>
              <a:off x="19685002" y="5013326"/>
              <a:ext cx="61913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7" name="Shape 747"/>
            <p:cNvSpPr/>
            <p:nvPr/>
          </p:nvSpPr>
          <p:spPr>
            <a:xfrm>
              <a:off x="19580227" y="5013326"/>
              <a:ext cx="63500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8" name="Shape 748"/>
            <p:cNvSpPr/>
            <p:nvPr/>
          </p:nvSpPr>
          <p:spPr>
            <a:xfrm>
              <a:off x="19475452" y="5013326"/>
              <a:ext cx="63500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9" name="Shape 749"/>
            <p:cNvSpPr/>
            <p:nvPr/>
          </p:nvSpPr>
          <p:spPr>
            <a:xfrm>
              <a:off x="19370677" y="5013326"/>
              <a:ext cx="63500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0" name="Shape 750"/>
            <p:cNvSpPr/>
            <p:nvPr/>
          </p:nvSpPr>
          <p:spPr>
            <a:xfrm>
              <a:off x="19265902" y="5013326"/>
              <a:ext cx="63500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1" name="Shape 751"/>
            <p:cNvSpPr/>
            <p:nvPr/>
          </p:nvSpPr>
          <p:spPr>
            <a:xfrm>
              <a:off x="19161127" y="5013326"/>
              <a:ext cx="63500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2" name="Shape 752"/>
            <p:cNvSpPr/>
            <p:nvPr/>
          </p:nvSpPr>
          <p:spPr>
            <a:xfrm>
              <a:off x="19056352" y="5013326"/>
              <a:ext cx="63500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3" name="Shape 753"/>
            <p:cNvSpPr/>
            <p:nvPr/>
          </p:nvSpPr>
          <p:spPr>
            <a:xfrm>
              <a:off x="18951577" y="5013326"/>
              <a:ext cx="63500" cy="49212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4" name="Shape 754"/>
            <p:cNvSpPr/>
            <p:nvPr/>
          </p:nvSpPr>
          <p:spPr>
            <a:xfrm>
              <a:off x="18881727" y="5013326"/>
              <a:ext cx="28575" cy="34925"/>
            </a:xfrm>
            <a:custGeom>
              <a:pathLst>
                <a:path extrusionOk="0" h="22" w="18">
                  <a:moveTo>
                    <a:pt x="0" y="0"/>
                  </a:moveTo>
                  <a:lnTo>
                    <a:pt x="18" y="22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5" name="Shape 755"/>
            <p:cNvSpPr/>
            <p:nvPr/>
          </p:nvSpPr>
          <p:spPr>
            <a:xfrm>
              <a:off x="21255038" y="4911726"/>
              <a:ext cx="19050" cy="25400"/>
            </a:xfrm>
            <a:custGeom>
              <a:pathLst>
                <a:path extrusionOk="0" h="16" w="12">
                  <a:moveTo>
                    <a:pt x="0" y="16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6" name="Shape 756"/>
            <p:cNvSpPr/>
            <p:nvPr/>
          </p:nvSpPr>
          <p:spPr>
            <a:xfrm>
              <a:off x="21150263" y="4911726"/>
              <a:ext cx="61913" cy="5080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7" name="Shape 757"/>
            <p:cNvSpPr/>
            <p:nvPr/>
          </p:nvSpPr>
          <p:spPr>
            <a:xfrm>
              <a:off x="21045488" y="4911726"/>
              <a:ext cx="61913" cy="5080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758" name="Shape 758"/>
            <p:cNvGrpSpPr/>
            <p:nvPr/>
          </p:nvGrpSpPr>
          <p:grpSpPr>
            <a:xfrm>
              <a:off x="18334038" y="4202113"/>
              <a:ext cx="3455988" cy="760412"/>
              <a:chOff x="11549" y="2647"/>
              <a:chExt cx="2177" cy="479"/>
            </a:xfrm>
          </p:grpSpPr>
          <p:sp>
            <p:nvSpPr>
              <p:cNvPr id="759" name="Shape 759"/>
              <p:cNvSpPr/>
              <p:nvPr/>
            </p:nvSpPr>
            <p:spPr>
              <a:xfrm>
                <a:off x="13191" y="3094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60" name="Shape 760"/>
              <p:cNvSpPr/>
              <p:nvPr/>
            </p:nvSpPr>
            <p:spPr>
              <a:xfrm>
                <a:off x="13124" y="3094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61" name="Shape 761"/>
              <p:cNvSpPr/>
              <p:nvPr/>
            </p:nvSpPr>
            <p:spPr>
              <a:xfrm>
                <a:off x="13058" y="3094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62" name="Shape 762"/>
              <p:cNvSpPr/>
              <p:nvPr/>
            </p:nvSpPr>
            <p:spPr>
              <a:xfrm>
                <a:off x="12992" y="3094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63" name="Shape 763"/>
              <p:cNvSpPr/>
              <p:nvPr/>
            </p:nvSpPr>
            <p:spPr>
              <a:xfrm>
                <a:off x="12926" y="3094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64" name="Shape 764"/>
              <p:cNvSpPr/>
              <p:nvPr/>
            </p:nvSpPr>
            <p:spPr>
              <a:xfrm>
                <a:off x="12860" y="3094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65" name="Shape 765"/>
              <p:cNvSpPr/>
              <p:nvPr/>
            </p:nvSpPr>
            <p:spPr>
              <a:xfrm>
                <a:off x="12794" y="3094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66" name="Shape 766"/>
              <p:cNvSpPr/>
              <p:nvPr/>
            </p:nvSpPr>
            <p:spPr>
              <a:xfrm>
                <a:off x="12728" y="3094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67" name="Shape 767"/>
              <p:cNvSpPr/>
              <p:nvPr/>
            </p:nvSpPr>
            <p:spPr>
              <a:xfrm>
                <a:off x="12664" y="3094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68" name="Shape 768"/>
              <p:cNvSpPr/>
              <p:nvPr/>
            </p:nvSpPr>
            <p:spPr>
              <a:xfrm>
                <a:off x="12598" y="3094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69" name="Shape 769"/>
              <p:cNvSpPr/>
              <p:nvPr/>
            </p:nvSpPr>
            <p:spPr>
              <a:xfrm>
                <a:off x="12532" y="3094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70" name="Shape 770"/>
              <p:cNvSpPr/>
              <p:nvPr/>
            </p:nvSpPr>
            <p:spPr>
              <a:xfrm>
                <a:off x="12466" y="3094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71" name="Shape 771"/>
              <p:cNvSpPr/>
              <p:nvPr/>
            </p:nvSpPr>
            <p:spPr>
              <a:xfrm>
                <a:off x="12400" y="3094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72" name="Shape 772"/>
              <p:cNvSpPr/>
              <p:nvPr/>
            </p:nvSpPr>
            <p:spPr>
              <a:xfrm>
                <a:off x="12334" y="3094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73" name="Shape 773"/>
              <p:cNvSpPr/>
              <p:nvPr/>
            </p:nvSpPr>
            <p:spPr>
              <a:xfrm>
                <a:off x="12268" y="3094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74" name="Shape 774"/>
              <p:cNvSpPr/>
              <p:nvPr/>
            </p:nvSpPr>
            <p:spPr>
              <a:xfrm>
                <a:off x="12202" y="3094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75" name="Shape 775"/>
              <p:cNvSpPr/>
              <p:nvPr/>
            </p:nvSpPr>
            <p:spPr>
              <a:xfrm>
                <a:off x="12136" y="3094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76" name="Shape 776"/>
              <p:cNvSpPr/>
              <p:nvPr/>
            </p:nvSpPr>
            <p:spPr>
              <a:xfrm>
                <a:off x="12070" y="3094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77" name="Shape 777"/>
              <p:cNvSpPr/>
              <p:nvPr/>
            </p:nvSpPr>
            <p:spPr>
              <a:xfrm>
                <a:off x="12004" y="3094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78" name="Shape 778"/>
              <p:cNvSpPr/>
              <p:nvPr/>
            </p:nvSpPr>
            <p:spPr>
              <a:xfrm>
                <a:off x="11938" y="3094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79" name="Shape 779"/>
              <p:cNvSpPr/>
              <p:nvPr/>
            </p:nvSpPr>
            <p:spPr>
              <a:xfrm>
                <a:off x="11873" y="3094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80" name="Shape 780"/>
              <p:cNvSpPr/>
              <p:nvPr/>
            </p:nvSpPr>
            <p:spPr>
              <a:xfrm>
                <a:off x="11844" y="3094"/>
                <a:ext cx="2" cy="2"/>
              </a:xfrm>
              <a:custGeom>
                <a:pathLst>
                  <a:path extrusionOk="0" h="2" w="2">
                    <a:moveTo>
                      <a:pt x="0" y="0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81" name="Shape 781"/>
              <p:cNvSpPr/>
              <p:nvPr/>
            </p:nvSpPr>
            <p:spPr>
              <a:xfrm>
                <a:off x="13389" y="3031"/>
                <a:ext cx="39" cy="31"/>
              </a:xfrm>
              <a:custGeom>
                <a:pathLst>
                  <a:path extrusionOk="0" h="31" w="39">
                    <a:moveTo>
                      <a:pt x="0" y="0"/>
                    </a:moveTo>
                    <a:lnTo>
                      <a:pt x="0" y="31"/>
                    </a:lnTo>
                    <a:lnTo>
                      <a:pt x="34" y="31"/>
                    </a:lnTo>
                    <a:lnTo>
                      <a:pt x="39" y="25"/>
                    </a:lnTo>
                    <a:lnTo>
                      <a:pt x="3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82" name="Shape 782"/>
              <p:cNvSpPr/>
              <p:nvPr/>
            </p:nvSpPr>
            <p:spPr>
              <a:xfrm>
                <a:off x="13323" y="3031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83" name="Shape 783"/>
              <p:cNvSpPr/>
              <p:nvPr/>
            </p:nvSpPr>
            <p:spPr>
              <a:xfrm>
                <a:off x="13257" y="3031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84" name="Shape 784"/>
              <p:cNvSpPr/>
              <p:nvPr/>
            </p:nvSpPr>
            <p:spPr>
              <a:xfrm>
                <a:off x="13191" y="3031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85" name="Shape 785"/>
              <p:cNvSpPr/>
              <p:nvPr/>
            </p:nvSpPr>
            <p:spPr>
              <a:xfrm>
                <a:off x="13124" y="3031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86" name="Shape 786"/>
              <p:cNvSpPr/>
              <p:nvPr/>
            </p:nvSpPr>
            <p:spPr>
              <a:xfrm>
                <a:off x="13058" y="3031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87" name="Shape 787"/>
              <p:cNvSpPr/>
              <p:nvPr/>
            </p:nvSpPr>
            <p:spPr>
              <a:xfrm>
                <a:off x="12992" y="3031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88" name="Shape 788"/>
              <p:cNvSpPr/>
              <p:nvPr/>
            </p:nvSpPr>
            <p:spPr>
              <a:xfrm>
                <a:off x="12926" y="3031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89" name="Shape 789"/>
              <p:cNvSpPr/>
              <p:nvPr/>
            </p:nvSpPr>
            <p:spPr>
              <a:xfrm>
                <a:off x="12860" y="3031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90" name="Shape 790"/>
              <p:cNvSpPr/>
              <p:nvPr/>
            </p:nvSpPr>
            <p:spPr>
              <a:xfrm>
                <a:off x="12794" y="3031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91" name="Shape 791"/>
              <p:cNvSpPr/>
              <p:nvPr/>
            </p:nvSpPr>
            <p:spPr>
              <a:xfrm>
                <a:off x="12728" y="3031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92" name="Shape 792"/>
              <p:cNvSpPr/>
              <p:nvPr/>
            </p:nvSpPr>
            <p:spPr>
              <a:xfrm>
                <a:off x="12664" y="3031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93" name="Shape 793"/>
              <p:cNvSpPr/>
              <p:nvPr/>
            </p:nvSpPr>
            <p:spPr>
              <a:xfrm>
                <a:off x="12598" y="3031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94" name="Shape 794"/>
              <p:cNvSpPr/>
              <p:nvPr/>
            </p:nvSpPr>
            <p:spPr>
              <a:xfrm>
                <a:off x="12532" y="3031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95" name="Shape 795"/>
              <p:cNvSpPr/>
              <p:nvPr/>
            </p:nvSpPr>
            <p:spPr>
              <a:xfrm>
                <a:off x="12466" y="3031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96" name="Shape 796"/>
              <p:cNvSpPr/>
              <p:nvPr/>
            </p:nvSpPr>
            <p:spPr>
              <a:xfrm>
                <a:off x="12400" y="3031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97" name="Shape 797"/>
              <p:cNvSpPr/>
              <p:nvPr/>
            </p:nvSpPr>
            <p:spPr>
              <a:xfrm>
                <a:off x="12334" y="3031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98" name="Shape 798"/>
              <p:cNvSpPr/>
              <p:nvPr/>
            </p:nvSpPr>
            <p:spPr>
              <a:xfrm>
                <a:off x="12268" y="3031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99" name="Shape 799"/>
              <p:cNvSpPr/>
              <p:nvPr/>
            </p:nvSpPr>
            <p:spPr>
              <a:xfrm>
                <a:off x="12202" y="3031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00" name="Shape 800"/>
              <p:cNvSpPr/>
              <p:nvPr/>
            </p:nvSpPr>
            <p:spPr>
              <a:xfrm>
                <a:off x="12136" y="3031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01" name="Shape 801"/>
              <p:cNvSpPr/>
              <p:nvPr/>
            </p:nvSpPr>
            <p:spPr>
              <a:xfrm>
                <a:off x="12070" y="3031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02" name="Shape 802"/>
              <p:cNvSpPr/>
              <p:nvPr/>
            </p:nvSpPr>
            <p:spPr>
              <a:xfrm>
                <a:off x="12004" y="3031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03" name="Shape 803"/>
              <p:cNvSpPr/>
              <p:nvPr/>
            </p:nvSpPr>
            <p:spPr>
              <a:xfrm>
                <a:off x="11938" y="3031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04" name="Shape 804"/>
              <p:cNvSpPr/>
              <p:nvPr/>
            </p:nvSpPr>
            <p:spPr>
              <a:xfrm>
                <a:off x="11873" y="3031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05" name="Shape 805"/>
              <p:cNvSpPr/>
              <p:nvPr/>
            </p:nvSpPr>
            <p:spPr>
              <a:xfrm>
                <a:off x="11807" y="3031"/>
                <a:ext cx="39" cy="31"/>
              </a:xfrm>
              <a:custGeom>
                <a:pathLst>
                  <a:path extrusionOk="0" h="31" w="39">
                    <a:moveTo>
                      <a:pt x="39" y="0"/>
                    </a:moveTo>
                    <a:lnTo>
                      <a:pt x="0" y="0"/>
                    </a:lnTo>
                    <a:lnTo>
                      <a:pt x="0" y="13"/>
                    </a:lnTo>
                    <a:lnTo>
                      <a:pt x="13" y="31"/>
                    </a:lnTo>
                    <a:lnTo>
                      <a:pt x="39" y="31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06" name="Shape 806"/>
              <p:cNvSpPr/>
              <p:nvPr/>
            </p:nvSpPr>
            <p:spPr>
              <a:xfrm>
                <a:off x="13455" y="2966"/>
                <a:ext cx="39" cy="32"/>
              </a:xfrm>
              <a:custGeom>
                <a:pathLst>
                  <a:path extrusionOk="0" h="32" w="39">
                    <a:moveTo>
                      <a:pt x="0" y="32"/>
                    </a:moveTo>
                    <a:lnTo>
                      <a:pt x="15" y="32"/>
                    </a:lnTo>
                    <a:lnTo>
                      <a:pt x="39" y="0"/>
                    </a:lnTo>
                    <a:lnTo>
                      <a:pt x="0" y="0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07" name="Shape 807"/>
              <p:cNvSpPr/>
              <p:nvPr/>
            </p:nvSpPr>
            <p:spPr>
              <a:xfrm>
                <a:off x="13389" y="2966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08" name="Shape 808"/>
              <p:cNvSpPr/>
              <p:nvPr/>
            </p:nvSpPr>
            <p:spPr>
              <a:xfrm>
                <a:off x="13323" y="2966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09" name="Shape 809"/>
              <p:cNvSpPr/>
              <p:nvPr/>
            </p:nvSpPr>
            <p:spPr>
              <a:xfrm>
                <a:off x="13257" y="2966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10" name="Shape 810"/>
              <p:cNvSpPr/>
              <p:nvPr/>
            </p:nvSpPr>
            <p:spPr>
              <a:xfrm>
                <a:off x="13191" y="2966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11" name="Shape 811"/>
              <p:cNvSpPr/>
              <p:nvPr/>
            </p:nvSpPr>
            <p:spPr>
              <a:xfrm>
                <a:off x="13124" y="2966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12" name="Shape 812"/>
              <p:cNvSpPr/>
              <p:nvPr/>
            </p:nvSpPr>
            <p:spPr>
              <a:xfrm>
                <a:off x="13058" y="2966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13" name="Shape 813"/>
              <p:cNvSpPr/>
              <p:nvPr/>
            </p:nvSpPr>
            <p:spPr>
              <a:xfrm>
                <a:off x="12992" y="2966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14" name="Shape 814"/>
              <p:cNvSpPr/>
              <p:nvPr/>
            </p:nvSpPr>
            <p:spPr>
              <a:xfrm>
                <a:off x="12926" y="2966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15" name="Shape 815"/>
              <p:cNvSpPr/>
              <p:nvPr/>
            </p:nvSpPr>
            <p:spPr>
              <a:xfrm>
                <a:off x="12860" y="2966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16" name="Shape 816"/>
              <p:cNvSpPr/>
              <p:nvPr/>
            </p:nvSpPr>
            <p:spPr>
              <a:xfrm>
                <a:off x="12794" y="2966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17" name="Shape 817"/>
              <p:cNvSpPr/>
              <p:nvPr/>
            </p:nvSpPr>
            <p:spPr>
              <a:xfrm>
                <a:off x="12728" y="2966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18" name="Shape 818"/>
              <p:cNvSpPr/>
              <p:nvPr/>
            </p:nvSpPr>
            <p:spPr>
              <a:xfrm>
                <a:off x="12664" y="2966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19" name="Shape 819"/>
              <p:cNvSpPr/>
              <p:nvPr/>
            </p:nvSpPr>
            <p:spPr>
              <a:xfrm>
                <a:off x="12598" y="2966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0" name="Shape 820"/>
              <p:cNvSpPr/>
              <p:nvPr/>
            </p:nvSpPr>
            <p:spPr>
              <a:xfrm>
                <a:off x="12532" y="2966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1" name="Shape 821"/>
              <p:cNvSpPr/>
              <p:nvPr/>
            </p:nvSpPr>
            <p:spPr>
              <a:xfrm>
                <a:off x="12466" y="2966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2" name="Shape 822"/>
              <p:cNvSpPr/>
              <p:nvPr/>
            </p:nvSpPr>
            <p:spPr>
              <a:xfrm>
                <a:off x="12400" y="2966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3" name="Shape 823"/>
              <p:cNvSpPr/>
              <p:nvPr/>
            </p:nvSpPr>
            <p:spPr>
              <a:xfrm>
                <a:off x="12334" y="2966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4" name="Shape 824"/>
              <p:cNvSpPr/>
              <p:nvPr/>
            </p:nvSpPr>
            <p:spPr>
              <a:xfrm>
                <a:off x="12268" y="2966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5" name="Shape 825"/>
              <p:cNvSpPr/>
              <p:nvPr/>
            </p:nvSpPr>
            <p:spPr>
              <a:xfrm>
                <a:off x="12202" y="2966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6" name="Shape 826"/>
              <p:cNvSpPr/>
              <p:nvPr/>
            </p:nvSpPr>
            <p:spPr>
              <a:xfrm>
                <a:off x="12136" y="2966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7" name="Shape 827"/>
              <p:cNvSpPr/>
              <p:nvPr/>
            </p:nvSpPr>
            <p:spPr>
              <a:xfrm>
                <a:off x="12070" y="2966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8" name="Shape 828"/>
              <p:cNvSpPr/>
              <p:nvPr/>
            </p:nvSpPr>
            <p:spPr>
              <a:xfrm>
                <a:off x="12004" y="2966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9" name="Shape 829"/>
              <p:cNvSpPr/>
              <p:nvPr/>
            </p:nvSpPr>
            <p:spPr>
              <a:xfrm>
                <a:off x="11938" y="2966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30" name="Shape 830"/>
              <p:cNvSpPr/>
              <p:nvPr/>
            </p:nvSpPr>
            <p:spPr>
              <a:xfrm>
                <a:off x="11873" y="2966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31" name="Shape 831"/>
              <p:cNvSpPr/>
              <p:nvPr/>
            </p:nvSpPr>
            <p:spPr>
              <a:xfrm>
                <a:off x="11807" y="2966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32" name="Shape 832"/>
              <p:cNvSpPr/>
              <p:nvPr/>
            </p:nvSpPr>
            <p:spPr>
              <a:xfrm>
                <a:off x="11745" y="2966"/>
                <a:ext cx="35" cy="32"/>
              </a:xfrm>
              <a:custGeom>
                <a:pathLst>
                  <a:path extrusionOk="0" h="32" w="35">
                    <a:moveTo>
                      <a:pt x="35" y="0"/>
                    </a:moveTo>
                    <a:lnTo>
                      <a:pt x="0" y="0"/>
                    </a:lnTo>
                    <a:lnTo>
                      <a:pt x="26" y="32"/>
                    </a:lnTo>
                    <a:lnTo>
                      <a:pt x="35" y="32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33" name="Shape 833"/>
              <p:cNvSpPr/>
              <p:nvPr/>
            </p:nvSpPr>
            <p:spPr>
              <a:xfrm>
                <a:off x="13519" y="2903"/>
                <a:ext cx="21" cy="27"/>
              </a:xfrm>
              <a:custGeom>
                <a:pathLst>
                  <a:path extrusionOk="0" h="27" w="21">
                    <a:moveTo>
                      <a:pt x="0" y="27"/>
                    </a:moveTo>
                    <a:lnTo>
                      <a:pt x="21" y="0"/>
                    </a:lnTo>
                    <a:lnTo>
                      <a:pt x="0" y="0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34" name="Shape 834"/>
              <p:cNvSpPr/>
              <p:nvPr/>
            </p:nvSpPr>
            <p:spPr>
              <a:xfrm>
                <a:off x="13455" y="2903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35" name="Shape 835"/>
              <p:cNvSpPr/>
              <p:nvPr/>
            </p:nvSpPr>
            <p:spPr>
              <a:xfrm>
                <a:off x="13389" y="2903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36" name="Shape 836"/>
              <p:cNvSpPr/>
              <p:nvPr/>
            </p:nvSpPr>
            <p:spPr>
              <a:xfrm>
                <a:off x="13323" y="2903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37" name="Shape 837"/>
              <p:cNvSpPr/>
              <p:nvPr/>
            </p:nvSpPr>
            <p:spPr>
              <a:xfrm>
                <a:off x="13257" y="2903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38" name="Shape 838"/>
              <p:cNvSpPr/>
              <p:nvPr/>
            </p:nvSpPr>
            <p:spPr>
              <a:xfrm>
                <a:off x="13191" y="2903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39" name="Shape 839"/>
              <p:cNvSpPr/>
              <p:nvPr/>
            </p:nvSpPr>
            <p:spPr>
              <a:xfrm>
                <a:off x="13124" y="2903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40" name="Shape 840"/>
              <p:cNvSpPr/>
              <p:nvPr/>
            </p:nvSpPr>
            <p:spPr>
              <a:xfrm>
                <a:off x="13058" y="2903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41" name="Shape 841"/>
              <p:cNvSpPr/>
              <p:nvPr/>
            </p:nvSpPr>
            <p:spPr>
              <a:xfrm>
                <a:off x="12992" y="2903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42" name="Shape 842"/>
              <p:cNvSpPr/>
              <p:nvPr/>
            </p:nvSpPr>
            <p:spPr>
              <a:xfrm>
                <a:off x="12926" y="2903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43" name="Shape 843"/>
              <p:cNvSpPr/>
              <p:nvPr/>
            </p:nvSpPr>
            <p:spPr>
              <a:xfrm>
                <a:off x="12860" y="2903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44" name="Shape 844"/>
              <p:cNvSpPr/>
              <p:nvPr/>
            </p:nvSpPr>
            <p:spPr>
              <a:xfrm>
                <a:off x="12794" y="2903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45" name="Shape 845"/>
              <p:cNvSpPr/>
              <p:nvPr/>
            </p:nvSpPr>
            <p:spPr>
              <a:xfrm>
                <a:off x="12728" y="2903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46" name="Shape 846"/>
              <p:cNvSpPr/>
              <p:nvPr/>
            </p:nvSpPr>
            <p:spPr>
              <a:xfrm>
                <a:off x="12664" y="2903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47" name="Shape 847"/>
              <p:cNvSpPr/>
              <p:nvPr/>
            </p:nvSpPr>
            <p:spPr>
              <a:xfrm>
                <a:off x="12598" y="2903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48" name="Shape 848"/>
              <p:cNvSpPr/>
              <p:nvPr/>
            </p:nvSpPr>
            <p:spPr>
              <a:xfrm>
                <a:off x="12532" y="2903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49" name="Shape 849"/>
              <p:cNvSpPr/>
              <p:nvPr/>
            </p:nvSpPr>
            <p:spPr>
              <a:xfrm>
                <a:off x="12466" y="2903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0" name="Shape 850"/>
              <p:cNvSpPr/>
              <p:nvPr/>
            </p:nvSpPr>
            <p:spPr>
              <a:xfrm>
                <a:off x="12400" y="2903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1" name="Shape 851"/>
              <p:cNvSpPr/>
              <p:nvPr/>
            </p:nvSpPr>
            <p:spPr>
              <a:xfrm>
                <a:off x="12334" y="2903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2" name="Shape 852"/>
              <p:cNvSpPr/>
              <p:nvPr/>
            </p:nvSpPr>
            <p:spPr>
              <a:xfrm>
                <a:off x="12268" y="2903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3" name="Shape 853"/>
              <p:cNvSpPr/>
              <p:nvPr/>
            </p:nvSpPr>
            <p:spPr>
              <a:xfrm>
                <a:off x="12202" y="2903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4" name="Shape 854"/>
              <p:cNvSpPr/>
              <p:nvPr/>
            </p:nvSpPr>
            <p:spPr>
              <a:xfrm>
                <a:off x="12136" y="2903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5" name="Shape 855"/>
              <p:cNvSpPr/>
              <p:nvPr/>
            </p:nvSpPr>
            <p:spPr>
              <a:xfrm>
                <a:off x="12070" y="2903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6" name="Shape 856"/>
              <p:cNvSpPr/>
              <p:nvPr/>
            </p:nvSpPr>
            <p:spPr>
              <a:xfrm>
                <a:off x="12004" y="2903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7" name="Shape 857"/>
              <p:cNvSpPr/>
              <p:nvPr/>
            </p:nvSpPr>
            <p:spPr>
              <a:xfrm>
                <a:off x="11938" y="2903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8" name="Shape 858"/>
              <p:cNvSpPr/>
              <p:nvPr/>
            </p:nvSpPr>
            <p:spPr>
              <a:xfrm>
                <a:off x="11873" y="2903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9" name="Shape 859"/>
              <p:cNvSpPr/>
              <p:nvPr/>
            </p:nvSpPr>
            <p:spPr>
              <a:xfrm>
                <a:off x="11807" y="2903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60" name="Shape 860"/>
              <p:cNvSpPr/>
              <p:nvPr/>
            </p:nvSpPr>
            <p:spPr>
              <a:xfrm>
                <a:off x="11741" y="2903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61" name="Shape 861"/>
              <p:cNvSpPr/>
              <p:nvPr/>
            </p:nvSpPr>
            <p:spPr>
              <a:xfrm>
                <a:off x="11697" y="2903"/>
                <a:ext cx="17" cy="23"/>
              </a:xfrm>
              <a:custGeom>
                <a:pathLst>
                  <a:path extrusionOk="0" h="23" w="17">
                    <a:moveTo>
                      <a:pt x="0" y="0"/>
                    </a:moveTo>
                    <a:lnTo>
                      <a:pt x="17" y="23"/>
                    </a:lnTo>
                    <a:lnTo>
                      <a:pt x="1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62" name="Shape 862"/>
              <p:cNvSpPr/>
              <p:nvPr/>
            </p:nvSpPr>
            <p:spPr>
              <a:xfrm>
                <a:off x="13585" y="2839"/>
                <a:ext cx="2" cy="0"/>
              </a:xfrm>
              <a:custGeom>
                <a:pathLst>
                  <a:path extrusionOk="0" h="120000"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63" name="Shape 863"/>
              <p:cNvSpPr/>
              <p:nvPr/>
            </p:nvSpPr>
            <p:spPr>
              <a:xfrm>
                <a:off x="13519" y="2839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64" name="Shape 864"/>
              <p:cNvSpPr/>
              <p:nvPr/>
            </p:nvSpPr>
            <p:spPr>
              <a:xfrm>
                <a:off x="13455" y="2839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65" name="Shape 865"/>
              <p:cNvSpPr/>
              <p:nvPr/>
            </p:nvSpPr>
            <p:spPr>
              <a:xfrm>
                <a:off x="13389" y="2839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66" name="Shape 866"/>
              <p:cNvSpPr/>
              <p:nvPr/>
            </p:nvSpPr>
            <p:spPr>
              <a:xfrm>
                <a:off x="13323" y="2839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67" name="Shape 867"/>
              <p:cNvSpPr/>
              <p:nvPr/>
            </p:nvSpPr>
            <p:spPr>
              <a:xfrm>
                <a:off x="13257" y="2839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68" name="Shape 868"/>
              <p:cNvSpPr/>
              <p:nvPr/>
            </p:nvSpPr>
            <p:spPr>
              <a:xfrm>
                <a:off x="13191" y="2839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69" name="Shape 869"/>
              <p:cNvSpPr/>
              <p:nvPr/>
            </p:nvSpPr>
            <p:spPr>
              <a:xfrm>
                <a:off x="13124" y="2839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70" name="Shape 870"/>
              <p:cNvSpPr/>
              <p:nvPr/>
            </p:nvSpPr>
            <p:spPr>
              <a:xfrm>
                <a:off x="13058" y="2839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71" name="Shape 871"/>
              <p:cNvSpPr/>
              <p:nvPr/>
            </p:nvSpPr>
            <p:spPr>
              <a:xfrm>
                <a:off x="12992" y="2839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72" name="Shape 872"/>
              <p:cNvSpPr/>
              <p:nvPr/>
            </p:nvSpPr>
            <p:spPr>
              <a:xfrm>
                <a:off x="12926" y="2839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73" name="Shape 873"/>
              <p:cNvSpPr/>
              <p:nvPr/>
            </p:nvSpPr>
            <p:spPr>
              <a:xfrm>
                <a:off x="12860" y="2839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74" name="Shape 874"/>
              <p:cNvSpPr/>
              <p:nvPr/>
            </p:nvSpPr>
            <p:spPr>
              <a:xfrm>
                <a:off x="12794" y="2839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75" name="Shape 875"/>
              <p:cNvSpPr/>
              <p:nvPr/>
            </p:nvSpPr>
            <p:spPr>
              <a:xfrm>
                <a:off x="12728" y="2839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76" name="Shape 876"/>
              <p:cNvSpPr/>
              <p:nvPr/>
            </p:nvSpPr>
            <p:spPr>
              <a:xfrm>
                <a:off x="12664" y="2839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77" name="Shape 877"/>
              <p:cNvSpPr/>
              <p:nvPr/>
            </p:nvSpPr>
            <p:spPr>
              <a:xfrm>
                <a:off x="12598" y="2839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78" name="Shape 878"/>
              <p:cNvSpPr/>
              <p:nvPr/>
            </p:nvSpPr>
            <p:spPr>
              <a:xfrm>
                <a:off x="12532" y="2839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79" name="Shape 879"/>
              <p:cNvSpPr/>
              <p:nvPr/>
            </p:nvSpPr>
            <p:spPr>
              <a:xfrm>
                <a:off x="12466" y="2839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80" name="Shape 880"/>
              <p:cNvSpPr/>
              <p:nvPr/>
            </p:nvSpPr>
            <p:spPr>
              <a:xfrm>
                <a:off x="12400" y="2839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81" name="Shape 881"/>
              <p:cNvSpPr/>
              <p:nvPr/>
            </p:nvSpPr>
            <p:spPr>
              <a:xfrm>
                <a:off x="12334" y="2839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82" name="Shape 882"/>
              <p:cNvSpPr/>
              <p:nvPr/>
            </p:nvSpPr>
            <p:spPr>
              <a:xfrm>
                <a:off x="12268" y="2839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83" name="Shape 883"/>
              <p:cNvSpPr/>
              <p:nvPr/>
            </p:nvSpPr>
            <p:spPr>
              <a:xfrm>
                <a:off x="12202" y="2839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84" name="Shape 884"/>
              <p:cNvSpPr/>
              <p:nvPr/>
            </p:nvSpPr>
            <p:spPr>
              <a:xfrm>
                <a:off x="12136" y="2839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85" name="Shape 885"/>
              <p:cNvSpPr/>
              <p:nvPr/>
            </p:nvSpPr>
            <p:spPr>
              <a:xfrm>
                <a:off x="12070" y="2839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86" name="Shape 886"/>
              <p:cNvSpPr/>
              <p:nvPr/>
            </p:nvSpPr>
            <p:spPr>
              <a:xfrm>
                <a:off x="12004" y="2839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87" name="Shape 887"/>
              <p:cNvSpPr/>
              <p:nvPr/>
            </p:nvSpPr>
            <p:spPr>
              <a:xfrm>
                <a:off x="11938" y="2839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88" name="Shape 888"/>
              <p:cNvSpPr/>
              <p:nvPr/>
            </p:nvSpPr>
            <p:spPr>
              <a:xfrm>
                <a:off x="11873" y="2839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89" name="Shape 889"/>
              <p:cNvSpPr/>
              <p:nvPr/>
            </p:nvSpPr>
            <p:spPr>
              <a:xfrm>
                <a:off x="11807" y="2839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90" name="Shape 890"/>
              <p:cNvSpPr/>
              <p:nvPr/>
            </p:nvSpPr>
            <p:spPr>
              <a:xfrm>
                <a:off x="11741" y="2839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91" name="Shape 891"/>
              <p:cNvSpPr/>
              <p:nvPr/>
            </p:nvSpPr>
            <p:spPr>
              <a:xfrm>
                <a:off x="11675" y="2839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92" name="Shape 892"/>
              <p:cNvSpPr/>
              <p:nvPr/>
            </p:nvSpPr>
            <p:spPr>
              <a:xfrm>
                <a:off x="11648" y="2839"/>
                <a:ext cx="0" cy="1"/>
              </a:xfrm>
              <a:custGeom>
                <a:pathLst>
                  <a:path extrusionOk="0" h="1" w="120000">
                    <a:moveTo>
                      <a:pt x="0" y="0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93" name="Shape 893"/>
              <p:cNvSpPr/>
              <p:nvPr/>
            </p:nvSpPr>
            <p:spPr>
              <a:xfrm>
                <a:off x="13585" y="2774"/>
                <a:ext cx="41" cy="33"/>
              </a:xfrm>
              <a:custGeom>
                <a:pathLst>
                  <a:path extrusionOk="0" h="33" w="41">
                    <a:moveTo>
                      <a:pt x="0" y="0"/>
                    </a:moveTo>
                    <a:lnTo>
                      <a:pt x="0" y="33"/>
                    </a:lnTo>
                    <a:lnTo>
                      <a:pt x="24" y="33"/>
                    </a:lnTo>
                    <a:lnTo>
                      <a:pt x="41" y="11"/>
                    </a:lnTo>
                    <a:lnTo>
                      <a:pt x="4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94" name="Shape 894"/>
              <p:cNvSpPr/>
              <p:nvPr/>
            </p:nvSpPr>
            <p:spPr>
              <a:xfrm>
                <a:off x="13519" y="2774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95" name="Shape 895"/>
              <p:cNvSpPr/>
              <p:nvPr/>
            </p:nvSpPr>
            <p:spPr>
              <a:xfrm>
                <a:off x="13455" y="2774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96" name="Shape 896"/>
              <p:cNvSpPr/>
              <p:nvPr/>
            </p:nvSpPr>
            <p:spPr>
              <a:xfrm>
                <a:off x="13389" y="2774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97" name="Shape 897"/>
              <p:cNvSpPr/>
              <p:nvPr/>
            </p:nvSpPr>
            <p:spPr>
              <a:xfrm>
                <a:off x="13323" y="2774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98" name="Shape 898"/>
              <p:cNvSpPr/>
              <p:nvPr/>
            </p:nvSpPr>
            <p:spPr>
              <a:xfrm>
                <a:off x="13257" y="2774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99" name="Shape 899"/>
              <p:cNvSpPr/>
              <p:nvPr/>
            </p:nvSpPr>
            <p:spPr>
              <a:xfrm>
                <a:off x="13191" y="2774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0" name="Shape 900"/>
              <p:cNvSpPr/>
              <p:nvPr/>
            </p:nvSpPr>
            <p:spPr>
              <a:xfrm>
                <a:off x="13124" y="2774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1" name="Shape 901"/>
              <p:cNvSpPr/>
              <p:nvPr/>
            </p:nvSpPr>
            <p:spPr>
              <a:xfrm>
                <a:off x="13058" y="2774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2" name="Shape 902"/>
              <p:cNvSpPr/>
              <p:nvPr/>
            </p:nvSpPr>
            <p:spPr>
              <a:xfrm>
                <a:off x="12992" y="2774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3" name="Shape 903"/>
              <p:cNvSpPr/>
              <p:nvPr/>
            </p:nvSpPr>
            <p:spPr>
              <a:xfrm>
                <a:off x="12926" y="2774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4" name="Shape 904"/>
              <p:cNvSpPr/>
              <p:nvPr/>
            </p:nvSpPr>
            <p:spPr>
              <a:xfrm>
                <a:off x="12860" y="2774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5" name="Shape 905"/>
              <p:cNvSpPr/>
              <p:nvPr/>
            </p:nvSpPr>
            <p:spPr>
              <a:xfrm>
                <a:off x="12794" y="2774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6" name="Shape 906"/>
              <p:cNvSpPr/>
              <p:nvPr/>
            </p:nvSpPr>
            <p:spPr>
              <a:xfrm>
                <a:off x="12728" y="2774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7" name="Shape 907"/>
              <p:cNvSpPr/>
              <p:nvPr/>
            </p:nvSpPr>
            <p:spPr>
              <a:xfrm>
                <a:off x="12664" y="2774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8" name="Shape 908"/>
              <p:cNvSpPr/>
              <p:nvPr/>
            </p:nvSpPr>
            <p:spPr>
              <a:xfrm>
                <a:off x="12598" y="2774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9" name="Shape 909"/>
              <p:cNvSpPr/>
              <p:nvPr/>
            </p:nvSpPr>
            <p:spPr>
              <a:xfrm>
                <a:off x="12532" y="2774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0" name="Shape 910"/>
              <p:cNvSpPr/>
              <p:nvPr/>
            </p:nvSpPr>
            <p:spPr>
              <a:xfrm>
                <a:off x="12466" y="2774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1" name="Shape 911"/>
              <p:cNvSpPr/>
              <p:nvPr/>
            </p:nvSpPr>
            <p:spPr>
              <a:xfrm>
                <a:off x="12400" y="2774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2" name="Shape 912"/>
              <p:cNvSpPr/>
              <p:nvPr/>
            </p:nvSpPr>
            <p:spPr>
              <a:xfrm>
                <a:off x="12334" y="2774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3" name="Shape 913"/>
              <p:cNvSpPr/>
              <p:nvPr/>
            </p:nvSpPr>
            <p:spPr>
              <a:xfrm>
                <a:off x="12268" y="2774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4" name="Shape 914"/>
              <p:cNvSpPr/>
              <p:nvPr/>
            </p:nvSpPr>
            <p:spPr>
              <a:xfrm>
                <a:off x="12202" y="2774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5" name="Shape 915"/>
              <p:cNvSpPr/>
              <p:nvPr/>
            </p:nvSpPr>
            <p:spPr>
              <a:xfrm>
                <a:off x="12136" y="2774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6" name="Shape 916"/>
              <p:cNvSpPr/>
              <p:nvPr/>
            </p:nvSpPr>
            <p:spPr>
              <a:xfrm>
                <a:off x="12070" y="2774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7" name="Shape 917"/>
              <p:cNvSpPr/>
              <p:nvPr/>
            </p:nvSpPr>
            <p:spPr>
              <a:xfrm>
                <a:off x="12004" y="2774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8" name="Shape 918"/>
              <p:cNvSpPr/>
              <p:nvPr/>
            </p:nvSpPr>
            <p:spPr>
              <a:xfrm>
                <a:off x="11938" y="2774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9" name="Shape 919"/>
              <p:cNvSpPr/>
              <p:nvPr/>
            </p:nvSpPr>
            <p:spPr>
              <a:xfrm>
                <a:off x="11873" y="2774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20" name="Shape 920"/>
              <p:cNvSpPr/>
              <p:nvPr/>
            </p:nvSpPr>
            <p:spPr>
              <a:xfrm>
                <a:off x="11807" y="2774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21" name="Shape 921"/>
              <p:cNvSpPr/>
              <p:nvPr/>
            </p:nvSpPr>
            <p:spPr>
              <a:xfrm>
                <a:off x="11741" y="2774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22" name="Shape 922"/>
              <p:cNvSpPr/>
              <p:nvPr/>
            </p:nvSpPr>
            <p:spPr>
              <a:xfrm>
                <a:off x="11675" y="2774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23" name="Shape 923"/>
              <p:cNvSpPr/>
              <p:nvPr/>
            </p:nvSpPr>
            <p:spPr>
              <a:xfrm>
                <a:off x="11609" y="2774"/>
                <a:ext cx="39" cy="33"/>
              </a:xfrm>
              <a:custGeom>
                <a:pathLst>
                  <a:path extrusionOk="0" h="33" w="39">
                    <a:moveTo>
                      <a:pt x="39" y="0"/>
                    </a:moveTo>
                    <a:lnTo>
                      <a:pt x="0" y="0"/>
                    </a:lnTo>
                    <a:lnTo>
                      <a:pt x="0" y="14"/>
                    </a:lnTo>
                    <a:lnTo>
                      <a:pt x="13" y="33"/>
                    </a:lnTo>
                    <a:lnTo>
                      <a:pt x="39" y="3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24" name="Shape 924"/>
              <p:cNvSpPr/>
              <p:nvPr/>
            </p:nvSpPr>
            <p:spPr>
              <a:xfrm>
                <a:off x="13651" y="2711"/>
                <a:ext cx="29" cy="32"/>
              </a:xfrm>
              <a:custGeom>
                <a:pathLst>
                  <a:path extrusionOk="0" h="32" w="29">
                    <a:moveTo>
                      <a:pt x="0" y="32"/>
                    </a:moveTo>
                    <a:lnTo>
                      <a:pt x="5" y="32"/>
                    </a:lnTo>
                    <a:lnTo>
                      <a:pt x="29" y="0"/>
                    </a:lnTo>
                    <a:lnTo>
                      <a:pt x="0" y="0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25" name="Shape 925"/>
              <p:cNvSpPr/>
              <p:nvPr/>
            </p:nvSpPr>
            <p:spPr>
              <a:xfrm>
                <a:off x="13585" y="2711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26" name="Shape 926"/>
              <p:cNvSpPr/>
              <p:nvPr/>
            </p:nvSpPr>
            <p:spPr>
              <a:xfrm>
                <a:off x="13519" y="2711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27" name="Shape 927"/>
              <p:cNvSpPr/>
              <p:nvPr/>
            </p:nvSpPr>
            <p:spPr>
              <a:xfrm>
                <a:off x="13455" y="2711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28" name="Shape 928"/>
              <p:cNvSpPr/>
              <p:nvPr/>
            </p:nvSpPr>
            <p:spPr>
              <a:xfrm>
                <a:off x="13389" y="2711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29" name="Shape 929"/>
              <p:cNvSpPr/>
              <p:nvPr/>
            </p:nvSpPr>
            <p:spPr>
              <a:xfrm>
                <a:off x="13323" y="2711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30" name="Shape 930"/>
              <p:cNvSpPr/>
              <p:nvPr/>
            </p:nvSpPr>
            <p:spPr>
              <a:xfrm>
                <a:off x="13257" y="2711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31" name="Shape 931"/>
              <p:cNvSpPr/>
              <p:nvPr/>
            </p:nvSpPr>
            <p:spPr>
              <a:xfrm>
                <a:off x="13191" y="2711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32" name="Shape 932"/>
              <p:cNvSpPr/>
              <p:nvPr/>
            </p:nvSpPr>
            <p:spPr>
              <a:xfrm>
                <a:off x="13124" y="2711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33" name="Shape 933"/>
              <p:cNvSpPr/>
              <p:nvPr/>
            </p:nvSpPr>
            <p:spPr>
              <a:xfrm>
                <a:off x="13058" y="2711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34" name="Shape 934"/>
              <p:cNvSpPr/>
              <p:nvPr/>
            </p:nvSpPr>
            <p:spPr>
              <a:xfrm>
                <a:off x="12992" y="2711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35" name="Shape 935"/>
              <p:cNvSpPr/>
              <p:nvPr/>
            </p:nvSpPr>
            <p:spPr>
              <a:xfrm>
                <a:off x="12926" y="2711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36" name="Shape 936"/>
              <p:cNvSpPr/>
              <p:nvPr/>
            </p:nvSpPr>
            <p:spPr>
              <a:xfrm>
                <a:off x="12860" y="2711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37" name="Shape 937"/>
              <p:cNvSpPr/>
              <p:nvPr/>
            </p:nvSpPr>
            <p:spPr>
              <a:xfrm>
                <a:off x="12794" y="2711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38" name="Shape 938"/>
              <p:cNvSpPr/>
              <p:nvPr/>
            </p:nvSpPr>
            <p:spPr>
              <a:xfrm>
                <a:off x="12728" y="2711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39" name="Shape 939"/>
              <p:cNvSpPr/>
              <p:nvPr/>
            </p:nvSpPr>
            <p:spPr>
              <a:xfrm>
                <a:off x="12664" y="2711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40" name="Shape 940"/>
              <p:cNvSpPr/>
              <p:nvPr/>
            </p:nvSpPr>
            <p:spPr>
              <a:xfrm>
                <a:off x="12598" y="2711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41" name="Shape 941"/>
              <p:cNvSpPr/>
              <p:nvPr/>
            </p:nvSpPr>
            <p:spPr>
              <a:xfrm>
                <a:off x="12532" y="2711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42" name="Shape 942"/>
              <p:cNvSpPr/>
              <p:nvPr/>
            </p:nvSpPr>
            <p:spPr>
              <a:xfrm>
                <a:off x="12466" y="2711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43" name="Shape 943"/>
              <p:cNvSpPr/>
              <p:nvPr/>
            </p:nvSpPr>
            <p:spPr>
              <a:xfrm>
                <a:off x="12400" y="2711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44" name="Shape 944"/>
              <p:cNvSpPr/>
              <p:nvPr/>
            </p:nvSpPr>
            <p:spPr>
              <a:xfrm>
                <a:off x="12334" y="2711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45" name="Shape 945"/>
              <p:cNvSpPr/>
              <p:nvPr/>
            </p:nvSpPr>
            <p:spPr>
              <a:xfrm>
                <a:off x="12268" y="2711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46" name="Shape 946"/>
              <p:cNvSpPr/>
              <p:nvPr/>
            </p:nvSpPr>
            <p:spPr>
              <a:xfrm>
                <a:off x="12202" y="2711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47" name="Shape 947"/>
              <p:cNvSpPr/>
              <p:nvPr/>
            </p:nvSpPr>
            <p:spPr>
              <a:xfrm>
                <a:off x="12136" y="2711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48" name="Shape 948"/>
              <p:cNvSpPr/>
              <p:nvPr/>
            </p:nvSpPr>
            <p:spPr>
              <a:xfrm>
                <a:off x="12070" y="2711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49" name="Shape 949"/>
              <p:cNvSpPr/>
              <p:nvPr/>
            </p:nvSpPr>
            <p:spPr>
              <a:xfrm>
                <a:off x="12004" y="2711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0" name="Shape 950"/>
              <p:cNvSpPr/>
              <p:nvPr/>
            </p:nvSpPr>
            <p:spPr>
              <a:xfrm>
                <a:off x="11938" y="2711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1" name="Shape 951"/>
              <p:cNvSpPr/>
              <p:nvPr/>
            </p:nvSpPr>
            <p:spPr>
              <a:xfrm>
                <a:off x="11873" y="2711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2" name="Shape 952"/>
              <p:cNvSpPr/>
              <p:nvPr/>
            </p:nvSpPr>
            <p:spPr>
              <a:xfrm>
                <a:off x="11807" y="2711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3" name="Shape 953"/>
              <p:cNvSpPr/>
              <p:nvPr/>
            </p:nvSpPr>
            <p:spPr>
              <a:xfrm>
                <a:off x="11741" y="2711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4" name="Shape 954"/>
              <p:cNvSpPr/>
              <p:nvPr/>
            </p:nvSpPr>
            <p:spPr>
              <a:xfrm>
                <a:off x="11675" y="2711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5" name="Shape 955"/>
              <p:cNvSpPr/>
              <p:nvPr/>
            </p:nvSpPr>
            <p:spPr>
              <a:xfrm>
                <a:off x="11609" y="2711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6" name="Shape 956"/>
              <p:cNvSpPr/>
              <p:nvPr/>
            </p:nvSpPr>
            <p:spPr>
              <a:xfrm>
                <a:off x="11549" y="2711"/>
                <a:ext cx="34" cy="32"/>
              </a:xfrm>
              <a:custGeom>
                <a:pathLst>
                  <a:path extrusionOk="0" h="32" w="34">
                    <a:moveTo>
                      <a:pt x="34" y="0"/>
                    </a:moveTo>
                    <a:lnTo>
                      <a:pt x="0" y="0"/>
                    </a:lnTo>
                    <a:lnTo>
                      <a:pt x="24" y="32"/>
                    </a:lnTo>
                    <a:lnTo>
                      <a:pt x="34" y="32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7" name="Shape 957"/>
              <p:cNvSpPr/>
              <p:nvPr/>
            </p:nvSpPr>
            <p:spPr>
              <a:xfrm>
                <a:off x="13717" y="2647"/>
                <a:ext cx="9" cy="12"/>
              </a:xfrm>
              <a:custGeom>
                <a:pathLst>
                  <a:path extrusionOk="0" h="12" w="9">
                    <a:moveTo>
                      <a:pt x="0" y="12"/>
                    </a:moveTo>
                    <a:lnTo>
                      <a:pt x="9" y="0"/>
                    </a:lnTo>
                    <a:lnTo>
                      <a:pt x="0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8" name="Shape 958"/>
              <p:cNvSpPr/>
              <p:nvPr/>
            </p:nvSpPr>
            <p:spPr>
              <a:xfrm>
                <a:off x="13651" y="2647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959" name="Shape 959"/>
            <p:cNvGrpSpPr/>
            <p:nvPr/>
          </p:nvGrpSpPr>
          <p:grpSpPr>
            <a:xfrm>
              <a:off x="17943513" y="3695700"/>
              <a:ext cx="4211637" cy="558800"/>
              <a:chOff x="11303" y="2328"/>
              <a:chExt cx="2653" cy="352"/>
            </a:xfrm>
          </p:grpSpPr>
          <p:sp>
            <p:nvSpPr>
              <p:cNvPr id="960" name="Shape 960"/>
              <p:cNvSpPr/>
              <p:nvPr/>
            </p:nvSpPr>
            <p:spPr>
              <a:xfrm>
                <a:off x="13585" y="2647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1" name="Shape 961"/>
              <p:cNvSpPr/>
              <p:nvPr/>
            </p:nvSpPr>
            <p:spPr>
              <a:xfrm>
                <a:off x="13519" y="2647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2" name="Shape 962"/>
              <p:cNvSpPr/>
              <p:nvPr/>
            </p:nvSpPr>
            <p:spPr>
              <a:xfrm>
                <a:off x="13455" y="2647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3" name="Shape 963"/>
              <p:cNvSpPr/>
              <p:nvPr/>
            </p:nvSpPr>
            <p:spPr>
              <a:xfrm>
                <a:off x="13389" y="2647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4" name="Shape 964"/>
              <p:cNvSpPr/>
              <p:nvPr/>
            </p:nvSpPr>
            <p:spPr>
              <a:xfrm>
                <a:off x="13323" y="2647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5" name="Shape 965"/>
              <p:cNvSpPr/>
              <p:nvPr/>
            </p:nvSpPr>
            <p:spPr>
              <a:xfrm>
                <a:off x="13257" y="2647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6" name="Shape 966"/>
              <p:cNvSpPr/>
              <p:nvPr/>
            </p:nvSpPr>
            <p:spPr>
              <a:xfrm>
                <a:off x="13191" y="2647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7" name="Shape 967"/>
              <p:cNvSpPr/>
              <p:nvPr/>
            </p:nvSpPr>
            <p:spPr>
              <a:xfrm>
                <a:off x="13124" y="2647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8" name="Shape 968"/>
              <p:cNvSpPr/>
              <p:nvPr/>
            </p:nvSpPr>
            <p:spPr>
              <a:xfrm>
                <a:off x="13058" y="2647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9" name="Shape 969"/>
              <p:cNvSpPr/>
              <p:nvPr/>
            </p:nvSpPr>
            <p:spPr>
              <a:xfrm>
                <a:off x="12992" y="2647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0" name="Shape 970"/>
              <p:cNvSpPr/>
              <p:nvPr/>
            </p:nvSpPr>
            <p:spPr>
              <a:xfrm>
                <a:off x="12926" y="2647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1" name="Shape 971"/>
              <p:cNvSpPr/>
              <p:nvPr/>
            </p:nvSpPr>
            <p:spPr>
              <a:xfrm>
                <a:off x="12860" y="2647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2" name="Shape 972"/>
              <p:cNvSpPr/>
              <p:nvPr/>
            </p:nvSpPr>
            <p:spPr>
              <a:xfrm>
                <a:off x="12794" y="2647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3" name="Shape 973"/>
              <p:cNvSpPr/>
              <p:nvPr/>
            </p:nvSpPr>
            <p:spPr>
              <a:xfrm>
                <a:off x="12728" y="2647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4" name="Shape 974"/>
              <p:cNvSpPr/>
              <p:nvPr/>
            </p:nvSpPr>
            <p:spPr>
              <a:xfrm>
                <a:off x="12664" y="2647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5" name="Shape 975"/>
              <p:cNvSpPr/>
              <p:nvPr/>
            </p:nvSpPr>
            <p:spPr>
              <a:xfrm>
                <a:off x="12598" y="2647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6" name="Shape 976"/>
              <p:cNvSpPr/>
              <p:nvPr/>
            </p:nvSpPr>
            <p:spPr>
              <a:xfrm>
                <a:off x="12532" y="2647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7" name="Shape 977"/>
              <p:cNvSpPr/>
              <p:nvPr/>
            </p:nvSpPr>
            <p:spPr>
              <a:xfrm>
                <a:off x="12466" y="2647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8" name="Shape 978"/>
              <p:cNvSpPr/>
              <p:nvPr/>
            </p:nvSpPr>
            <p:spPr>
              <a:xfrm>
                <a:off x="12400" y="2647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9" name="Shape 979"/>
              <p:cNvSpPr/>
              <p:nvPr/>
            </p:nvSpPr>
            <p:spPr>
              <a:xfrm>
                <a:off x="12334" y="2647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0" name="Shape 980"/>
              <p:cNvSpPr/>
              <p:nvPr/>
            </p:nvSpPr>
            <p:spPr>
              <a:xfrm>
                <a:off x="12268" y="2647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1" name="Shape 981"/>
              <p:cNvSpPr/>
              <p:nvPr/>
            </p:nvSpPr>
            <p:spPr>
              <a:xfrm>
                <a:off x="12202" y="2647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2" name="Shape 982"/>
              <p:cNvSpPr/>
              <p:nvPr/>
            </p:nvSpPr>
            <p:spPr>
              <a:xfrm>
                <a:off x="12136" y="2647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3" name="Shape 983"/>
              <p:cNvSpPr/>
              <p:nvPr/>
            </p:nvSpPr>
            <p:spPr>
              <a:xfrm>
                <a:off x="12070" y="2647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4" name="Shape 984"/>
              <p:cNvSpPr/>
              <p:nvPr/>
            </p:nvSpPr>
            <p:spPr>
              <a:xfrm>
                <a:off x="12004" y="2647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5" name="Shape 985"/>
              <p:cNvSpPr/>
              <p:nvPr/>
            </p:nvSpPr>
            <p:spPr>
              <a:xfrm>
                <a:off x="11938" y="2647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6" name="Shape 986"/>
              <p:cNvSpPr/>
              <p:nvPr/>
            </p:nvSpPr>
            <p:spPr>
              <a:xfrm>
                <a:off x="11873" y="2647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7" name="Shape 987"/>
              <p:cNvSpPr/>
              <p:nvPr/>
            </p:nvSpPr>
            <p:spPr>
              <a:xfrm>
                <a:off x="11807" y="2647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8" name="Shape 988"/>
              <p:cNvSpPr/>
              <p:nvPr/>
            </p:nvSpPr>
            <p:spPr>
              <a:xfrm>
                <a:off x="11741" y="2647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9" name="Shape 989"/>
              <p:cNvSpPr/>
              <p:nvPr/>
            </p:nvSpPr>
            <p:spPr>
              <a:xfrm>
                <a:off x="11675" y="2647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0" name="Shape 990"/>
              <p:cNvSpPr/>
              <p:nvPr/>
            </p:nvSpPr>
            <p:spPr>
              <a:xfrm>
                <a:off x="11609" y="2647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1" name="Shape 991"/>
              <p:cNvSpPr/>
              <p:nvPr/>
            </p:nvSpPr>
            <p:spPr>
              <a:xfrm>
                <a:off x="11543" y="2647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2" name="Shape 992"/>
              <p:cNvSpPr/>
              <p:nvPr/>
            </p:nvSpPr>
            <p:spPr>
              <a:xfrm>
                <a:off x="11499" y="2647"/>
                <a:ext cx="18" cy="22"/>
              </a:xfrm>
              <a:custGeom>
                <a:pathLst>
                  <a:path extrusionOk="0" h="22" w="18">
                    <a:moveTo>
                      <a:pt x="0" y="0"/>
                    </a:moveTo>
                    <a:lnTo>
                      <a:pt x="18" y="22"/>
                    </a:lnTo>
                    <a:lnTo>
                      <a:pt x="1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3" name="Shape 993"/>
              <p:cNvSpPr/>
              <p:nvPr/>
            </p:nvSpPr>
            <p:spPr>
              <a:xfrm>
                <a:off x="13717" y="2584"/>
                <a:ext cx="41" cy="32"/>
              </a:xfrm>
              <a:custGeom>
                <a:pathLst>
                  <a:path extrusionOk="0" h="32" w="41">
                    <a:moveTo>
                      <a:pt x="0" y="0"/>
                    </a:moveTo>
                    <a:lnTo>
                      <a:pt x="0" y="32"/>
                    </a:lnTo>
                    <a:lnTo>
                      <a:pt x="32" y="32"/>
                    </a:lnTo>
                    <a:lnTo>
                      <a:pt x="41" y="20"/>
                    </a:lnTo>
                    <a:lnTo>
                      <a:pt x="4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4" name="Shape 994"/>
              <p:cNvSpPr/>
              <p:nvPr/>
            </p:nvSpPr>
            <p:spPr>
              <a:xfrm>
                <a:off x="13651" y="2584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5" name="Shape 995"/>
              <p:cNvSpPr/>
              <p:nvPr/>
            </p:nvSpPr>
            <p:spPr>
              <a:xfrm>
                <a:off x="13585" y="2584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6" name="Shape 996"/>
              <p:cNvSpPr/>
              <p:nvPr/>
            </p:nvSpPr>
            <p:spPr>
              <a:xfrm>
                <a:off x="13519" y="2584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7" name="Shape 997"/>
              <p:cNvSpPr/>
              <p:nvPr/>
            </p:nvSpPr>
            <p:spPr>
              <a:xfrm>
                <a:off x="13455" y="2584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8" name="Shape 998"/>
              <p:cNvSpPr/>
              <p:nvPr/>
            </p:nvSpPr>
            <p:spPr>
              <a:xfrm>
                <a:off x="13389" y="2584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9" name="Shape 999"/>
              <p:cNvSpPr/>
              <p:nvPr/>
            </p:nvSpPr>
            <p:spPr>
              <a:xfrm>
                <a:off x="13323" y="2584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0" name="Shape 1000"/>
              <p:cNvSpPr/>
              <p:nvPr/>
            </p:nvSpPr>
            <p:spPr>
              <a:xfrm>
                <a:off x="13257" y="2584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1" name="Shape 1001"/>
              <p:cNvSpPr/>
              <p:nvPr/>
            </p:nvSpPr>
            <p:spPr>
              <a:xfrm>
                <a:off x="13191" y="2584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2" name="Shape 1002"/>
              <p:cNvSpPr/>
              <p:nvPr/>
            </p:nvSpPr>
            <p:spPr>
              <a:xfrm>
                <a:off x="13124" y="2584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3" name="Shape 1003"/>
              <p:cNvSpPr/>
              <p:nvPr/>
            </p:nvSpPr>
            <p:spPr>
              <a:xfrm>
                <a:off x="13058" y="2584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4" name="Shape 1004"/>
              <p:cNvSpPr/>
              <p:nvPr/>
            </p:nvSpPr>
            <p:spPr>
              <a:xfrm>
                <a:off x="12992" y="2584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5" name="Shape 1005"/>
              <p:cNvSpPr/>
              <p:nvPr/>
            </p:nvSpPr>
            <p:spPr>
              <a:xfrm>
                <a:off x="12926" y="2584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6" name="Shape 1006"/>
              <p:cNvSpPr/>
              <p:nvPr/>
            </p:nvSpPr>
            <p:spPr>
              <a:xfrm>
                <a:off x="12860" y="2584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7" name="Shape 1007"/>
              <p:cNvSpPr/>
              <p:nvPr/>
            </p:nvSpPr>
            <p:spPr>
              <a:xfrm>
                <a:off x="12794" y="2584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8" name="Shape 1008"/>
              <p:cNvSpPr/>
              <p:nvPr/>
            </p:nvSpPr>
            <p:spPr>
              <a:xfrm>
                <a:off x="12728" y="2584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9" name="Shape 1009"/>
              <p:cNvSpPr/>
              <p:nvPr/>
            </p:nvSpPr>
            <p:spPr>
              <a:xfrm>
                <a:off x="12664" y="2584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0" name="Shape 1010"/>
              <p:cNvSpPr/>
              <p:nvPr/>
            </p:nvSpPr>
            <p:spPr>
              <a:xfrm>
                <a:off x="12598" y="2584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1" name="Shape 1011"/>
              <p:cNvSpPr/>
              <p:nvPr/>
            </p:nvSpPr>
            <p:spPr>
              <a:xfrm>
                <a:off x="12532" y="2584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2" name="Shape 1012"/>
              <p:cNvSpPr/>
              <p:nvPr/>
            </p:nvSpPr>
            <p:spPr>
              <a:xfrm>
                <a:off x="12466" y="2584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3" name="Shape 1013"/>
              <p:cNvSpPr/>
              <p:nvPr/>
            </p:nvSpPr>
            <p:spPr>
              <a:xfrm>
                <a:off x="12400" y="2584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4" name="Shape 1014"/>
              <p:cNvSpPr/>
              <p:nvPr/>
            </p:nvSpPr>
            <p:spPr>
              <a:xfrm>
                <a:off x="12334" y="2584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5" name="Shape 1015"/>
              <p:cNvSpPr/>
              <p:nvPr/>
            </p:nvSpPr>
            <p:spPr>
              <a:xfrm>
                <a:off x="12268" y="2584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6" name="Shape 1016"/>
              <p:cNvSpPr/>
              <p:nvPr/>
            </p:nvSpPr>
            <p:spPr>
              <a:xfrm>
                <a:off x="12202" y="2584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7" name="Shape 1017"/>
              <p:cNvSpPr/>
              <p:nvPr/>
            </p:nvSpPr>
            <p:spPr>
              <a:xfrm>
                <a:off x="12136" y="2584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8" name="Shape 1018"/>
              <p:cNvSpPr/>
              <p:nvPr/>
            </p:nvSpPr>
            <p:spPr>
              <a:xfrm>
                <a:off x="12070" y="2584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9" name="Shape 1019"/>
              <p:cNvSpPr/>
              <p:nvPr/>
            </p:nvSpPr>
            <p:spPr>
              <a:xfrm>
                <a:off x="12004" y="2584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0" name="Shape 1020"/>
              <p:cNvSpPr/>
              <p:nvPr/>
            </p:nvSpPr>
            <p:spPr>
              <a:xfrm>
                <a:off x="11938" y="2584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1" name="Shape 1021"/>
              <p:cNvSpPr/>
              <p:nvPr/>
            </p:nvSpPr>
            <p:spPr>
              <a:xfrm>
                <a:off x="11873" y="2584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2" name="Shape 1022"/>
              <p:cNvSpPr/>
              <p:nvPr/>
            </p:nvSpPr>
            <p:spPr>
              <a:xfrm>
                <a:off x="11807" y="2584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3" name="Shape 1023"/>
              <p:cNvSpPr/>
              <p:nvPr/>
            </p:nvSpPr>
            <p:spPr>
              <a:xfrm>
                <a:off x="11741" y="2584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4" name="Shape 1024"/>
              <p:cNvSpPr/>
              <p:nvPr/>
            </p:nvSpPr>
            <p:spPr>
              <a:xfrm>
                <a:off x="11675" y="2584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5" name="Shape 1025"/>
              <p:cNvSpPr/>
              <p:nvPr/>
            </p:nvSpPr>
            <p:spPr>
              <a:xfrm>
                <a:off x="11609" y="2584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6" name="Shape 1026"/>
              <p:cNvSpPr/>
              <p:nvPr/>
            </p:nvSpPr>
            <p:spPr>
              <a:xfrm>
                <a:off x="11543" y="2584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7" name="Shape 1027"/>
              <p:cNvSpPr/>
              <p:nvPr/>
            </p:nvSpPr>
            <p:spPr>
              <a:xfrm>
                <a:off x="11477" y="2584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8" name="Shape 1028"/>
              <p:cNvSpPr/>
              <p:nvPr/>
            </p:nvSpPr>
            <p:spPr>
              <a:xfrm>
                <a:off x="11450" y="2584"/>
                <a:ext cx="1" cy="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9" name="Shape 1029"/>
              <p:cNvSpPr/>
              <p:nvPr/>
            </p:nvSpPr>
            <p:spPr>
              <a:xfrm>
                <a:off x="13783" y="2520"/>
                <a:ext cx="36" cy="31"/>
              </a:xfrm>
              <a:custGeom>
                <a:pathLst>
                  <a:path extrusionOk="0" h="31" w="36">
                    <a:moveTo>
                      <a:pt x="0" y="31"/>
                    </a:moveTo>
                    <a:lnTo>
                      <a:pt x="12" y="31"/>
                    </a:lnTo>
                    <a:lnTo>
                      <a:pt x="36" y="0"/>
                    </a:lnTo>
                    <a:lnTo>
                      <a:pt x="0" y="0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0" name="Shape 1030"/>
              <p:cNvSpPr/>
              <p:nvPr/>
            </p:nvSpPr>
            <p:spPr>
              <a:xfrm>
                <a:off x="13717" y="2520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1" name="Shape 1031"/>
              <p:cNvSpPr/>
              <p:nvPr/>
            </p:nvSpPr>
            <p:spPr>
              <a:xfrm>
                <a:off x="13651" y="2520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2" name="Shape 1032"/>
              <p:cNvSpPr/>
              <p:nvPr/>
            </p:nvSpPr>
            <p:spPr>
              <a:xfrm>
                <a:off x="13585" y="2520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3" name="Shape 1033"/>
              <p:cNvSpPr/>
              <p:nvPr/>
            </p:nvSpPr>
            <p:spPr>
              <a:xfrm>
                <a:off x="13519" y="2520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4" name="Shape 1034"/>
              <p:cNvSpPr/>
              <p:nvPr/>
            </p:nvSpPr>
            <p:spPr>
              <a:xfrm>
                <a:off x="13455" y="2520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5" name="Shape 1035"/>
              <p:cNvSpPr/>
              <p:nvPr/>
            </p:nvSpPr>
            <p:spPr>
              <a:xfrm>
                <a:off x="13389" y="2520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6" name="Shape 1036"/>
              <p:cNvSpPr/>
              <p:nvPr/>
            </p:nvSpPr>
            <p:spPr>
              <a:xfrm>
                <a:off x="13323" y="2520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7" name="Shape 1037"/>
              <p:cNvSpPr/>
              <p:nvPr/>
            </p:nvSpPr>
            <p:spPr>
              <a:xfrm>
                <a:off x="13257" y="2520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8" name="Shape 1038"/>
              <p:cNvSpPr/>
              <p:nvPr/>
            </p:nvSpPr>
            <p:spPr>
              <a:xfrm>
                <a:off x="13191" y="2520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9" name="Shape 1039"/>
              <p:cNvSpPr/>
              <p:nvPr/>
            </p:nvSpPr>
            <p:spPr>
              <a:xfrm>
                <a:off x="13124" y="2520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0" name="Shape 1040"/>
              <p:cNvSpPr/>
              <p:nvPr/>
            </p:nvSpPr>
            <p:spPr>
              <a:xfrm>
                <a:off x="13058" y="2520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1" name="Shape 1041"/>
              <p:cNvSpPr/>
              <p:nvPr/>
            </p:nvSpPr>
            <p:spPr>
              <a:xfrm>
                <a:off x="12992" y="2520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2" name="Shape 1042"/>
              <p:cNvSpPr/>
              <p:nvPr/>
            </p:nvSpPr>
            <p:spPr>
              <a:xfrm>
                <a:off x="12926" y="2520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3" name="Shape 1043"/>
              <p:cNvSpPr/>
              <p:nvPr/>
            </p:nvSpPr>
            <p:spPr>
              <a:xfrm>
                <a:off x="12860" y="2520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4" name="Shape 1044"/>
              <p:cNvSpPr/>
              <p:nvPr/>
            </p:nvSpPr>
            <p:spPr>
              <a:xfrm>
                <a:off x="12794" y="2520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5" name="Shape 1045"/>
              <p:cNvSpPr/>
              <p:nvPr/>
            </p:nvSpPr>
            <p:spPr>
              <a:xfrm>
                <a:off x="12728" y="2520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6" name="Shape 1046"/>
              <p:cNvSpPr/>
              <p:nvPr/>
            </p:nvSpPr>
            <p:spPr>
              <a:xfrm>
                <a:off x="12664" y="2520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7" name="Shape 1047"/>
              <p:cNvSpPr/>
              <p:nvPr/>
            </p:nvSpPr>
            <p:spPr>
              <a:xfrm>
                <a:off x="12598" y="2520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8" name="Shape 1048"/>
              <p:cNvSpPr/>
              <p:nvPr/>
            </p:nvSpPr>
            <p:spPr>
              <a:xfrm>
                <a:off x="12532" y="2520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9" name="Shape 1049"/>
              <p:cNvSpPr/>
              <p:nvPr/>
            </p:nvSpPr>
            <p:spPr>
              <a:xfrm>
                <a:off x="12466" y="2520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0" name="Shape 1050"/>
              <p:cNvSpPr/>
              <p:nvPr/>
            </p:nvSpPr>
            <p:spPr>
              <a:xfrm>
                <a:off x="12400" y="2520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1" name="Shape 1051"/>
              <p:cNvSpPr/>
              <p:nvPr/>
            </p:nvSpPr>
            <p:spPr>
              <a:xfrm>
                <a:off x="12334" y="2520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2" name="Shape 1052"/>
              <p:cNvSpPr/>
              <p:nvPr/>
            </p:nvSpPr>
            <p:spPr>
              <a:xfrm>
                <a:off x="12268" y="2520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3" name="Shape 1053"/>
              <p:cNvSpPr/>
              <p:nvPr/>
            </p:nvSpPr>
            <p:spPr>
              <a:xfrm>
                <a:off x="12202" y="2520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4" name="Shape 1054"/>
              <p:cNvSpPr/>
              <p:nvPr/>
            </p:nvSpPr>
            <p:spPr>
              <a:xfrm>
                <a:off x="12136" y="2520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5" name="Shape 1055"/>
              <p:cNvSpPr/>
              <p:nvPr/>
            </p:nvSpPr>
            <p:spPr>
              <a:xfrm>
                <a:off x="12070" y="2520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6" name="Shape 1056"/>
              <p:cNvSpPr/>
              <p:nvPr/>
            </p:nvSpPr>
            <p:spPr>
              <a:xfrm>
                <a:off x="12004" y="2520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7" name="Shape 1057"/>
              <p:cNvSpPr/>
              <p:nvPr/>
            </p:nvSpPr>
            <p:spPr>
              <a:xfrm>
                <a:off x="11938" y="2520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8" name="Shape 1058"/>
              <p:cNvSpPr/>
              <p:nvPr/>
            </p:nvSpPr>
            <p:spPr>
              <a:xfrm>
                <a:off x="11873" y="2520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9" name="Shape 1059"/>
              <p:cNvSpPr/>
              <p:nvPr/>
            </p:nvSpPr>
            <p:spPr>
              <a:xfrm>
                <a:off x="11807" y="2520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60" name="Shape 1060"/>
              <p:cNvSpPr/>
              <p:nvPr/>
            </p:nvSpPr>
            <p:spPr>
              <a:xfrm>
                <a:off x="11741" y="2520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61" name="Shape 1061"/>
              <p:cNvSpPr/>
              <p:nvPr/>
            </p:nvSpPr>
            <p:spPr>
              <a:xfrm>
                <a:off x="11675" y="2520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62" name="Shape 1062"/>
              <p:cNvSpPr/>
              <p:nvPr/>
            </p:nvSpPr>
            <p:spPr>
              <a:xfrm>
                <a:off x="11609" y="2520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63" name="Shape 1063"/>
              <p:cNvSpPr/>
              <p:nvPr/>
            </p:nvSpPr>
            <p:spPr>
              <a:xfrm>
                <a:off x="11543" y="2520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64" name="Shape 1064"/>
              <p:cNvSpPr/>
              <p:nvPr/>
            </p:nvSpPr>
            <p:spPr>
              <a:xfrm>
                <a:off x="11477" y="2520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65" name="Shape 1065"/>
              <p:cNvSpPr/>
              <p:nvPr/>
            </p:nvSpPr>
            <p:spPr>
              <a:xfrm>
                <a:off x="11411" y="2520"/>
                <a:ext cx="40" cy="31"/>
              </a:xfrm>
              <a:custGeom>
                <a:pathLst>
                  <a:path extrusionOk="0" h="31" w="40">
                    <a:moveTo>
                      <a:pt x="40" y="0"/>
                    </a:moveTo>
                    <a:lnTo>
                      <a:pt x="0" y="0"/>
                    </a:lnTo>
                    <a:lnTo>
                      <a:pt x="0" y="13"/>
                    </a:lnTo>
                    <a:lnTo>
                      <a:pt x="15" y="31"/>
                    </a:lnTo>
                    <a:lnTo>
                      <a:pt x="40" y="31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66" name="Shape 1066"/>
              <p:cNvSpPr/>
              <p:nvPr/>
            </p:nvSpPr>
            <p:spPr>
              <a:xfrm>
                <a:off x="13849" y="2457"/>
                <a:ext cx="17" cy="21"/>
              </a:xfrm>
              <a:custGeom>
                <a:pathLst>
                  <a:path extrusionOk="0" h="21" w="17">
                    <a:moveTo>
                      <a:pt x="0" y="21"/>
                    </a:moveTo>
                    <a:lnTo>
                      <a:pt x="17" y="0"/>
                    </a:lnTo>
                    <a:lnTo>
                      <a:pt x="0" y="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67" name="Shape 1067"/>
              <p:cNvSpPr/>
              <p:nvPr/>
            </p:nvSpPr>
            <p:spPr>
              <a:xfrm>
                <a:off x="13783" y="2457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68" name="Shape 1068"/>
              <p:cNvSpPr/>
              <p:nvPr/>
            </p:nvSpPr>
            <p:spPr>
              <a:xfrm>
                <a:off x="13717" y="2457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69" name="Shape 1069"/>
              <p:cNvSpPr/>
              <p:nvPr/>
            </p:nvSpPr>
            <p:spPr>
              <a:xfrm>
                <a:off x="13651" y="2457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0" name="Shape 1070"/>
              <p:cNvSpPr/>
              <p:nvPr/>
            </p:nvSpPr>
            <p:spPr>
              <a:xfrm>
                <a:off x="13585" y="2457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1" name="Shape 1071"/>
              <p:cNvSpPr/>
              <p:nvPr/>
            </p:nvSpPr>
            <p:spPr>
              <a:xfrm>
                <a:off x="13519" y="2457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2" name="Shape 1072"/>
              <p:cNvSpPr/>
              <p:nvPr/>
            </p:nvSpPr>
            <p:spPr>
              <a:xfrm>
                <a:off x="13455" y="2457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3" name="Shape 1073"/>
              <p:cNvSpPr/>
              <p:nvPr/>
            </p:nvSpPr>
            <p:spPr>
              <a:xfrm>
                <a:off x="13389" y="2457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4" name="Shape 1074"/>
              <p:cNvSpPr/>
              <p:nvPr/>
            </p:nvSpPr>
            <p:spPr>
              <a:xfrm>
                <a:off x="13323" y="2457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5" name="Shape 1075"/>
              <p:cNvSpPr/>
              <p:nvPr/>
            </p:nvSpPr>
            <p:spPr>
              <a:xfrm>
                <a:off x="13257" y="2457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6" name="Shape 1076"/>
              <p:cNvSpPr/>
              <p:nvPr/>
            </p:nvSpPr>
            <p:spPr>
              <a:xfrm>
                <a:off x="13191" y="2457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7" name="Shape 1077"/>
              <p:cNvSpPr/>
              <p:nvPr/>
            </p:nvSpPr>
            <p:spPr>
              <a:xfrm>
                <a:off x="13124" y="2457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8" name="Shape 1078"/>
              <p:cNvSpPr/>
              <p:nvPr/>
            </p:nvSpPr>
            <p:spPr>
              <a:xfrm>
                <a:off x="13058" y="2457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9" name="Shape 1079"/>
              <p:cNvSpPr/>
              <p:nvPr/>
            </p:nvSpPr>
            <p:spPr>
              <a:xfrm>
                <a:off x="12992" y="2457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80" name="Shape 1080"/>
              <p:cNvSpPr/>
              <p:nvPr/>
            </p:nvSpPr>
            <p:spPr>
              <a:xfrm>
                <a:off x="12926" y="2457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81" name="Shape 1081"/>
              <p:cNvSpPr/>
              <p:nvPr/>
            </p:nvSpPr>
            <p:spPr>
              <a:xfrm>
                <a:off x="12860" y="2457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82" name="Shape 1082"/>
              <p:cNvSpPr/>
              <p:nvPr/>
            </p:nvSpPr>
            <p:spPr>
              <a:xfrm>
                <a:off x="12794" y="2457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83" name="Shape 1083"/>
              <p:cNvSpPr/>
              <p:nvPr/>
            </p:nvSpPr>
            <p:spPr>
              <a:xfrm>
                <a:off x="12728" y="2457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84" name="Shape 1084"/>
              <p:cNvSpPr/>
              <p:nvPr/>
            </p:nvSpPr>
            <p:spPr>
              <a:xfrm>
                <a:off x="12664" y="2457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85" name="Shape 1085"/>
              <p:cNvSpPr/>
              <p:nvPr/>
            </p:nvSpPr>
            <p:spPr>
              <a:xfrm>
                <a:off x="12598" y="2457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86" name="Shape 1086"/>
              <p:cNvSpPr/>
              <p:nvPr/>
            </p:nvSpPr>
            <p:spPr>
              <a:xfrm>
                <a:off x="12532" y="2457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87" name="Shape 1087"/>
              <p:cNvSpPr/>
              <p:nvPr/>
            </p:nvSpPr>
            <p:spPr>
              <a:xfrm>
                <a:off x="12466" y="2457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88" name="Shape 1088"/>
              <p:cNvSpPr/>
              <p:nvPr/>
            </p:nvSpPr>
            <p:spPr>
              <a:xfrm>
                <a:off x="12400" y="2457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89" name="Shape 1089"/>
              <p:cNvSpPr/>
              <p:nvPr/>
            </p:nvSpPr>
            <p:spPr>
              <a:xfrm>
                <a:off x="12334" y="2457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90" name="Shape 1090"/>
              <p:cNvSpPr/>
              <p:nvPr/>
            </p:nvSpPr>
            <p:spPr>
              <a:xfrm>
                <a:off x="12268" y="2457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91" name="Shape 1091"/>
              <p:cNvSpPr/>
              <p:nvPr/>
            </p:nvSpPr>
            <p:spPr>
              <a:xfrm>
                <a:off x="12202" y="2457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92" name="Shape 1092"/>
              <p:cNvSpPr/>
              <p:nvPr/>
            </p:nvSpPr>
            <p:spPr>
              <a:xfrm>
                <a:off x="12136" y="2457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93" name="Shape 1093"/>
              <p:cNvSpPr/>
              <p:nvPr/>
            </p:nvSpPr>
            <p:spPr>
              <a:xfrm>
                <a:off x="12070" y="2457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94" name="Shape 1094"/>
              <p:cNvSpPr/>
              <p:nvPr/>
            </p:nvSpPr>
            <p:spPr>
              <a:xfrm>
                <a:off x="12004" y="2457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95" name="Shape 1095"/>
              <p:cNvSpPr/>
              <p:nvPr/>
            </p:nvSpPr>
            <p:spPr>
              <a:xfrm>
                <a:off x="11938" y="2457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96" name="Shape 1096"/>
              <p:cNvSpPr/>
              <p:nvPr/>
            </p:nvSpPr>
            <p:spPr>
              <a:xfrm>
                <a:off x="11873" y="2457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97" name="Shape 1097"/>
              <p:cNvSpPr/>
              <p:nvPr/>
            </p:nvSpPr>
            <p:spPr>
              <a:xfrm>
                <a:off x="11807" y="2457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98" name="Shape 1098"/>
              <p:cNvSpPr/>
              <p:nvPr/>
            </p:nvSpPr>
            <p:spPr>
              <a:xfrm>
                <a:off x="11741" y="2457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99" name="Shape 1099"/>
              <p:cNvSpPr/>
              <p:nvPr/>
            </p:nvSpPr>
            <p:spPr>
              <a:xfrm>
                <a:off x="11675" y="2457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00" name="Shape 1100"/>
              <p:cNvSpPr/>
              <p:nvPr/>
            </p:nvSpPr>
            <p:spPr>
              <a:xfrm>
                <a:off x="11609" y="2457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01" name="Shape 1101"/>
              <p:cNvSpPr/>
              <p:nvPr/>
            </p:nvSpPr>
            <p:spPr>
              <a:xfrm>
                <a:off x="11543" y="2457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02" name="Shape 1102"/>
              <p:cNvSpPr/>
              <p:nvPr/>
            </p:nvSpPr>
            <p:spPr>
              <a:xfrm>
                <a:off x="11477" y="2457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03" name="Shape 1103"/>
              <p:cNvSpPr/>
              <p:nvPr/>
            </p:nvSpPr>
            <p:spPr>
              <a:xfrm>
                <a:off x="11411" y="2457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04" name="Shape 1104"/>
              <p:cNvSpPr/>
              <p:nvPr/>
            </p:nvSpPr>
            <p:spPr>
              <a:xfrm>
                <a:off x="11351" y="2457"/>
                <a:ext cx="34" cy="31"/>
              </a:xfrm>
              <a:custGeom>
                <a:pathLst>
                  <a:path extrusionOk="0" h="31" w="34">
                    <a:moveTo>
                      <a:pt x="34" y="0"/>
                    </a:moveTo>
                    <a:lnTo>
                      <a:pt x="0" y="0"/>
                    </a:lnTo>
                    <a:lnTo>
                      <a:pt x="25" y="31"/>
                    </a:lnTo>
                    <a:lnTo>
                      <a:pt x="34" y="31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05" name="Shape 1105"/>
              <p:cNvSpPr/>
              <p:nvPr/>
            </p:nvSpPr>
            <p:spPr>
              <a:xfrm>
                <a:off x="13849" y="2392"/>
                <a:ext cx="41" cy="32"/>
              </a:xfrm>
              <a:custGeom>
                <a:pathLst>
                  <a:path extrusionOk="0" h="32" w="41">
                    <a:moveTo>
                      <a:pt x="0" y="0"/>
                    </a:moveTo>
                    <a:lnTo>
                      <a:pt x="0" y="32"/>
                    </a:lnTo>
                    <a:lnTo>
                      <a:pt x="39" y="32"/>
                    </a:lnTo>
                    <a:lnTo>
                      <a:pt x="41" y="32"/>
                    </a:lnTo>
                    <a:lnTo>
                      <a:pt x="4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06" name="Shape 1106"/>
              <p:cNvSpPr/>
              <p:nvPr/>
            </p:nvSpPr>
            <p:spPr>
              <a:xfrm>
                <a:off x="13783" y="2392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07" name="Shape 1107"/>
              <p:cNvSpPr/>
              <p:nvPr/>
            </p:nvSpPr>
            <p:spPr>
              <a:xfrm>
                <a:off x="13717" y="2392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08" name="Shape 1108"/>
              <p:cNvSpPr/>
              <p:nvPr/>
            </p:nvSpPr>
            <p:spPr>
              <a:xfrm>
                <a:off x="13651" y="2392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09" name="Shape 1109"/>
              <p:cNvSpPr/>
              <p:nvPr/>
            </p:nvSpPr>
            <p:spPr>
              <a:xfrm>
                <a:off x="13585" y="2392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10" name="Shape 1110"/>
              <p:cNvSpPr/>
              <p:nvPr/>
            </p:nvSpPr>
            <p:spPr>
              <a:xfrm>
                <a:off x="13519" y="2392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11" name="Shape 1111"/>
              <p:cNvSpPr/>
              <p:nvPr/>
            </p:nvSpPr>
            <p:spPr>
              <a:xfrm>
                <a:off x="13455" y="2392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12" name="Shape 1112"/>
              <p:cNvSpPr/>
              <p:nvPr/>
            </p:nvSpPr>
            <p:spPr>
              <a:xfrm>
                <a:off x="13389" y="2392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13" name="Shape 1113"/>
              <p:cNvSpPr/>
              <p:nvPr/>
            </p:nvSpPr>
            <p:spPr>
              <a:xfrm>
                <a:off x="13323" y="2392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14" name="Shape 1114"/>
              <p:cNvSpPr/>
              <p:nvPr/>
            </p:nvSpPr>
            <p:spPr>
              <a:xfrm>
                <a:off x="13257" y="2392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15" name="Shape 1115"/>
              <p:cNvSpPr/>
              <p:nvPr/>
            </p:nvSpPr>
            <p:spPr>
              <a:xfrm>
                <a:off x="13191" y="2392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16" name="Shape 1116"/>
              <p:cNvSpPr/>
              <p:nvPr/>
            </p:nvSpPr>
            <p:spPr>
              <a:xfrm>
                <a:off x="13124" y="2392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17" name="Shape 1117"/>
              <p:cNvSpPr/>
              <p:nvPr/>
            </p:nvSpPr>
            <p:spPr>
              <a:xfrm>
                <a:off x="13058" y="2392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18" name="Shape 1118"/>
              <p:cNvSpPr/>
              <p:nvPr/>
            </p:nvSpPr>
            <p:spPr>
              <a:xfrm>
                <a:off x="12992" y="2392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19" name="Shape 1119"/>
              <p:cNvSpPr/>
              <p:nvPr/>
            </p:nvSpPr>
            <p:spPr>
              <a:xfrm>
                <a:off x="12926" y="2392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0" name="Shape 1120"/>
              <p:cNvSpPr/>
              <p:nvPr/>
            </p:nvSpPr>
            <p:spPr>
              <a:xfrm>
                <a:off x="12860" y="2392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1" name="Shape 1121"/>
              <p:cNvSpPr/>
              <p:nvPr/>
            </p:nvSpPr>
            <p:spPr>
              <a:xfrm>
                <a:off x="12794" y="2392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2" name="Shape 1122"/>
              <p:cNvSpPr/>
              <p:nvPr/>
            </p:nvSpPr>
            <p:spPr>
              <a:xfrm>
                <a:off x="12728" y="2392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3" name="Shape 1123"/>
              <p:cNvSpPr/>
              <p:nvPr/>
            </p:nvSpPr>
            <p:spPr>
              <a:xfrm>
                <a:off x="12664" y="2392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4" name="Shape 1124"/>
              <p:cNvSpPr/>
              <p:nvPr/>
            </p:nvSpPr>
            <p:spPr>
              <a:xfrm>
                <a:off x="12598" y="2392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5" name="Shape 1125"/>
              <p:cNvSpPr/>
              <p:nvPr/>
            </p:nvSpPr>
            <p:spPr>
              <a:xfrm>
                <a:off x="12532" y="2392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6" name="Shape 1126"/>
              <p:cNvSpPr/>
              <p:nvPr/>
            </p:nvSpPr>
            <p:spPr>
              <a:xfrm>
                <a:off x="12466" y="2392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7" name="Shape 1127"/>
              <p:cNvSpPr/>
              <p:nvPr/>
            </p:nvSpPr>
            <p:spPr>
              <a:xfrm>
                <a:off x="12400" y="2392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8" name="Shape 1128"/>
              <p:cNvSpPr/>
              <p:nvPr/>
            </p:nvSpPr>
            <p:spPr>
              <a:xfrm>
                <a:off x="12334" y="2392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9" name="Shape 1129"/>
              <p:cNvSpPr/>
              <p:nvPr/>
            </p:nvSpPr>
            <p:spPr>
              <a:xfrm>
                <a:off x="12268" y="2392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30" name="Shape 1130"/>
              <p:cNvSpPr/>
              <p:nvPr/>
            </p:nvSpPr>
            <p:spPr>
              <a:xfrm>
                <a:off x="12202" y="2392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31" name="Shape 1131"/>
              <p:cNvSpPr/>
              <p:nvPr/>
            </p:nvSpPr>
            <p:spPr>
              <a:xfrm>
                <a:off x="12136" y="2392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32" name="Shape 1132"/>
              <p:cNvSpPr/>
              <p:nvPr/>
            </p:nvSpPr>
            <p:spPr>
              <a:xfrm>
                <a:off x="12070" y="2392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33" name="Shape 1133"/>
              <p:cNvSpPr/>
              <p:nvPr/>
            </p:nvSpPr>
            <p:spPr>
              <a:xfrm>
                <a:off x="12004" y="2392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34" name="Shape 1134"/>
              <p:cNvSpPr/>
              <p:nvPr/>
            </p:nvSpPr>
            <p:spPr>
              <a:xfrm>
                <a:off x="11938" y="2392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35" name="Shape 1135"/>
              <p:cNvSpPr/>
              <p:nvPr/>
            </p:nvSpPr>
            <p:spPr>
              <a:xfrm>
                <a:off x="11873" y="2392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36" name="Shape 1136"/>
              <p:cNvSpPr/>
              <p:nvPr/>
            </p:nvSpPr>
            <p:spPr>
              <a:xfrm>
                <a:off x="11807" y="2392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37" name="Shape 1137"/>
              <p:cNvSpPr/>
              <p:nvPr/>
            </p:nvSpPr>
            <p:spPr>
              <a:xfrm>
                <a:off x="11741" y="2392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38" name="Shape 1138"/>
              <p:cNvSpPr/>
              <p:nvPr/>
            </p:nvSpPr>
            <p:spPr>
              <a:xfrm>
                <a:off x="11675" y="2392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39" name="Shape 1139"/>
              <p:cNvSpPr/>
              <p:nvPr/>
            </p:nvSpPr>
            <p:spPr>
              <a:xfrm>
                <a:off x="11609" y="2392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40" name="Shape 1140"/>
              <p:cNvSpPr/>
              <p:nvPr/>
            </p:nvSpPr>
            <p:spPr>
              <a:xfrm>
                <a:off x="11543" y="2392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41" name="Shape 1141"/>
              <p:cNvSpPr/>
              <p:nvPr/>
            </p:nvSpPr>
            <p:spPr>
              <a:xfrm>
                <a:off x="11477" y="2392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42" name="Shape 1142"/>
              <p:cNvSpPr/>
              <p:nvPr/>
            </p:nvSpPr>
            <p:spPr>
              <a:xfrm>
                <a:off x="11411" y="2392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43" name="Shape 1143"/>
              <p:cNvSpPr/>
              <p:nvPr/>
            </p:nvSpPr>
            <p:spPr>
              <a:xfrm>
                <a:off x="11345" y="2392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44" name="Shape 1144"/>
              <p:cNvSpPr/>
              <p:nvPr/>
            </p:nvSpPr>
            <p:spPr>
              <a:xfrm>
                <a:off x="11303" y="2392"/>
                <a:ext cx="16" cy="23"/>
              </a:xfrm>
              <a:custGeom>
                <a:pathLst>
                  <a:path extrusionOk="0" h="23" w="16">
                    <a:moveTo>
                      <a:pt x="0" y="0"/>
                    </a:moveTo>
                    <a:lnTo>
                      <a:pt x="16" y="23"/>
                    </a:lnTo>
                    <a:lnTo>
                      <a:pt x="1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45" name="Shape 1145"/>
              <p:cNvSpPr/>
              <p:nvPr/>
            </p:nvSpPr>
            <p:spPr>
              <a:xfrm>
                <a:off x="13915" y="2328"/>
                <a:ext cx="41" cy="33"/>
              </a:xfrm>
              <a:custGeom>
                <a:pathLst>
                  <a:path extrusionOk="0" h="33" w="41">
                    <a:moveTo>
                      <a:pt x="0" y="0"/>
                    </a:moveTo>
                    <a:lnTo>
                      <a:pt x="0" y="33"/>
                    </a:lnTo>
                    <a:lnTo>
                      <a:pt x="20" y="33"/>
                    </a:lnTo>
                    <a:lnTo>
                      <a:pt x="41" y="4"/>
                    </a:lnTo>
                    <a:lnTo>
                      <a:pt x="4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46" name="Shape 1146"/>
              <p:cNvSpPr/>
              <p:nvPr/>
            </p:nvSpPr>
            <p:spPr>
              <a:xfrm>
                <a:off x="13849" y="2328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47" name="Shape 1147"/>
              <p:cNvSpPr/>
              <p:nvPr/>
            </p:nvSpPr>
            <p:spPr>
              <a:xfrm>
                <a:off x="13783" y="2328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48" name="Shape 1148"/>
              <p:cNvSpPr/>
              <p:nvPr/>
            </p:nvSpPr>
            <p:spPr>
              <a:xfrm>
                <a:off x="13717" y="2328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49" name="Shape 1149"/>
              <p:cNvSpPr/>
              <p:nvPr/>
            </p:nvSpPr>
            <p:spPr>
              <a:xfrm>
                <a:off x="13651" y="2328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50" name="Shape 1150"/>
              <p:cNvSpPr/>
              <p:nvPr/>
            </p:nvSpPr>
            <p:spPr>
              <a:xfrm>
                <a:off x="13585" y="2328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51" name="Shape 1151"/>
              <p:cNvSpPr/>
              <p:nvPr/>
            </p:nvSpPr>
            <p:spPr>
              <a:xfrm>
                <a:off x="13519" y="2328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52" name="Shape 1152"/>
              <p:cNvSpPr/>
              <p:nvPr/>
            </p:nvSpPr>
            <p:spPr>
              <a:xfrm>
                <a:off x="13455" y="2328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53" name="Shape 1153"/>
              <p:cNvSpPr/>
              <p:nvPr/>
            </p:nvSpPr>
            <p:spPr>
              <a:xfrm>
                <a:off x="13389" y="2328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54" name="Shape 1154"/>
              <p:cNvSpPr/>
              <p:nvPr/>
            </p:nvSpPr>
            <p:spPr>
              <a:xfrm>
                <a:off x="13323" y="2328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55" name="Shape 1155"/>
              <p:cNvSpPr/>
              <p:nvPr/>
            </p:nvSpPr>
            <p:spPr>
              <a:xfrm>
                <a:off x="13257" y="2328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56" name="Shape 1156"/>
              <p:cNvSpPr/>
              <p:nvPr/>
            </p:nvSpPr>
            <p:spPr>
              <a:xfrm>
                <a:off x="13191" y="2328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57" name="Shape 1157"/>
              <p:cNvSpPr/>
              <p:nvPr/>
            </p:nvSpPr>
            <p:spPr>
              <a:xfrm>
                <a:off x="13124" y="2328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58" name="Shape 1158"/>
              <p:cNvSpPr/>
              <p:nvPr/>
            </p:nvSpPr>
            <p:spPr>
              <a:xfrm>
                <a:off x="13058" y="2328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59" name="Shape 1159"/>
              <p:cNvSpPr/>
              <p:nvPr/>
            </p:nvSpPr>
            <p:spPr>
              <a:xfrm>
                <a:off x="12992" y="2328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160" name="Shape 1160"/>
            <p:cNvGrpSpPr/>
            <p:nvPr/>
          </p:nvGrpSpPr>
          <p:grpSpPr>
            <a:xfrm>
              <a:off x="17629188" y="3290888"/>
              <a:ext cx="4826000" cy="457200"/>
              <a:chOff x="11105" y="2073"/>
              <a:chExt cx="3040" cy="288"/>
            </a:xfrm>
          </p:grpSpPr>
          <p:sp>
            <p:nvSpPr>
              <p:cNvPr id="1161" name="Shape 1161"/>
              <p:cNvSpPr/>
              <p:nvPr/>
            </p:nvSpPr>
            <p:spPr>
              <a:xfrm>
                <a:off x="12926" y="2328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62" name="Shape 1162"/>
              <p:cNvSpPr/>
              <p:nvPr/>
            </p:nvSpPr>
            <p:spPr>
              <a:xfrm>
                <a:off x="12860" y="2328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63" name="Shape 1163"/>
              <p:cNvSpPr/>
              <p:nvPr/>
            </p:nvSpPr>
            <p:spPr>
              <a:xfrm>
                <a:off x="12794" y="2328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64" name="Shape 1164"/>
              <p:cNvSpPr/>
              <p:nvPr/>
            </p:nvSpPr>
            <p:spPr>
              <a:xfrm>
                <a:off x="12728" y="2328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65" name="Shape 1165"/>
              <p:cNvSpPr/>
              <p:nvPr/>
            </p:nvSpPr>
            <p:spPr>
              <a:xfrm>
                <a:off x="12664" y="2328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66" name="Shape 1166"/>
              <p:cNvSpPr/>
              <p:nvPr/>
            </p:nvSpPr>
            <p:spPr>
              <a:xfrm>
                <a:off x="12598" y="2328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67" name="Shape 1167"/>
              <p:cNvSpPr/>
              <p:nvPr/>
            </p:nvSpPr>
            <p:spPr>
              <a:xfrm>
                <a:off x="12532" y="2328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68" name="Shape 1168"/>
              <p:cNvSpPr/>
              <p:nvPr/>
            </p:nvSpPr>
            <p:spPr>
              <a:xfrm>
                <a:off x="12466" y="2328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69" name="Shape 1169"/>
              <p:cNvSpPr/>
              <p:nvPr/>
            </p:nvSpPr>
            <p:spPr>
              <a:xfrm>
                <a:off x="12400" y="2328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70" name="Shape 1170"/>
              <p:cNvSpPr/>
              <p:nvPr/>
            </p:nvSpPr>
            <p:spPr>
              <a:xfrm>
                <a:off x="12334" y="2328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71" name="Shape 1171"/>
              <p:cNvSpPr/>
              <p:nvPr/>
            </p:nvSpPr>
            <p:spPr>
              <a:xfrm>
                <a:off x="12268" y="2328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72" name="Shape 1172"/>
              <p:cNvSpPr/>
              <p:nvPr/>
            </p:nvSpPr>
            <p:spPr>
              <a:xfrm>
                <a:off x="12202" y="2328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73" name="Shape 1173"/>
              <p:cNvSpPr/>
              <p:nvPr/>
            </p:nvSpPr>
            <p:spPr>
              <a:xfrm>
                <a:off x="12136" y="2328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74" name="Shape 1174"/>
              <p:cNvSpPr/>
              <p:nvPr/>
            </p:nvSpPr>
            <p:spPr>
              <a:xfrm>
                <a:off x="12070" y="2328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75" name="Shape 1175"/>
              <p:cNvSpPr/>
              <p:nvPr/>
            </p:nvSpPr>
            <p:spPr>
              <a:xfrm>
                <a:off x="12004" y="2328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76" name="Shape 1176"/>
              <p:cNvSpPr/>
              <p:nvPr/>
            </p:nvSpPr>
            <p:spPr>
              <a:xfrm>
                <a:off x="11938" y="2328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77" name="Shape 1177"/>
              <p:cNvSpPr/>
              <p:nvPr/>
            </p:nvSpPr>
            <p:spPr>
              <a:xfrm>
                <a:off x="11873" y="2328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78" name="Shape 1178"/>
              <p:cNvSpPr/>
              <p:nvPr/>
            </p:nvSpPr>
            <p:spPr>
              <a:xfrm>
                <a:off x="11807" y="2328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79" name="Shape 1179"/>
              <p:cNvSpPr/>
              <p:nvPr/>
            </p:nvSpPr>
            <p:spPr>
              <a:xfrm>
                <a:off x="11741" y="2328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80" name="Shape 1180"/>
              <p:cNvSpPr/>
              <p:nvPr/>
            </p:nvSpPr>
            <p:spPr>
              <a:xfrm>
                <a:off x="11675" y="2328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81" name="Shape 1181"/>
              <p:cNvSpPr/>
              <p:nvPr/>
            </p:nvSpPr>
            <p:spPr>
              <a:xfrm>
                <a:off x="11609" y="2328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82" name="Shape 1182"/>
              <p:cNvSpPr/>
              <p:nvPr/>
            </p:nvSpPr>
            <p:spPr>
              <a:xfrm>
                <a:off x="11543" y="2328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83" name="Shape 1183"/>
              <p:cNvSpPr/>
              <p:nvPr/>
            </p:nvSpPr>
            <p:spPr>
              <a:xfrm>
                <a:off x="11477" y="2328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84" name="Shape 1184"/>
              <p:cNvSpPr/>
              <p:nvPr/>
            </p:nvSpPr>
            <p:spPr>
              <a:xfrm>
                <a:off x="11411" y="2328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85" name="Shape 1185"/>
              <p:cNvSpPr/>
              <p:nvPr/>
            </p:nvSpPr>
            <p:spPr>
              <a:xfrm>
                <a:off x="11345" y="2328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86" name="Shape 1186"/>
              <p:cNvSpPr/>
              <p:nvPr/>
            </p:nvSpPr>
            <p:spPr>
              <a:xfrm>
                <a:off x="11279" y="2328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87" name="Shape 1187"/>
              <p:cNvSpPr/>
              <p:nvPr/>
            </p:nvSpPr>
            <p:spPr>
              <a:xfrm>
                <a:off x="11253" y="2328"/>
                <a:ext cx="0" cy="1"/>
              </a:xfrm>
              <a:custGeom>
                <a:pathLst>
                  <a:path extrusionOk="0" h="1" w="120000">
                    <a:moveTo>
                      <a:pt x="0" y="0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88" name="Shape 1188"/>
              <p:cNvSpPr/>
              <p:nvPr/>
            </p:nvSpPr>
            <p:spPr>
              <a:xfrm>
                <a:off x="13981" y="2265"/>
                <a:ext cx="24" cy="31"/>
              </a:xfrm>
              <a:custGeom>
                <a:pathLst>
                  <a:path extrusionOk="0" h="31" w="24">
                    <a:moveTo>
                      <a:pt x="0" y="31"/>
                    </a:moveTo>
                    <a:lnTo>
                      <a:pt x="0" y="31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89" name="Shape 1189"/>
              <p:cNvSpPr/>
              <p:nvPr/>
            </p:nvSpPr>
            <p:spPr>
              <a:xfrm>
                <a:off x="13915" y="2265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90" name="Shape 1190"/>
              <p:cNvSpPr/>
              <p:nvPr/>
            </p:nvSpPr>
            <p:spPr>
              <a:xfrm>
                <a:off x="13849" y="2265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91" name="Shape 1191"/>
              <p:cNvSpPr/>
              <p:nvPr/>
            </p:nvSpPr>
            <p:spPr>
              <a:xfrm>
                <a:off x="13783" y="2265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92" name="Shape 1192"/>
              <p:cNvSpPr/>
              <p:nvPr/>
            </p:nvSpPr>
            <p:spPr>
              <a:xfrm>
                <a:off x="13717" y="2265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93" name="Shape 1193"/>
              <p:cNvSpPr/>
              <p:nvPr/>
            </p:nvSpPr>
            <p:spPr>
              <a:xfrm>
                <a:off x="13651" y="2265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94" name="Shape 1194"/>
              <p:cNvSpPr/>
              <p:nvPr/>
            </p:nvSpPr>
            <p:spPr>
              <a:xfrm>
                <a:off x="13585" y="2265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95" name="Shape 1195"/>
              <p:cNvSpPr/>
              <p:nvPr/>
            </p:nvSpPr>
            <p:spPr>
              <a:xfrm>
                <a:off x="13519" y="2265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96" name="Shape 1196"/>
              <p:cNvSpPr/>
              <p:nvPr/>
            </p:nvSpPr>
            <p:spPr>
              <a:xfrm>
                <a:off x="13455" y="2265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97" name="Shape 1197"/>
              <p:cNvSpPr/>
              <p:nvPr/>
            </p:nvSpPr>
            <p:spPr>
              <a:xfrm>
                <a:off x="13389" y="2265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98" name="Shape 1198"/>
              <p:cNvSpPr/>
              <p:nvPr/>
            </p:nvSpPr>
            <p:spPr>
              <a:xfrm>
                <a:off x="13323" y="2265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99" name="Shape 1199"/>
              <p:cNvSpPr/>
              <p:nvPr/>
            </p:nvSpPr>
            <p:spPr>
              <a:xfrm>
                <a:off x="13257" y="2265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00" name="Shape 1200"/>
              <p:cNvSpPr/>
              <p:nvPr/>
            </p:nvSpPr>
            <p:spPr>
              <a:xfrm>
                <a:off x="13191" y="2265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01" name="Shape 1201"/>
              <p:cNvSpPr/>
              <p:nvPr/>
            </p:nvSpPr>
            <p:spPr>
              <a:xfrm>
                <a:off x="13124" y="2265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02" name="Shape 1202"/>
              <p:cNvSpPr/>
              <p:nvPr/>
            </p:nvSpPr>
            <p:spPr>
              <a:xfrm>
                <a:off x="13058" y="2265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03" name="Shape 1203"/>
              <p:cNvSpPr/>
              <p:nvPr/>
            </p:nvSpPr>
            <p:spPr>
              <a:xfrm>
                <a:off x="12992" y="2265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04" name="Shape 1204"/>
              <p:cNvSpPr/>
              <p:nvPr/>
            </p:nvSpPr>
            <p:spPr>
              <a:xfrm>
                <a:off x="12926" y="2265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05" name="Shape 1205"/>
              <p:cNvSpPr/>
              <p:nvPr/>
            </p:nvSpPr>
            <p:spPr>
              <a:xfrm>
                <a:off x="12860" y="2265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06" name="Shape 1206"/>
              <p:cNvSpPr/>
              <p:nvPr/>
            </p:nvSpPr>
            <p:spPr>
              <a:xfrm>
                <a:off x="12794" y="2265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07" name="Shape 1207"/>
              <p:cNvSpPr/>
              <p:nvPr/>
            </p:nvSpPr>
            <p:spPr>
              <a:xfrm>
                <a:off x="12728" y="2265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08" name="Shape 1208"/>
              <p:cNvSpPr/>
              <p:nvPr/>
            </p:nvSpPr>
            <p:spPr>
              <a:xfrm>
                <a:off x="12664" y="2265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09" name="Shape 1209"/>
              <p:cNvSpPr/>
              <p:nvPr/>
            </p:nvSpPr>
            <p:spPr>
              <a:xfrm>
                <a:off x="12598" y="2265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0" name="Shape 1210"/>
              <p:cNvSpPr/>
              <p:nvPr/>
            </p:nvSpPr>
            <p:spPr>
              <a:xfrm>
                <a:off x="12532" y="2265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1" name="Shape 1211"/>
              <p:cNvSpPr/>
              <p:nvPr/>
            </p:nvSpPr>
            <p:spPr>
              <a:xfrm>
                <a:off x="12466" y="2265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2" name="Shape 1212"/>
              <p:cNvSpPr/>
              <p:nvPr/>
            </p:nvSpPr>
            <p:spPr>
              <a:xfrm>
                <a:off x="12400" y="2265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3" name="Shape 1213"/>
              <p:cNvSpPr/>
              <p:nvPr/>
            </p:nvSpPr>
            <p:spPr>
              <a:xfrm>
                <a:off x="12334" y="2265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4" name="Shape 1214"/>
              <p:cNvSpPr/>
              <p:nvPr/>
            </p:nvSpPr>
            <p:spPr>
              <a:xfrm>
                <a:off x="12268" y="2265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5" name="Shape 1215"/>
              <p:cNvSpPr/>
              <p:nvPr/>
            </p:nvSpPr>
            <p:spPr>
              <a:xfrm>
                <a:off x="12202" y="2265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6" name="Shape 1216"/>
              <p:cNvSpPr/>
              <p:nvPr/>
            </p:nvSpPr>
            <p:spPr>
              <a:xfrm>
                <a:off x="12136" y="2265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7" name="Shape 1217"/>
              <p:cNvSpPr/>
              <p:nvPr/>
            </p:nvSpPr>
            <p:spPr>
              <a:xfrm>
                <a:off x="12070" y="2265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8" name="Shape 1218"/>
              <p:cNvSpPr/>
              <p:nvPr/>
            </p:nvSpPr>
            <p:spPr>
              <a:xfrm>
                <a:off x="12004" y="2265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9" name="Shape 1219"/>
              <p:cNvSpPr/>
              <p:nvPr/>
            </p:nvSpPr>
            <p:spPr>
              <a:xfrm>
                <a:off x="11938" y="2265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0" name="Shape 1220"/>
              <p:cNvSpPr/>
              <p:nvPr/>
            </p:nvSpPr>
            <p:spPr>
              <a:xfrm>
                <a:off x="11873" y="2265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1" name="Shape 1221"/>
              <p:cNvSpPr/>
              <p:nvPr/>
            </p:nvSpPr>
            <p:spPr>
              <a:xfrm>
                <a:off x="11807" y="2265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2" name="Shape 1222"/>
              <p:cNvSpPr/>
              <p:nvPr/>
            </p:nvSpPr>
            <p:spPr>
              <a:xfrm>
                <a:off x="11741" y="2265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3" name="Shape 1223"/>
              <p:cNvSpPr/>
              <p:nvPr/>
            </p:nvSpPr>
            <p:spPr>
              <a:xfrm>
                <a:off x="11675" y="2265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4" name="Shape 1224"/>
              <p:cNvSpPr/>
              <p:nvPr/>
            </p:nvSpPr>
            <p:spPr>
              <a:xfrm>
                <a:off x="11609" y="2265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5" name="Shape 1225"/>
              <p:cNvSpPr/>
              <p:nvPr/>
            </p:nvSpPr>
            <p:spPr>
              <a:xfrm>
                <a:off x="11543" y="2265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6" name="Shape 1226"/>
              <p:cNvSpPr/>
              <p:nvPr/>
            </p:nvSpPr>
            <p:spPr>
              <a:xfrm>
                <a:off x="11477" y="2265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7" name="Shape 1227"/>
              <p:cNvSpPr/>
              <p:nvPr/>
            </p:nvSpPr>
            <p:spPr>
              <a:xfrm>
                <a:off x="11411" y="2265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8" name="Shape 1228"/>
              <p:cNvSpPr/>
              <p:nvPr/>
            </p:nvSpPr>
            <p:spPr>
              <a:xfrm>
                <a:off x="11345" y="2265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9" name="Shape 1229"/>
              <p:cNvSpPr/>
              <p:nvPr/>
            </p:nvSpPr>
            <p:spPr>
              <a:xfrm>
                <a:off x="11279" y="2265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30" name="Shape 1230"/>
              <p:cNvSpPr/>
              <p:nvPr/>
            </p:nvSpPr>
            <p:spPr>
              <a:xfrm>
                <a:off x="11213" y="2265"/>
                <a:ext cx="40" cy="31"/>
              </a:xfrm>
              <a:custGeom>
                <a:pathLst>
                  <a:path extrusionOk="0" h="31" w="40">
                    <a:moveTo>
                      <a:pt x="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5" y="31"/>
                    </a:lnTo>
                    <a:lnTo>
                      <a:pt x="40" y="31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31" name="Shape 1231"/>
              <p:cNvSpPr/>
              <p:nvPr/>
            </p:nvSpPr>
            <p:spPr>
              <a:xfrm>
                <a:off x="14047" y="2201"/>
                <a:ext cx="5" cy="6"/>
              </a:xfrm>
              <a:custGeom>
                <a:pathLst>
                  <a:path extrusionOk="0" h="6" w="5">
                    <a:moveTo>
                      <a:pt x="0" y="6"/>
                    </a:moveTo>
                    <a:lnTo>
                      <a:pt x="5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32" name="Shape 1232"/>
              <p:cNvSpPr/>
              <p:nvPr/>
            </p:nvSpPr>
            <p:spPr>
              <a:xfrm>
                <a:off x="13981" y="2201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33" name="Shape 1233"/>
              <p:cNvSpPr/>
              <p:nvPr/>
            </p:nvSpPr>
            <p:spPr>
              <a:xfrm>
                <a:off x="13915" y="2201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34" name="Shape 1234"/>
              <p:cNvSpPr/>
              <p:nvPr/>
            </p:nvSpPr>
            <p:spPr>
              <a:xfrm>
                <a:off x="13849" y="2201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35" name="Shape 1235"/>
              <p:cNvSpPr/>
              <p:nvPr/>
            </p:nvSpPr>
            <p:spPr>
              <a:xfrm>
                <a:off x="13783" y="2201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36" name="Shape 1236"/>
              <p:cNvSpPr/>
              <p:nvPr/>
            </p:nvSpPr>
            <p:spPr>
              <a:xfrm>
                <a:off x="13717" y="2201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37" name="Shape 1237"/>
              <p:cNvSpPr/>
              <p:nvPr/>
            </p:nvSpPr>
            <p:spPr>
              <a:xfrm>
                <a:off x="13651" y="2201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38" name="Shape 1238"/>
              <p:cNvSpPr/>
              <p:nvPr/>
            </p:nvSpPr>
            <p:spPr>
              <a:xfrm>
                <a:off x="13585" y="2201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39" name="Shape 1239"/>
              <p:cNvSpPr/>
              <p:nvPr/>
            </p:nvSpPr>
            <p:spPr>
              <a:xfrm>
                <a:off x="13519" y="2201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40" name="Shape 1240"/>
              <p:cNvSpPr/>
              <p:nvPr/>
            </p:nvSpPr>
            <p:spPr>
              <a:xfrm>
                <a:off x="13455" y="2201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41" name="Shape 1241"/>
              <p:cNvSpPr/>
              <p:nvPr/>
            </p:nvSpPr>
            <p:spPr>
              <a:xfrm>
                <a:off x="13389" y="2201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42" name="Shape 1242"/>
              <p:cNvSpPr/>
              <p:nvPr/>
            </p:nvSpPr>
            <p:spPr>
              <a:xfrm>
                <a:off x="13323" y="2201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43" name="Shape 1243"/>
              <p:cNvSpPr/>
              <p:nvPr/>
            </p:nvSpPr>
            <p:spPr>
              <a:xfrm>
                <a:off x="13257" y="2201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44" name="Shape 1244"/>
              <p:cNvSpPr/>
              <p:nvPr/>
            </p:nvSpPr>
            <p:spPr>
              <a:xfrm>
                <a:off x="13191" y="2201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45" name="Shape 1245"/>
              <p:cNvSpPr/>
              <p:nvPr/>
            </p:nvSpPr>
            <p:spPr>
              <a:xfrm>
                <a:off x="13124" y="2201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46" name="Shape 1246"/>
              <p:cNvSpPr/>
              <p:nvPr/>
            </p:nvSpPr>
            <p:spPr>
              <a:xfrm>
                <a:off x="13058" y="2201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47" name="Shape 1247"/>
              <p:cNvSpPr/>
              <p:nvPr/>
            </p:nvSpPr>
            <p:spPr>
              <a:xfrm>
                <a:off x="12992" y="2201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48" name="Shape 1248"/>
              <p:cNvSpPr/>
              <p:nvPr/>
            </p:nvSpPr>
            <p:spPr>
              <a:xfrm>
                <a:off x="12926" y="2201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49" name="Shape 1249"/>
              <p:cNvSpPr/>
              <p:nvPr/>
            </p:nvSpPr>
            <p:spPr>
              <a:xfrm>
                <a:off x="12860" y="2201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50" name="Shape 1250"/>
              <p:cNvSpPr/>
              <p:nvPr/>
            </p:nvSpPr>
            <p:spPr>
              <a:xfrm>
                <a:off x="12794" y="2201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51" name="Shape 1251"/>
              <p:cNvSpPr/>
              <p:nvPr/>
            </p:nvSpPr>
            <p:spPr>
              <a:xfrm>
                <a:off x="12728" y="2201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52" name="Shape 1252"/>
              <p:cNvSpPr/>
              <p:nvPr/>
            </p:nvSpPr>
            <p:spPr>
              <a:xfrm>
                <a:off x="12664" y="2201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53" name="Shape 1253"/>
              <p:cNvSpPr/>
              <p:nvPr/>
            </p:nvSpPr>
            <p:spPr>
              <a:xfrm>
                <a:off x="12598" y="2201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54" name="Shape 1254"/>
              <p:cNvSpPr/>
              <p:nvPr/>
            </p:nvSpPr>
            <p:spPr>
              <a:xfrm>
                <a:off x="12532" y="2201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55" name="Shape 1255"/>
              <p:cNvSpPr/>
              <p:nvPr/>
            </p:nvSpPr>
            <p:spPr>
              <a:xfrm>
                <a:off x="12466" y="2201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56" name="Shape 1256"/>
              <p:cNvSpPr/>
              <p:nvPr/>
            </p:nvSpPr>
            <p:spPr>
              <a:xfrm>
                <a:off x="12400" y="2201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57" name="Shape 1257"/>
              <p:cNvSpPr/>
              <p:nvPr/>
            </p:nvSpPr>
            <p:spPr>
              <a:xfrm>
                <a:off x="12334" y="2201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58" name="Shape 1258"/>
              <p:cNvSpPr/>
              <p:nvPr/>
            </p:nvSpPr>
            <p:spPr>
              <a:xfrm>
                <a:off x="12268" y="2201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59" name="Shape 1259"/>
              <p:cNvSpPr/>
              <p:nvPr/>
            </p:nvSpPr>
            <p:spPr>
              <a:xfrm>
                <a:off x="12202" y="2201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60" name="Shape 1260"/>
              <p:cNvSpPr/>
              <p:nvPr/>
            </p:nvSpPr>
            <p:spPr>
              <a:xfrm>
                <a:off x="12136" y="2201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61" name="Shape 1261"/>
              <p:cNvSpPr/>
              <p:nvPr/>
            </p:nvSpPr>
            <p:spPr>
              <a:xfrm>
                <a:off x="12070" y="2201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62" name="Shape 1262"/>
              <p:cNvSpPr/>
              <p:nvPr/>
            </p:nvSpPr>
            <p:spPr>
              <a:xfrm>
                <a:off x="12004" y="2201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63" name="Shape 1263"/>
              <p:cNvSpPr/>
              <p:nvPr/>
            </p:nvSpPr>
            <p:spPr>
              <a:xfrm>
                <a:off x="11938" y="2201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64" name="Shape 1264"/>
              <p:cNvSpPr/>
              <p:nvPr/>
            </p:nvSpPr>
            <p:spPr>
              <a:xfrm>
                <a:off x="11873" y="2201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65" name="Shape 1265"/>
              <p:cNvSpPr/>
              <p:nvPr/>
            </p:nvSpPr>
            <p:spPr>
              <a:xfrm>
                <a:off x="11807" y="2201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66" name="Shape 1266"/>
              <p:cNvSpPr/>
              <p:nvPr/>
            </p:nvSpPr>
            <p:spPr>
              <a:xfrm>
                <a:off x="11741" y="2201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67" name="Shape 1267"/>
              <p:cNvSpPr/>
              <p:nvPr/>
            </p:nvSpPr>
            <p:spPr>
              <a:xfrm>
                <a:off x="11675" y="2201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68" name="Shape 1268"/>
              <p:cNvSpPr/>
              <p:nvPr/>
            </p:nvSpPr>
            <p:spPr>
              <a:xfrm>
                <a:off x="11609" y="2201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69" name="Shape 1269"/>
              <p:cNvSpPr/>
              <p:nvPr/>
            </p:nvSpPr>
            <p:spPr>
              <a:xfrm>
                <a:off x="11543" y="2201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0" name="Shape 1270"/>
              <p:cNvSpPr/>
              <p:nvPr/>
            </p:nvSpPr>
            <p:spPr>
              <a:xfrm>
                <a:off x="11477" y="2201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1" name="Shape 1271"/>
              <p:cNvSpPr/>
              <p:nvPr/>
            </p:nvSpPr>
            <p:spPr>
              <a:xfrm>
                <a:off x="11411" y="2201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2" name="Shape 1272"/>
              <p:cNvSpPr/>
              <p:nvPr/>
            </p:nvSpPr>
            <p:spPr>
              <a:xfrm>
                <a:off x="11345" y="2201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3" name="Shape 1273"/>
              <p:cNvSpPr/>
              <p:nvPr/>
            </p:nvSpPr>
            <p:spPr>
              <a:xfrm>
                <a:off x="11279" y="2201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4" name="Shape 1274"/>
              <p:cNvSpPr/>
              <p:nvPr/>
            </p:nvSpPr>
            <p:spPr>
              <a:xfrm>
                <a:off x="11213" y="2201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5" name="Shape 1275"/>
              <p:cNvSpPr/>
              <p:nvPr/>
            </p:nvSpPr>
            <p:spPr>
              <a:xfrm>
                <a:off x="11154" y="2201"/>
                <a:ext cx="33" cy="32"/>
              </a:xfrm>
              <a:custGeom>
                <a:pathLst>
                  <a:path extrusionOk="0" h="32" w="33">
                    <a:moveTo>
                      <a:pt x="33" y="0"/>
                    </a:moveTo>
                    <a:lnTo>
                      <a:pt x="0" y="0"/>
                    </a:lnTo>
                    <a:lnTo>
                      <a:pt x="24" y="32"/>
                    </a:lnTo>
                    <a:lnTo>
                      <a:pt x="33" y="32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6" name="Shape 1276"/>
              <p:cNvSpPr/>
              <p:nvPr/>
            </p:nvSpPr>
            <p:spPr>
              <a:xfrm>
                <a:off x="14047" y="2138"/>
                <a:ext cx="39" cy="31"/>
              </a:xfrm>
              <a:custGeom>
                <a:pathLst>
                  <a:path extrusionOk="0" h="31" w="39">
                    <a:moveTo>
                      <a:pt x="0" y="0"/>
                    </a:moveTo>
                    <a:lnTo>
                      <a:pt x="0" y="31"/>
                    </a:lnTo>
                    <a:lnTo>
                      <a:pt x="27" y="31"/>
                    </a:lnTo>
                    <a:lnTo>
                      <a:pt x="39" y="15"/>
                    </a:lnTo>
                    <a:lnTo>
                      <a:pt x="3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7" name="Shape 1277"/>
              <p:cNvSpPr/>
              <p:nvPr/>
            </p:nvSpPr>
            <p:spPr>
              <a:xfrm>
                <a:off x="13981" y="2138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8" name="Shape 1278"/>
              <p:cNvSpPr/>
              <p:nvPr/>
            </p:nvSpPr>
            <p:spPr>
              <a:xfrm>
                <a:off x="13915" y="2138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9" name="Shape 1279"/>
              <p:cNvSpPr/>
              <p:nvPr/>
            </p:nvSpPr>
            <p:spPr>
              <a:xfrm>
                <a:off x="13849" y="2138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0" name="Shape 1280"/>
              <p:cNvSpPr/>
              <p:nvPr/>
            </p:nvSpPr>
            <p:spPr>
              <a:xfrm>
                <a:off x="13783" y="2138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1" name="Shape 1281"/>
              <p:cNvSpPr/>
              <p:nvPr/>
            </p:nvSpPr>
            <p:spPr>
              <a:xfrm>
                <a:off x="13717" y="2138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2" name="Shape 1282"/>
              <p:cNvSpPr/>
              <p:nvPr/>
            </p:nvSpPr>
            <p:spPr>
              <a:xfrm>
                <a:off x="13651" y="2138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3" name="Shape 1283"/>
              <p:cNvSpPr/>
              <p:nvPr/>
            </p:nvSpPr>
            <p:spPr>
              <a:xfrm>
                <a:off x="13585" y="2138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4" name="Shape 1284"/>
              <p:cNvSpPr/>
              <p:nvPr/>
            </p:nvSpPr>
            <p:spPr>
              <a:xfrm>
                <a:off x="13519" y="2138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5" name="Shape 1285"/>
              <p:cNvSpPr/>
              <p:nvPr/>
            </p:nvSpPr>
            <p:spPr>
              <a:xfrm>
                <a:off x="13455" y="2138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6" name="Shape 1286"/>
              <p:cNvSpPr/>
              <p:nvPr/>
            </p:nvSpPr>
            <p:spPr>
              <a:xfrm>
                <a:off x="13389" y="2138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7" name="Shape 1287"/>
              <p:cNvSpPr/>
              <p:nvPr/>
            </p:nvSpPr>
            <p:spPr>
              <a:xfrm>
                <a:off x="13323" y="2138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8" name="Shape 1288"/>
              <p:cNvSpPr/>
              <p:nvPr/>
            </p:nvSpPr>
            <p:spPr>
              <a:xfrm>
                <a:off x="13257" y="2138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9" name="Shape 1289"/>
              <p:cNvSpPr/>
              <p:nvPr/>
            </p:nvSpPr>
            <p:spPr>
              <a:xfrm>
                <a:off x="13191" y="2138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90" name="Shape 1290"/>
              <p:cNvSpPr/>
              <p:nvPr/>
            </p:nvSpPr>
            <p:spPr>
              <a:xfrm>
                <a:off x="13124" y="2138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91" name="Shape 1291"/>
              <p:cNvSpPr/>
              <p:nvPr/>
            </p:nvSpPr>
            <p:spPr>
              <a:xfrm>
                <a:off x="13058" y="2138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92" name="Shape 1292"/>
              <p:cNvSpPr/>
              <p:nvPr/>
            </p:nvSpPr>
            <p:spPr>
              <a:xfrm>
                <a:off x="12992" y="2138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93" name="Shape 1293"/>
              <p:cNvSpPr/>
              <p:nvPr/>
            </p:nvSpPr>
            <p:spPr>
              <a:xfrm>
                <a:off x="12926" y="2138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94" name="Shape 1294"/>
              <p:cNvSpPr/>
              <p:nvPr/>
            </p:nvSpPr>
            <p:spPr>
              <a:xfrm>
                <a:off x="12860" y="2138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95" name="Shape 1295"/>
              <p:cNvSpPr/>
              <p:nvPr/>
            </p:nvSpPr>
            <p:spPr>
              <a:xfrm>
                <a:off x="12794" y="2138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96" name="Shape 1296"/>
              <p:cNvSpPr/>
              <p:nvPr/>
            </p:nvSpPr>
            <p:spPr>
              <a:xfrm>
                <a:off x="12728" y="2138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97" name="Shape 1297"/>
              <p:cNvSpPr/>
              <p:nvPr/>
            </p:nvSpPr>
            <p:spPr>
              <a:xfrm>
                <a:off x="12664" y="2138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98" name="Shape 1298"/>
              <p:cNvSpPr/>
              <p:nvPr/>
            </p:nvSpPr>
            <p:spPr>
              <a:xfrm>
                <a:off x="12598" y="2138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99" name="Shape 1299"/>
              <p:cNvSpPr/>
              <p:nvPr/>
            </p:nvSpPr>
            <p:spPr>
              <a:xfrm>
                <a:off x="12532" y="2138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0" name="Shape 1300"/>
              <p:cNvSpPr/>
              <p:nvPr/>
            </p:nvSpPr>
            <p:spPr>
              <a:xfrm>
                <a:off x="12466" y="2138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1" name="Shape 1301"/>
              <p:cNvSpPr/>
              <p:nvPr/>
            </p:nvSpPr>
            <p:spPr>
              <a:xfrm>
                <a:off x="12400" y="2138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2" name="Shape 1302"/>
              <p:cNvSpPr/>
              <p:nvPr/>
            </p:nvSpPr>
            <p:spPr>
              <a:xfrm>
                <a:off x="12334" y="2138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3" name="Shape 1303"/>
              <p:cNvSpPr/>
              <p:nvPr/>
            </p:nvSpPr>
            <p:spPr>
              <a:xfrm>
                <a:off x="12268" y="2138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4" name="Shape 1304"/>
              <p:cNvSpPr/>
              <p:nvPr/>
            </p:nvSpPr>
            <p:spPr>
              <a:xfrm>
                <a:off x="12202" y="2138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5" name="Shape 1305"/>
              <p:cNvSpPr/>
              <p:nvPr/>
            </p:nvSpPr>
            <p:spPr>
              <a:xfrm>
                <a:off x="12136" y="2138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6" name="Shape 1306"/>
              <p:cNvSpPr/>
              <p:nvPr/>
            </p:nvSpPr>
            <p:spPr>
              <a:xfrm>
                <a:off x="12070" y="2138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7" name="Shape 1307"/>
              <p:cNvSpPr/>
              <p:nvPr/>
            </p:nvSpPr>
            <p:spPr>
              <a:xfrm>
                <a:off x="12004" y="2138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8" name="Shape 1308"/>
              <p:cNvSpPr/>
              <p:nvPr/>
            </p:nvSpPr>
            <p:spPr>
              <a:xfrm>
                <a:off x="11938" y="2138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9" name="Shape 1309"/>
              <p:cNvSpPr/>
              <p:nvPr/>
            </p:nvSpPr>
            <p:spPr>
              <a:xfrm>
                <a:off x="11873" y="2138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0" name="Shape 1310"/>
              <p:cNvSpPr/>
              <p:nvPr/>
            </p:nvSpPr>
            <p:spPr>
              <a:xfrm>
                <a:off x="11807" y="2138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1" name="Shape 1311"/>
              <p:cNvSpPr/>
              <p:nvPr/>
            </p:nvSpPr>
            <p:spPr>
              <a:xfrm>
                <a:off x="11741" y="2138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2" name="Shape 1312"/>
              <p:cNvSpPr/>
              <p:nvPr/>
            </p:nvSpPr>
            <p:spPr>
              <a:xfrm>
                <a:off x="11675" y="2138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3" name="Shape 1313"/>
              <p:cNvSpPr/>
              <p:nvPr/>
            </p:nvSpPr>
            <p:spPr>
              <a:xfrm>
                <a:off x="11609" y="2138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4" name="Shape 1314"/>
              <p:cNvSpPr/>
              <p:nvPr/>
            </p:nvSpPr>
            <p:spPr>
              <a:xfrm>
                <a:off x="11543" y="2138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5" name="Shape 1315"/>
              <p:cNvSpPr/>
              <p:nvPr/>
            </p:nvSpPr>
            <p:spPr>
              <a:xfrm>
                <a:off x="11477" y="2138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6" name="Shape 1316"/>
              <p:cNvSpPr/>
              <p:nvPr/>
            </p:nvSpPr>
            <p:spPr>
              <a:xfrm>
                <a:off x="11411" y="2138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7" name="Shape 1317"/>
              <p:cNvSpPr/>
              <p:nvPr/>
            </p:nvSpPr>
            <p:spPr>
              <a:xfrm>
                <a:off x="11345" y="2138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8" name="Shape 1318"/>
              <p:cNvSpPr/>
              <p:nvPr/>
            </p:nvSpPr>
            <p:spPr>
              <a:xfrm>
                <a:off x="11279" y="2138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9" name="Shape 1319"/>
              <p:cNvSpPr/>
              <p:nvPr/>
            </p:nvSpPr>
            <p:spPr>
              <a:xfrm>
                <a:off x="11213" y="2138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0" name="Shape 1320"/>
              <p:cNvSpPr/>
              <p:nvPr/>
            </p:nvSpPr>
            <p:spPr>
              <a:xfrm>
                <a:off x="11147" y="2138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1" name="Shape 1321"/>
              <p:cNvSpPr/>
              <p:nvPr/>
            </p:nvSpPr>
            <p:spPr>
              <a:xfrm>
                <a:off x="11105" y="2138"/>
                <a:ext cx="16" cy="21"/>
              </a:xfrm>
              <a:custGeom>
                <a:pathLst>
                  <a:path extrusionOk="0" h="21" w="16">
                    <a:moveTo>
                      <a:pt x="0" y="0"/>
                    </a:moveTo>
                    <a:lnTo>
                      <a:pt x="16" y="21"/>
                    </a:lnTo>
                    <a:lnTo>
                      <a:pt x="1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2" name="Shape 1322"/>
              <p:cNvSpPr/>
              <p:nvPr/>
            </p:nvSpPr>
            <p:spPr>
              <a:xfrm>
                <a:off x="14113" y="2073"/>
                <a:ext cx="32" cy="32"/>
              </a:xfrm>
              <a:custGeom>
                <a:pathLst>
                  <a:path extrusionOk="0" h="32" w="32">
                    <a:moveTo>
                      <a:pt x="0" y="32"/>
                    </a:moveTo>
                    <a:lnTo>
                      <a:pt x="8" y="32"/>
                    </a:lnTo>
                    <a:lnTo>
                      <a:pt x="32" y="0"/>
                    </a:lnTo>
                    <a:lnTo>
                      <a:pt x="0" y="0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3" name="Shape 1323"/>
              <p:cNvSpPr/>
              <p:nvPr/>
            </p:nvSpPr>
            <p:spPr>
              <a:xfrm>
                <a:off x="14047" y="2073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4" name="Shape 1324"/>
              <p:cNvSpPr/>
              <p:nvPr/>
            </p:nvSpPr>
            <p:spPr>
              <a:xfrm>
                <a:off x="13981" y="2073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5" name="Shape 1325"/>
              <p:cNvSpPr/>
              <p:nvPr/>
            </p:nvSpPr>
            <p:spPr>
              <a:xfrm>
                <a:off x="13915" y="2073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6" name="Shape 1326"/>
              <p:cNvSpPr/>
              <p:nvPr/>
            </p:nvSpPr>
            <p:spPr>
              <a:xfrm>
                <a:off x="13849" y="2073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7" name="Shape 1327"/>
              <p:cNvSpPr/>
              <p:nvPr/>
            </p:nvSpPr>
            <p:spPr>
              <a:xfrm>
                <a:off x="13783" y="2073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8" name="Shape 1328"/>
              <p:cNvSpPr/>
              <p:nvPr/>
            </p:nvSpPr>
            <p:spPr>
              <a:xfrm>
                <a:off x="13717" y="2073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9" name="Shape 1329"/>
              <p:cNvSpPr/>
              <p:nvPr/>
            </p:nvSpPr>
            <p:spPr>
              <a:xfrm>
                <a:off x="13651" y="2073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0" name="Shape 1330"/>
              <p:cNvSpPr/>
              <p:nvPr/>
            </p:nvSpPr>
            <p:spPr>
              <a:xfrm>
                <a:off x="13585" y="2073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1" name="Shape 1331"/>
              <p:cNvSpPr/>
              <p:nvPr/>
            </p:nvSpPr>
            <p:spPr>
              <a:xfrm>
                <a:off x="13519" y="2073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2" name="Shape 1332"/>
              <p:cNvSpPr/>
              <p:nvPr/>
            </p:nvSpPr>
            <p:spPr>
              <a:xfrm>
                <a:off x="13455" y="2073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3" name="Shape 1333"/>
              <p:cNvSpPr/>
              <p:nvPr/>
            </p:nvSpPr>
            <p:spPr>
              <a:xfrm>
                <a:off x="13389" y="2073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4" name="Shape 1334"/>
              <p:cNvSpPr/>
              <p:nvPr/>
            </p:nvSpPr>
            <p:spPr>
              <a:xfrm>
                <a:off x="13323" y="2073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5" name="Shape 1335"/>
              <p:cNvSpPr/>
              <p:nvPr/>
            </p:nvSpPr>
            <p:spPr>
              <a:xfrm>
                <a:off x="13257" y="2073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6" name="Shape 1336"/>
              <p:cNvSpPr/>
              <p:nvPr/>
            </p:nvSpPr>
            <p:spPr>
              <a:xfrm>
                <a:off x="13191" y="2073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7" name="Shape 1337"/>
              <p:cNvSpPr/>
              <p:nvPr/>
            </p:nvSpPr>
            <p:spPr>
              <a:xfrm>
                <a:off x="13124" y="2073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8" name="Shape 1338"/>
              <p:cNvSpPr/>
              <p:nvPr/>
            </p:nvSpPr>
            <p:spPr>
              <a:xfrm>
                <a:off x="13058" y="2073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9" name="Shape 1339"/>
              <p:cNvSpPr/>
              <p:nvPr/>
            </p:nvSpPr>
            <p:spPr>
              <a:xfrm>
                <a:off x="12992" y="2073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40" name="Shape 1340"/>
              <p:cNvSpPr/>
              <p:nvPr/>
            </p:nvSpPr>
            <p:spPr>
              <a:xfrm>
                <a:off x="12926" y="2073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41" name="Shape 1341"/>
              <p:cNvSpPr/>
              <p:nvPr/>
            </p:nvSpPr>
            <p:spPr>
              <a:xfrm>
                <a:off x="12860" y="2073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42" name="Shape 1342"/>
              <p:cNvSpPr/>
              <p:nvPr/>
            </p:nvSpPr>
            <p:spPr>
              <a:xfrm>
                <a:off x="12794" y="2073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43" name="Shape 1343"/>
              <p:cNvSpPr/>
              <p:nvPr/>
            </p:nvSpPr>
            <p:spPr>
              <a:xfrm>
                <a:off x="12728" y="2073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44" name="Shape 1344"/>
              <p:cNvSpPr/>
              <p:nvPr/>
            </p:nvSpPr>
            <p:spPr>
              <a:xfrm>
                <a:off x="12664" y="2073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45" name="Shape 1345"/>
              <p:cNvSpPr/>
              <p:nvPr/>
            </p:nvSpPr>
            <p:spPr>
              <a:xfrm>
                <a:off x="12598" y="2073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46" name="Shape 1346"/>
              <p:cNvSpPr/>
              <p:nvPr/>
            </p:nvSpPr>
            <p:spPr>
              <a:xfrm>
                <a:off x="12532" y="2073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47" name="Shape 1347"/>
              <p:cNvSpPr/>
              <p:nvPr/>
            </p:nvSpPr>
            <p:spPr>
              <a:xfrm>
                <a:off x="12466" y="2073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48" name="Shape 1348"/>
              <p:cNvSpPr/>
              <p:nvPr/>
            </p:nvSpPr>
            <p:spPr>
              <a:xfrm>
                <a:off x="12400" y="2073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49" name="Shape 1349"/>
              <p:cNvSpPr/>
              <p:nvPr/>
            </p:nvSpPr>
            <p:spPr>
              <a:xfrm>
                <a:off x="12334" y="2073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50" name="Shape 1350"/>
              <p:cNvSpPr/>
              <p:nvPr/>
            </p:nvSpPr>
            <p:spPr>
              <a:xfrm>
                <a:off x="12268" y="2073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51" name="Shape 1351"/>
              <p:cNvSpPr/>
              <p:nvPr/>
            </p:nvSpPr>
            <p:spPr>
              <a:xfrm>
                <a:off x="12202" y="2073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52" name="Shape 1352"/>
              <p:cNvSpPr/>
              <p:nvPr/>
            </p:nvSpPr>
            <p:spPr>
              <a:xfrm>
                <a:off x="12136" y="2073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53" name="Shape 1353"/>
              <p:cNvSpPr/>
              <p:nvPr/>
            </p:nvSpPr>
            <p:spPr>
              <a:xfrm>
                <a:off x="12070" y="2073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54" name="Shape 1354"/>
              <p:cNvSpPr/>
              <p:nvPr/>
            </p:nvSpPr>
            <p:spPr>
              <a:xfrm>
                <a:off x="12004" y="2073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55" name="Shape 1355"/>
              <p:cNvSpPr/>
              <p:nvPr/>
            </p:nvSpPr>
            <p:spPr>
              <a:xfrm>
                <a:off x="11938" y="2073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56" name="Shape 1356"/>
              <p:cNvSpPr/>
              <p:nvPr/>
            </p:nvSpPr>
            <p:spPr>
              <a:xfrm>
                <a:off x="11873" y="2073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57" name="Shape 1357"/>
              <p:cNvSpPr/>
              <p:nvPr/>
            </p:nvSpPr>
            <p:spPr>
              <a:xfrm>
                <a:off x="11807" y="2073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58" name="Shape 1358"/>
              <p:cNvSpPr/>
              <p:nvPr/>
            </p:nvSpPr>
            <p:spPr>
              <a:xfrm>
                <a:off x="11741" y="2073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59" name="Shape 1359"/>
              <p:cNvSpPr/>
              <p:nvPr/>
            </p:nvSpPr>
            <p:spPr>
              <a:xfrm>
                <a:off x="11675" y="2073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60" name="Shape 1360"/>
              <p:cNvSpPr/>
              <p:nvPr/>
            </p:nvSpPr>
            <p:spPr>
              <a:xfrm>
                <a:off x="11609" y="2073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61" name="Shape 1361"/>
            <p:cNvGrpSpPr/>
            <p:nvPr/>
          </p:nvGrpSpPr>
          <p:grpSpPr>
            <a:xfrm>
              <a:off x="17316450" y="2886075"/>
              <a:ext cx="5434013" cy="455612"/>
              <a:chOff x="10908" y="1818"/>
              <a:chExt cx="3423" cy="287"/>
            </a:xfrm>
          </p:grpSpPr>
          <p:sp>
            <p:nvSpPr>
              <p:cNvPr id="1362" name="Shape 1362"/>
              <p:cNvSpPr/>
              <p:nvPr/>
            </p:nvSpPr>
            <p:spPr>
              <a:xfrm>
                <a:off x="11543" y="2073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63" name="Shape 1363"/>
              <p:cNvSpPr/>
              <p:nvPr/>
            </p:nvSpPr>
            <p:spPr>
              <a:xfrm>
                <a:off x="11477" y="2073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64" name="Shape 1364"/>
              <p:cNvSpPr/>
              <p:nvPr/>
            </p:nvSpPr>
            <p:spPr>
              <a:xfrm>
                <a:off x="11411" y="2073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65" name="Shape 1365"/>
              <p:cNvSpPr/>
              <p:nvPr/>
            </p:nvSpPr>
            <p:spPr>
              <a:xfrm>
                <a:off x="11345" y="2073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66" name="Shape 1366"/>
              <p:cNvSpPr/>
              <p:nvPr/>
            </p:nvSpPr>
            <p:spPr>
              <a:xfrm>
                <a:off x="11279" y="2073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67" name="Shape 1367"/>
              <p:cNvSpPr/>
              <p:nvPr/>
            </p:nvSpPr>
            <p:spPr>
              <a:xfrm>
                <a:off x="11213" y="2073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68" name="Shape 1368"/>
              <p:cNvSpPr/>
              <p:nvPr/>
            </p:nvSpPr>
            <p:spPr>
              <a:xfrm>
                <a:off x="11147" y="2073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69" name="Shape 1369"/>
              <p:cNvSpPr/>
              <p:nvPr/>
            </p:nvSpPr>
            <p:spPr>
              <a:xfrm>
                <a:off x="11081" y="2073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70" name="Shape 1370"/>
              <p:cNvSpPr/>
              <p:nvPr/>
            </p:nvSpPr>
            <p:spPr>
              <a:xfrm>
                <a:off x="11055" y="2073"/>
                <a:ext cx="1" cy="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71" name="Shape 1371"/>
              <p:cNvSpPr/>
              <p:nvPr/>
            </p:nvSpPr>
            <p:spPr>
              <a:xfrm>
                <a:off x="14179" y="2010"/>
                <a:ext cx="12" cy="15"/>
              </a:xfrm>
              <a:custGeom>
                <a:pathLst>
                  <a:path extrusionOk="0" h="15" w="12">
                    <a:moveTo>
                      <a:pt x="0" y="15"/>
                    </a:moveTo>
                    <a:lnTo>
                      <a:pt x="12" y="0"/>
                    </a:lnTo>
                    <a:lnTo>
                      <a:pt x="0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72" name="Shape 1372"/>
              <p:cNvSpPr/>
              <p:nvPr/>
            </p:nvSpPr>
            <p:spPr>
              <a:xfrm>
                <a:off x="14113" y="2010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73" name="Shape 1373"/>
              <p:cNvSpPr/>
              <p:nvPr/>
            </p:nvSpPr>
            <p:spPr>
              <a:xfrm>
                <a:off x="14047" y="2010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74" name="Shape 1374"/>
              <p:cNvSpPr/>
              <p:nvPr/>
            </p:nvSpPr>
            <p:spPr>
              <a:xfrm>
                <a:off x="13981" y="2010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75" name="Shape 1375"/>
              <p:cNvSpPr/>
              <p:nvPr/>
            </p:nvSpPr>
            <p:spPr>
              <a:xfrm>
                <a:off x="13915" y="2010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76" name="Shape 1376"/>
              <p:cNvSpPr/>
              <p:nvPr/>
            </p:nvSpPr>
            <p:spPr>
              <a:xfrm>
                <a:off x="13849" y="2010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77" name="Shape 1377"/>
              <p:cNvSpPr/>
              <p:nvPr/>
            </p:nvSpPr>
            <p:spPr>
              <a:xfrm>
                <a:off x="13783" y="2010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78" name="Shape 1378"/>
              <p:cNvSpPr/>
              <p:nvPr/>
            </p:nvSpPr>
            <p:spPr>
              <a:xfrm>
                <a:off x="13717" y="2010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79" name="Shape 1379"/>
              <p:cNvSpPr/>
              <p:nvPr/>
            </p:nvSpPr>
            <p:spPr>
              <a:xfrm>
                <a:off x="13651" y="2010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80" name="Shape 1380"/>
              <p:cNvSpPr/>
              <p:nvPr/>
            </p:nvSpPr>
            <p:spPr>
              <a:xfrm>
                <a:off x="13585" y="2010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81" name="Shape 1381"/>
              <p:cNvSpPr/>
              <p:nvPr/>
            </p:nvSpPr>
            <p:spPr>
              <a:xfrm>
                <a:off x="13519" y="2010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82" name="Shape 1382"/>
              <p:cNvSpPr/>
              <p:nvPr/>
            </p:nvSpPr>
            <p:spPr>
              <a:xfrm>
                <a:off x="13455" y="2010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83" name="Shape 1383"/>
              <p:cNvSpPr/>
              <p:nvPr/>
            </p:nvSpPr>
            <p:spPr>
              <a:xfrm>
                <a:off x="13389" y="2010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84" name="Shape 1384"/>
              <p:cNvSpPr/>
              <p:nvPr/>
            </p:nvSpPr>
            <p:spPr>
              <a:xfrm>
                <a:off x="13323" y="2010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85" name="Shape 1385"/>
              <p:cNvSpPr/>
              <p:nvPr/>
            </p:nvSpPr>
            <p:spPr>
              <a:xfrm>
                <a:off x="13257" y="2010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86" name="Shape 1386"/>
              <p:cNvSpPr/>
              <p:nvPr/>
            </p:nvSpPr>
            <p:spPr>
              <a:xfrm>
                <a:off x="13191" y="2010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87" name="Shape 1387"/>
              <p:cNvSpPr/>
              <p:nvPr/>
            </p:nvSpPr>
            <p:spPr>
              <a:xfrm>
                <a:off x="13124" y="2010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88" name="Shape 1388"/>
              <p:cNvSpPr/>
              <p:nvPr/>
            </p:nvSpPr>
            <p:spPr>
              <a:xfrm>
                <a:off x="13058" y="2010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89" name="Shape 1389"/>
              <p:cNvSpPr/>
              <p:nvPr/>
            </p:nvSpPr>
            <p:spPr>
              <a:xfrm>
                <a:off x="12992" y="2010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90" name="Shape 1390"/>
              <p:cNvSpPr/>
              <p:nvPr/>
            </p:nvSpPr>
            <p:spPr>
              <a:xfrm>
                <a:off x="12926" y="2010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91" name="Shape 1391"/>
              <p:cNvSpPr/>
              <p:nvPr/>
            </p:nvSpPr>
            <p:spPr>
              <a:xfrm>
                <a:off x="12860" y="2010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92" name="Shape 1392"/>
              <p:cNvSpPr/>
              <p:nvPr/>
            </p:nvSpPr>
            <p:spPr>
              <a:xfrm>
                <a:off x="12794" y="2010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93" name="Shape 1393"/>
              <p:cNvSpPr/>
              <p:nvPr/>
            </p:nvSpPr>
            <p:spPr>
              <a:xfrm>
                <a:off x="12728" y="2010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94" name="Shape 1394"/>
              <p:cNvSpPr/>
              <p:nvPr/>
            </p:nvSpPr>
            <p:spPr>
              <a:xfrm>
                <a:off x="12664" y="2010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95" name="Shape 1395"/>
              <p:cNvSpPr/>
              <p:nvPr/>
            </p:nvSpPr>
            <p:spPr>
              <a:xfrm>
                <a:off x="12598" y="2010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96" name="Shape 1396"/>
              <p:cNvSpPr/>
              <p:nvPr/>
            </p:nvSpPr>
            <p:spPr>
              <a:xfrm>
                <a:off x="12532" y="2010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97" name="Shape 1397"/>
              <p:cNvSpPr/>
              <p:nvPr/>
            </p:nvSpPr>
            <p:spPr>
              <a:xfrm>
                <a:off x="12466" y="2010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98" name="Shape 1398"/>
              <p:cNvSpPr/>
              <p:nvPr/>
            </p:nvSpPr>
            <p:spPr>
              <a:xfrm>
                <a:off x="12400" y="2010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99" name="Shape 1399"/>
              <p:cNvSpPr/>
              <p:nvPr/>
            </p:nvSpPr>
            <p:spPr>
              <a:xfrm>
                <a:off x="12334" y="2010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00" name="Shape 1400"/>
              <p:cNvSpPr/>
              <p:nvPr/>
            </p:nvSpPr>
            <p:spPr>
              <a:xfrm>
                <a:off x="12268" y="2010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01" name="Shape 1401"/>
              <p:cNvSpPr/>
              <p:nvPr/>
            </p:nvSpPr>
            <p:spPr>
              <a:xfrm>
                <a:off x="12202" y="2010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02" name="Shape 1402"/>
              <p:cNvSpPr/>
              <p:nvPr/>
            </p:nvSpPr>
            <p:spPr>
              <a:xfrm>
                <a:off x="12136" y="2010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03" name="Shape 1403"/>
              <p:cNvSpPr/>
              <p:nvPr/>
            </p:nvSpPr>
            <p:spPr>
              <a:xfrm>
                <a:off x="12070" y="2010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04" name="Shape 1404"/>
              <p:cNvSpPr/>
              <p:nvPr/>
            </p:nvSpPr>
            <p:spPr>
              <a:xfrm>
                <a:off x="12004" y="2010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05" name="Shape 1405"/>
              <p:cNvSpPr/>
              <p:nvPr/>
            </p:nvSpPr>
            <p:spPr>
              <a:xfrm>
                <a:off x="11938" y="2010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06" name="Shape 1406"/>
              <p:cNvSpPr/>
              <p:nvPr/>
            </p:nvSpPr>
            <p:spPr>
              <a:xfrm>
                <a:off x="11873" y="2010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07" name="Shape 1407"/>
              <p:cNvSpPr/>
              <p:nvPr/>
            </p:nvSpPr>
            <p:spPr>
              <a:xfrm>
                <a:off x="11807" y="2010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08" name="Shape 1408"/>
              <p:cNvSpPr/>
              <p:nvPr/>
            </p:nvSpPr>
            <p:spPr>
              <a:xfrm>
                <a:off x="11741" y="2010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09" name="Shape 1409"/>
              <p:cNvSpPr/>
              <p:nvPr/>
            </p:nvSpPr>
            <p:spPr>
              <a:xfrm>
                <a:off x="11675" y="2010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10" name="Shape 1410"/>
              <p:cNvSpPr/>
              <p:nvPr/>
            </p:nvSpPr>
            <p:spPr>
              <a:xfrm>
                <a:off x="11609" y="2010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11" name="Shape 1411"/>
              <p:cNvSpPr/>
              <p:nvPr/>
            </p:nvSpPr>
            <p:spPr>
              <a:xfrm>
                <a:off x="11543" y="2010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12" name="Shape 1412"/>
              <p:cNvSpPr/>
              <p:nvPr/>
            </p:nvSpPr>
            <p:spPr>
              <a:xfrm>
                <a:off x="11477" y="2010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13" name="Shape 1413"/>
              <p:cNvSpPr/>
              <p:nvPr/>
            </p:nvSpPr>
            <p:spPr>
              <a:xfrm>
                <a:off x="11411" y="2010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14" name="Shape 1414"/>
              <p:cNvSpPr/>
              <p:nvPr/>
            </p:nvSpPr>
            <p:spPr>
              <a:xfrm>
                <a:off x="11345" y="2010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15" name="Shape 1415"/>
              <p:cNvSpPr/>
              <p:nvPr/>
            </p:nvSpPr>
            <p:spPr>
              <a:xfrm>
                <a:off x="11279" y="2010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16" name="Shape 1416"/>
              <p:cNvSpPr/>
              <p:nvPr/>
            </p:nvSpPr>
            <p:spPr>
              <a:xfrm>
                <a:off x="11213" y="2010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17" name="Shape 1417"/>
              <p:cNvSpPr/>
              <p:nvPr/>
            </p:nvSpPr>
            <p:spPr>
              <a:xfrm>
                <a:off x="11147" y="2010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18" name="Shape 1418"/>
              <p:cNvSpPr/>
              <p:nvPr/>
            </p:nvSpPr>
            <p:spPr>
              <a:xfrm>
                <a:off x="11081" y="2010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19" name="Shape 1419"/>
              <p:cNvSpPr/>
              <p:nvPr/>
            </p:nvSpPr>
            <p:spPr>
              <a:xfrm>
                <a:off x="11016" y="2010"/>
                <a:ext cx="39" cy="32"/>
              </a:xfrm>
              <a:custGeom>
                <a:pathLst>
                  <a:path extrusionOk="0" h="32" w="39">
                    <a:moveTo>
                      <a:pt x="39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5" y="32"/>
                    </a:lnTo>
                    <a:lnTo>
                      <a:pt x="39" y="32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20" name="Shape 1420"/>
              <p:cNvSpPr/>
              <p:nvPr/>
            </p:nvSpPr>
            <p:spPr>
              <a:xfrm>
                <a:off x="14179" y="1946"/>
                <a:ext cx="39" cy="31"/>
              </a:xfrm>
              <a:custGeom>
                <a:pathLst>
                  <a:path extrusionOk="0" h="31" w="39">
                    <a:moveTo>
                      <a:pt x="0" y="0"/>
                    </a:moveTo>
                    <a:lnTo>
                      <a:pt x="0" y="31"/>
                    </a:lnTo>
                    <a:lnTo>
                      <a:pt x="35" y="31"/>
                    </a:lnTo>
                    <a:lnTo>
                      <a:pt x="39" y="25"/>
                    </a:lnTo>
                    <a:lnTo>
                      <a:pt x="3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21" name="Shape 1421"/>
              <p:cNvSpPr/>
              <p:nvPr/>
            </p:nvSpPr>
            <p:spPr>
              <a:xfrm>
                <a:off x="14113" y="1946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22" name="Shape 1422"/>
              <p:cNvSpPr/>
              <p:nvPr/>
            </p:nvSpPr>
            <p:spPr>
              <a:xfrm>
                <a:off x="14047" y="1946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23" name="Shape 1423"/>
              <p:cNvSpPr/>
              <p:nvPr/>
            </p:nvSpPr>
            <p:spPr>
              <a:xfrm>
                <a:off x="13981" y="1946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24" name="Shape 1424"/>
              <p:cNvSpPr/>
              <p:nvPr/>
            </p:nvSpPr>
            <p:spPr>
              <a:xfrm>
                <a:off x="13915" y="1946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25" name="Shape 1425"/>
              <p:cNvSpPr/>
              <p:nvPr/>
            </p:nvSpPr>
            <p:spPr>
              <a:xfrm>
                <a:off x="13849" y="1946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26" name="Shape 1426"/>
              <p:cNvSpPr/>
              <p:nvPr/>
            </p:nvSpPr>
            <p:spPr>
              <a:xfrm>
                <a:off x="13783" y="1946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27" name="Shape 1427"/>
              <p:cNvSpPr/>
              <p:nvPr/>
            </p:nvSpPr>
            <p:spPr>
              <a:xfrm>
                <a:off x="13717" y="1946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28" name="Shape 1428"/>
              <p:cNvSpPr/>
              <p:nvPr/>
            </p:nvSpPr>
            <p:spPr>
              <a:xfrm>
                <a:off x="13651" y="1946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29" name="Shape 1429"/>
              <p:cNvSpPr/>
              <p:nvPr/>
            </p:nvSpPr>
            <p:spPr>
              <a:xfrm>
                <a:off x="13585" y="1946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30" name="Shape 1430"/>
              <p:cNvSpPr/>
              <p:nvPr/>
            </p:nvSpPr>
            <p:spPr>
              <a:xfrm>
                <a:off x="13519" y="1946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31" name="Shape 1431"/>
              <p:cNvSpPr/>
              <p:nvPr/>
            </p:nvSpPr>
            <p:spPr>
              <a:xfrm>
                <a:off x="13455" y="1946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32" name="Shape 1432"/>
              <p:cNvSpPr/>
              <p:nvPr/>
            </p:nvSpPr>
            <p:spPr>
              <a:xfrm>
                <a:off x="13389" y="1946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33" name="Shape 1433"/>
              <p:cNvSpPr/>
              <p:nvPr/>
            </p:nvSpPr>
            <p:spPr>
              <a:xfrm>
                <a:off x="13323" y="1946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34" name="Shape 1434"/>
              <p:cNvSpPr/>
              <p:nvPr/>
            </p:nvSpPr>
            <p:spPr>
              <a:xfrm>
                <a:off x="13257" y="1946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35" name="Shape 1435"/>
              <p:cNvSpPr/>
              <p:nvPr/>
            </p:nvSpPr>
            <p:spPr>
              <a:xfrm>
                <a:off x="13191" y="1946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36" name="Shape 1436"/>
              <p:cNvSpPr/>
              <p:nvPr/>
            </p:nvSpPr>
            <p:spPr>
              <a:xfrm>
                <a:off x="13124" y="1946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37" name="Shape 1437"/>
              <p:cNvSpPr/>
              <p:nvPr/>
            </p:nvSpPr>
            <p:spPr>
              <a:xfrm>
                <a:off x="13058" y="1946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38" name="Shape 1438"/>
              <p:cNvSpPr/>
              <p:nvPr/>
            </p:nvSpPr>
            <p:spPr>
              <a:xfrm>
                <a:off x="12992" y="1946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39" name="Shape 1439"/>
              <p:cNvSpPr/>
              <p:nvPr/>
            </p:nvSpPr>
            <p:spPr>
              <a:xfrm>
                <a:off x="12926" y="1946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40" name="Shape 1440"/>
              <p:cNvSpPr/>
              <p:nvPr/>
            </p:nvSpPr>
            <p:spPr>
              <a:xfrm>
                <a:off x="12860" y="1946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41" name="Shape 1441"/>
              <p:cNvSpPr/>
              <p:nvPr/>
            </p:nvSpPr>
            <p:spPr>
              <a:xfrm>
                <a:off x="12794" y="1946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42" name="Shape 1442"/>
              <p:cNvSpPr/>
              <p:nvPr/>
            </p:nvSpPr>
            <p:spPr>
              <a:xfrm>
                <a:off x="12728" y="1946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43" name="Shape 1443"/>
              <p:cNvSpPr/>
              <p:nvPr/>
            </p:nvSpPr>
            <p:spPr>
              <a:xfrm>
                <a:off x="12664" y="1946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44" name="Shape 1444"/>
              <p:cNvSpPr/>
              <p:nvPr/>
            </p:nvSpPr>
            <p:spPr>
              <a:xfrm>
                <a:off x="12598" y="1946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45" name="Shape 1445"/>
              <p:cNvSpPr/>
              <p:nvPr/>
            </p:nvSpPr>
            <p:spPr>
              <a:xfrm>
                <a:off x="12532" y="1946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46" name="Shape 1446"/>
              <p:cNvSpPr/>
              <p:nvPr/>
            </p:nvSpPr>
            <p:spPr>
              <a:xfrm>
                <a:off x="12466" y="1946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47" name="Shape 1447"/>
              <p:cNvSpPr/>
              <p:nvPr/>
            </p:nvSpPr>
            <p:spPr>
              <a:xfrm>
                <a:off x="12400" y="1946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48" name="Shape 1448"/>
              <p:cNvSpPr/>
              <p:nvPr/>
            </p:nvSpPr>
            <p:spPr>
              <a:xfrm>
                <a:off x="12334" y="1946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49" name="Shape 1449"/>
              <p:cNvSpPr/>
              <p:nvPr/>
            </p:nvSpPr>
            <p:spPr>
              <a:xfrm>
                <a:off x="12268" y="1946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50" name="Shape 1450"/>
              <p:cNvSpPr/>
              <p:nvPr/>
            </p:nvSpPr>
            <p:spPr>
              <a:xfrm>
                <a:off x="12202" y="1946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51" name="Shape 1451"/>
              <p:cNvSpPr/>
              <p:nvPr/>
            </p:nvSpPr>
            <p:spPr>
              <a:xfrm>
                <a:off x="12136" y="1946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52" name="Shape 1452"/>
              <p:cNvSpPr/>
              <p:nvPr/>
            </p:nvSpPr>
            <p:spPr>
              <a:xfrm>
                <a:off x="12070" y="1946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53" name="Shape 1453"/>
              <p:cNvSpPr/>
              <p:nvPr/>
            </p:nvSpPr>
            <p:spPr>
              <a:xfrm>
                <a:off x="12004" y="1946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54" name="Shape 1454"/>
              <p:cNvSpPr/>
              <p:nvPr/>
            </p:nvSpPr>
            <p:spPr>
              <a:xfrm>
                <a:off x="11938" y="1946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55" name="Shape 1455"/>
              <p:cNvSpPr/>
              <p:nvPr/>
            </p:nvSpPr>
            <p:spPr>
              <a:xfrm>
                <a:off x="11873" y="1946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56" name="Shape 1456"/>
              <p:cNvSpPr/>
              <p:nvPr/>
            </p:nvSpPr>
            <p:spPr>
              <a:xfrm>
                <a:off x="11807" y="1946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57" name="Shape 1457"/>
              <p:cNvSpPr/>
              <p:nvPr/>
            </p:nvSpPr>
            <p:spPr>
              <a:xfrm>
                <a:off x="11741" y="1946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58" name="Shape 1458"/>
              <p:cNvSpPr/>
              <p:nvPr/>
            </p:nvSpPr>
            <p:spPr>
              <a:xfrm>
                <a:off x="11675" y="1946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59" name="Shape 1459"/>
              <p:cNvSpPr/>
              <p:nvPr/>
            </p:nvSpPr>
            <p:spPr>
              <a:xfrm>
                <a:off x="11609" y="1946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60" name="Shape 1460"/>
              <p:cNvSpPr/>
              <p:nvPr/>
            </p:nvSpPr>
            <p:spPr>
              <a:xfrm>
                <a:off x="11543" y="1946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61" name="Shape 1461"/>
              <p:cNvSpPr/>
              <p:nvPr/>
            </p:nvSpPr>
            <p:spPr>
              <a:xfrm>
                <a:off x="11477" y="1946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62" name="Shape 1462"/>
              <p:cNvSpPr/>
              <p:nvPr/>
            </p:nvSpPr>
            <p:spPr>
              <a:xfrm>
                <a:off x="11411" y="1946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63" name="Shape 1463"/>
              <p:cNvSpPr/>
              <p:nvPr/>
            </p:nvSpPr>
            <p:spPr>
              <a:xfrm>
                <a:off x="11345" y="1946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64" name="Shape 1464"/>
              <p:cNvSpPr/>
              <p:nvPr/>
            </p:nvSpPr>
            <p:spPr>
              <a:xfrm>
                <a:off x="11279" y="1946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65" name="Shape 1465"/>
              <p:cNvSpPr/>
              <p:nvPr/>
            </p:nvSpPr>
            <p:spPr>
              <a:xfrm>
                <a:off x="11213" y="1946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66" name="Shape 1466"/>
              <p:cNvSpPr/>
              <p:nvPr/>
            </p:nvSpPr>
            <p:spPr>
              <a:xfrm>
                <a:off x="11147" y="1946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67" name="Shape 1467"/>
              <p:cNvSpPr/>
              <p:nvPr/>
            </p:nvSpPr>
            <p:spPr>
              <a:xfrm>
                <a:off x="11081" y="1946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68" name="Shape 1468"/>
              <p:cNvSpPr/>
              <p:nvPr/>
            </p:nvSpPr>
            <p:spPr>
              <a:xfrm>
                <a:off x="11016" y="1946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69" name="Shape 1469"/>
              <p:cNvSpPr/>
              <p:nvPr/>
            </p:nvSpPr>
            <p:spPr>
              <a:xfrm>
                <a:off x="10956" y="1946"/>
                <a:ext cx="33" cy="31"/>
              </a:xfrm>
              <a:custGeom>
                <a:pathLst>
                  <a:path extrusionOk="0" h="31" w="33">
                    <a:moveTo>
                      <a:pt x="33" y="0"/>
                    </a:moveTo>
                    <a:lnTo>
                      <a:pt x="0" y="0"/>
                    </a:lnTo>
                    <a:lnTo>
                      <a:pt x="26" y="31"/>
                    </a:lnTo>
                    <a:lnTo>
                      <a:pt x="33" y="31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70" name="Shape 1470"/>
              <p:cNvSpPr/>
              <p:nvPr/>
            </p:nvSpPr>
            <p:spPr>
              <a:xfrm>
                <a:off x="14245" y="1881"/>
                <a:ext cx="39" cy="33"/>
              </a:xfrm>
              <a:custGeom>
                <a:pathLst>
                  <a:path extrusionOk="0" h="33" w="39">
                    <a:moveTo>
                      <a:pt x="0" y="33"/>
                    </a:moveTo>
                    <a:lnTo>
                      <a:pt x="15" y="33"/>
                    </a:lnTo>
                    <a:lnTo>
                      <a:pt x="39" y="0"/>
                    </a:lnTo>
                    <a:lnTo>
                      <a:pt x="0" y="0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71" name="Shape 1471"/>
              <p:cNvSpPr/>
              <p:nvPr/>
            </p:nvSpPr>
            <p:spPr>
              <a:xfrm>
                <a:off x="14179" y="1881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72" name="Shape 1472"/>
              <p:cNvSpPr/>
              <p:nvPr/>
            </p:nvSpPr>
            <p:spPr>
              <a:xfrm>
                <a:off x="14113" y="1881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73" name="Shape 1473"/>
              <p:cNvSpPr/>
              <p:nvPr/>
            </p:nvSpPr>
            <p:spPr>
              <a:xfrm>
                <a:off x="14047" y="1881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74" name="Shape 1474"/>
              <p:cNvSpPr/>
              <p:nvPr/>
            </p:nvSpPr>
            <p:spPr>
              <a:xfrm>
                <a:off x="13981" y="1881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75" name="Shape 1475"/>
              <p:cNvSpPr/>
              <p:nvPr/>
            </p:nvSpPr>
            <p:spPr>
              <a:xfrm>
                <a:off x="13915" y="1881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76" name="Shape 1476"/>
              <p:cNvSpPr/>
              <p:nvPr/>
            </p:nvSpPr>
            <p:spPr>
              <a:xfrm>
                <a:off x="13849" y="1881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77" name="Shape 1477"/>
              <p:cNvSpPr/>
              <p:nvPr/>
            </p:nvSpPr>
            <p:spPr>
              <a:xfrm>
                <a:off x="13783" y="1881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78" name="Shape 1478"/>
              <p:cNvSpPr/>
              <p:nvPr/>
            </p:nvSpPr>
            <p:spPr>
              <a:xfrm>
                <a:off x="13717" y="1881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79" name="Shape 1479"/>
              <p:cNvSpPr/>
              <p:nvPr/>
            </p:nvSpPr>
            <p:spPr>
              <a:xfrm>
                <a:off x="13651" y="1881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80" name="Shape 1480"/>
              <p:cNvSpPr/>
              <p:nvPr/>
            </p:nvSpPr>
            <p:spPr>
              <a:xfrm>
                <a:off x="13585" y="1881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81" name="Shape 1481"/>
              <p:cNvSpPr/>
              <p:nvPr/>
            </p:nvSpPr>
            <p:spPr>
              <a:xfrm>
                <a:off x="13519" y="1881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82" name="Shape 1482"/>
              <p:cNvSpPr/>
              <p:nvPr/>
            </p:nvSpPr>
            <p:spPr>
              <a:xfrm>
                <a:off x="13455" y="1881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83" name="Shape 1483"/>
              <p:cNvSpPr/>
              <p:nvPr/>
            </p:nvSpPr>
            <p:spPr>
              <a:xfrm>
                <a:off x="13389" y="1881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84" name="Shape 1484"/>
              <p:cNvSpPr/>
              <p:nvPr/>
            </p:nvSpPr>
            <p:spPr>
              <a:xfrm>
                <a:off x="13323" y="1881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85" name="Shape 1485"/>
              <p:cNvSpPr/>
              <p:nvPr/>
            </p:nvSpPr>
            <p:spPr>
              <a:xfrm>
                <a:off x="13257" y="1881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86" name="Shape 1486"/>
              <p:cNvSpPr/>
              <p:nvPr/>
            </p:nvSpPr>
            <p:spPr>
              <a:xfrm>
                <a:off x="13191" y="1881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87" name="Shape 1487"/>
              <p:cNvSpPr/>
              <p:nvPr/>
            </p:nvSpPr>
            <p:spPr>
              <a:xfrm>
                <a:off x="13124" y="1881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88" name="Shape 1488"/>
              <p:cNvSpPr/>
              <p:nvPr/>
            </p:nvSpPr>
            <p:spPr>
              <a:xfrm>
                <a:off x="13058" y="1881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89" name="Shape 1489"/>
              <p:cNvSpPr/>
              <p:nvPr/>
            </p:nvSpPr>
            <p:spPr>
              <a:xfrm>
                <a:off x="12992" y="1881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90" name="Shape 1490"/>
              <p:cNvSpPr/>
              <p:nvPr/>
            </p:nvSpPr>
            <p:spPr>
              <a:xfrm>
                <a:off x="12926" y="1881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91" name="Shape 1491"/>
              <p:cNvSpPr/>
              <p:nvPr/>
            </p:nvSpPr>
            <p:spPr>
              <a:xfrm>
                <a:off x="12860" y="1881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92" name="Shape 1492"/>
              <p:cNvSpPr/>
              <p:nvPr/>
            </p:nvSpPr>
            <p:spPr>
              <a:xfrm>
                <a:off x="12794" y="1881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93" name="Shape 1493"/>
              <p:cNvSpPr/>
              <p:nvPr/>
            </p:nvSpPr>
            <p:spPr>
              <a:xfrm>
                <a:off x="12728" y="1881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94" name="Shape 1494"/>
              <p:cNvSpPr/>
              <p:nvPr/>
            </p:nvSpPr>
            <p:spPr>
              <a:xfrm>
                <a:off x="12664" y="1881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95" name="Shape 1495"/>
              <p:cNvSpPr/>
              <p:nvPr/>
            </p:nvSpPr>
            <p:spPr>
              <a:xfrm>
                <a:off x="12598" y="1881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96" name="Shape 1496"/>
              <p:cNvSpPr/>
              <p:nvPr/>
            </p:nvSpPr>
            <p:spPr>
              <a:xfrm>
                <a:off x="12532" y="1881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97" name="Shape 1497"/>
              <p:cNvSpPr/>
              <p:nvPr/>
            </p:nvSpPr>
            <p:spPr>
              <a:xfrm>
                <a:off x="12466" y="1881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98" name="Shape 1498"/>
              <p:cNvSpPr/>
              <p:nvPr/>
            </p:nvSpPr>
            <p:spPr>
              <a:xfrm>
                <a:off x="12400" y="1881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99" name="Shape 1499"/>
              <p:cNvSpPr/>
              <p:nvPr/>
            </p:nvSpPr>
            <p:spPr>
              <a:xfrm>
                <a:off x="12334" y="1881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00" name="Shape 1500"/>
              <p:cNvSpPr/>
              <p:nvPr/>
            </p:nvSpPr>
            <p:spPr>
              <a:xfrm>
                <a:off x="12268" y="1881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01" name="Shape 1501"/>
              <p:cNvSpPr/>
              <p:nvPr/>
            </p:nvSpPr>
            <p:spPr>
              <a:xfrm>
                <a:off x="12202" y="1881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02" name="Shape 1502"/>
              <p:cNvSpPr/>
              <p:nvPr/>
            </p:nvSpPr>
            <p:spPr>
              <a:xfrm>
                <a:off x="12136" y="1881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03" name="Shape 1503"/>
              <p:cNvSpPr/>
              <p:nvPr/>
            </p:nvSpPr>
            <p:spPr>
              <a:xfrm>
                <a:off x="12070" y="1881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04" name="Shape 1504"/>
              <p:cNvSpPr/>
              <p:nvPr/>
            </p:nvSpPr>
            <p:spPr>
              <a:xfrm>
                <a:off x="12004" y="1881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05" name="Shape 1505"/>
              <p:cNvSpPr/>
              <p:nvPr/>
            </p:nvSpPr>
            <p:spPr>
              <a:xfrm>
                <a:off x="11938" y="1881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06" name="Shape 1506"/>
              <p:cNvSpPr/>
              <p:nvPr/>
            </p:nvSpPr>
            <p:spPr>
              <a:xfrm>
                <a:off x="11873" y="1881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07" name="Shape 1507"/>
              <p:cNvSpPr/>
              <p:nvPr/>
            </p:nvSpPr>
            <p:spPr>
              <a:xfrm>
                <a:off x="11807" y="1881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08" name="Shape 1508"/>
              <p:cNvSpPr/>
              <p:nvPr/>
            </p:nvSpPr>
            <p:spPr>
              <a:xfrm>
                <a:off x="11741" y="1881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09" name="Shape 1509"/>
              <p:cNvSpPr/>
              <p:nvPr/>
            </p:nvSpPr>
            <p:spPr>
              <a:xfrm>
                <a:off x="11675" y="1881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10" name="Shape 1510"/>
              <p:cNvSpPr/>
              <p:nvPr/>
            </p:nvSpPr>
            <p:spPr>
              <a:xfrm>
                <a:off x="11609" y="1881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11" name="Shape 1511"/>
              <p:cNvSpPr/>
              <p:nvPr/>
            </p:nvSpPr>
            <p:spPr>
              <a:xfrm>
                <a:off x="11543" y="1881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12" name="Shape 1512"/>
              <p:cNvSpPr/>
              <p:nvPr/>
            </p:nvSpPr>
            <p:spPr>
              <a:xfrm>
                <a:off x="11477" y="1881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13" name="Shape 1513"/>
              <p:cNvSpPr/>
              <p:nvPr/>
            </p:nvSpPr>
            <p:spPr>
              <a:xfrm>
                <a:off x="11411" y="1881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14" name="Shape 1514"/>
              <p:cNvSpPr/>
              <p:nvPr/>
            </p:nvSpPr>
            <p:spPr>
              <a:xfrm>
                <a:off x="11345" y="1881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15" name="Shape 1515"/>
              <p:cNvSpPr/>
              <p:nvPr/>
            </p:nvSpPr>
            <p:spPr>
              <a:xfrm>
                <a:off x="11279" y="1881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16" name="Shape 1516"/>
              <p:cNvSpPr/>
              <p:nvPr/>
            </p:nvSpPr>
            <p:spPr>
              <a:xfrm>
                <a:off x="11213" y="1881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17" name="Shape 1517"/>
              <p:cNvSpPr/>
              <p:nvPr/>
            </p:nvSpPr>
            <p:spPr>
              <a:xfrm>
                <a:off x="11147" y="1881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18" name="Shape 1518"/>
              <p:cNvSpPr/>
              <p:nvPr/>
            </p:nvSpPr>
            <p:spPr>
              <a:xfrm>
                <a:off x="11081" y="1881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19" name="Shape 1519"/>
              <p:cNvSpPr/>
              <p:nvPr/>
            </p:nvSpPr>
            <p:spPr>
              <a:xfrm>
                <a:off x="11016" y="1881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20" name="Shape 1520"/>
              <p:cNvSpPr/>
              <p:nvPr/>
            </p:nvSpPr>
            <p:spPr>
              <a:xfrm>
                <a:off x="10950" y="1881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21" name="Shape 1521"/>
              <p:cNvSpPr/>
              <p:nvPr/>
            </p:nvSpPr>
            <p:spPr>
              <a:xfrm>
                <a:off x="10908" y="1881"/>
                <a:ext cx="15" cy="21"/>
              </a:xfrm>
              <a:custGeom>
                <a:pathLst>
                  <a:path extrusionOk="0" h="21" w="15">
                    <a:moveTo>
                      <a:pt x="0" y="0"/>
                    </a:moveTo>
                    <a:lnTo>
                      <a:pt x="15" y="21"/>
                    </a:lnTo>
                    <a:lnTo>
                      <a:pt x="1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22" name="Shape 1522"/>
              <p:cNvSpPr/>
              <p:nvPr/>
            </p:nvSpPr>
            <p:spPr>
              <a:xfrm>
                <a:off x="14311" y="1818"/>
                <a:ext cx="20" cy="27"/>
              </a:xfrm>
              <a:custGeom>
                <a:pathLst>
                  <a:path extrusionOk="0" h="27" w="20">
                    <a:moveTo>
                      <a:pt x="0" y="27"/>
                    </a:moveTo>
                    <a:lnTo>
                      <a:pt x="20" y="0"/>
                    </a:lnTo>
                    <a:lnTo>
                      <a:pt x="0" y="0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23" name="Shape 1523"/>
              <p:cNvSpPr/>
              <p:nvPr/>
            </p:nvSpPr>
            <p:spPr>
              <a:xfrm>
                <a:off x="14245" y="1818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24" name="Shape 1524"/>
              <p:cNvSpPr/>
              <p:nvPr/>
            </p:nvSpPr>
            <p:spPr>
              <a:xfrm>
                <a:off x="14179" y="1818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25" name="Shape 1525"/>
              <p:cNvSpPr/>
              <p:nvPr/>
            </p:nvSpPr>
            <p:spPr>
              <a:xfrm>
                <a:off x="14113" y="1818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26" name="Shape 1526"/>
              <p:cNvSpPr/>
              <p:nvPr/>
            </p:nvSpPr>
            <p:spPr>
              <a:xfrm>
                <a:off x="14047" y="1818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27" name="Shape 1527"/>
              <p:cNvSpPr/>
              <p:nvPr/>
            </p:nvSpPr>
            <p:spPr>
              <a:xfrm>
                <a:off x="13981" y="1818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28" name="Shape 1528"/>
              <p:cNvSpPr/>
              <p:nvPr/>
            </p:nvSpPr>
            <p:spPr>
              <a:xfrm>
                <a:off x="13915" y="1818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29" name="Shape 1529"/>
              <p:cNvSpPr/>
              <p:nvPr/>
            </p:nvSpPr>
            <p:spPr>
              <a:xfrm>
                <a:off x="13849" y="1818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30" name="Shape 1530"/>
              <p:cNvSpPr/>
              <p:nvPr/>
            </p:nvSpPr>
            <p:spPr>
              <a:xfrm>
                <a:off x="13783" y="1818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31" name="Shape 1531"/>
              <p:cNvSpPr/>
              <p:nvPr/>
            </p:nvSpPr>
            <p:spPr>
              <a:xfrm>
                <a:off x="13717" y="1818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32" name="Shape 1532"/>
              <p:cNvSpPr/>
              <p:nvPr/>
            </p:nvSpPr>
            <p:spPr>
              <a:xfrm>
                <a:off x="13651" y="1818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33" name="Shape 1533"/>
              <p:cNvSpPr/>
              <p:nvPr/>
            </p:nvSpPr>
            <p:spPr>
              <a:xfrm>
                <a:off x="13585" y="1818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34" name="Shape 1534"/>
              <p:cNvSpPr/>
              <p:nvPr/>
            </p:nvSpPr>
            <p:spPr>
              <a:xfrm>
                <a:off x="13519" y="1818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35" name="Shape 1535"/>
              <p:cNvSpPr/>
              <p:nvPr/>
            </p:nvSpPr>
            <p:spPr>
              <a:xfrm>
                <a:off x="13455" y="1818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36" name="Shape 1536"/>
              <p:cNvSpPr/>
              <p:nvPr/>
            </p:nvSpPr>
            <p:spPr>
              <a:xfrm>
                <a:off x="13389" y="1818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37" name="Shape 1537"/>
              <p:cNvSpPr/>
              <p:nvPr/>
            </p:nvSpPr>
            <p:spPr>
              <a:xfrm>
                <a:off x="13323" y="1818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38" name="Shape 1538"/>
              <p:cNvSpPr/>
              <p:nvPr/>
            </p:nvSpPr>
            <p:spPr>
              <a:xfrm>
                <a:off x="13257" y="1818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39" name="Shape 1539"/>
              <p:cNvSpPr/>
              <p:nvPr/>
            </p:nvSpPr>
            <p:spPr>
              <a:xfrm>
                <a:off x="13191" y="1818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40" name="Shape 1540"/>
              <p:cNvSpPr/>
              <p:nvPr/>
            </p:nvSpPr>
            <p:spPr>
              <a:xfrm>
                <a:off x="13124" y="1818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41" name="Shape 1541"/>
              <p:cNvSpPr/>
              <p:nvPr/>
            </p:nvSpPr>
            <p:spPr>
              <a:xfrm>
                <a:off x="13058" y="1818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42" name="Shape 1542"/>
              <p:cNvSpPr/>
              <p:nvPr/>
            </p:nvSpPr>
            <p:spPr>
              <a:xfrm>
                <a:off x="12992" y="1818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43" name="Shape 1543"/>
              <p:cNvSpPr/>
              <p:nvPr/>
            </p:nvSpPr>
            <p:spPr>
              <a:xfrm>
                <a:off x="12926" y="1818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44" name="Shape 1544"/>
              <p:cNvSpPr/>
              <p:nvPr/>
            </p:nvSpPr>
            <p:spPr>
              <a:xfrm>
                <a:off x="12860" y="1818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45" name="Shape 1545"/>
              <p:cNvSpPr/>
              <p:nvPr/>
            </p:nvSpPr>
            <p:spPr>
              <a:xfrm>
                <a:off x="12794" y="1818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46" name="Shape 1546"/>
              <p:cNvSpPr/>
              <p:nvPr/>
            </p:nvSpPr>
            <p:spPr>
              <a:xfrm>
                <a:off x="12728" y="1818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47" name="Shape 1547"/>
              <p:cNvSpPr/>
              <p:nvPr/>
            </p:nvSpPr>
            <p:spPr>
              <a:xfrm>
                <a:off x="12664" y="1818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48" name="Shape 1548"/>
              <p:cNvSpPr/>
              <p:nvPr/>
            </p:nvSpPr>
            <p:spPr>
              <a:xfrm>
                <a:off x="12598" y="1818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49" name="Shape 1549"/>
              <p:cNvSpPr/>
              <p:nvPr/>
            </p:nvSpPr>
            <p:spPr>
              <a:xfrm>
                <a:off x="12532" y="1818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50" name="Shape 1550"/>
              <p:cNvSpPr/>
              <p:nvPr/>
            </p:nvSpPr>
            <p:spPr>
              <a:xfrm>
                <a:off x="12466" y="1818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51" name="Shape 1551"/>
              <p:cNvSpPr/>
              <p:nvPr/>
            </p:nvSpPr>
            <p:spPr>
              <a:xfrm>
                <a:off x="12400" y="1818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52" name="Shape 1552"/>
              <p:cNvSpPr/>
              <p:nvPr/>
            </p:nvSpPr>
            <p:spPr>
              <a:xfrm>
                <a:off x="12334" y="1818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53" name="Shape 1553"/>
              <p:cNvSpPr/>
              <p:nvPr/>
            </p:nvSpPr>
            <p:spPr>
              <a:xfrm>
                <a:off x="12268" y="1818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54" name="Shape 1554"/>
              <p:cNvSpPr/>
              <p:nvPr/>
            </p:nvSpPr>
            <p:spPr>
              <a:xfrm>
                <a:off x="12202" y="1818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55" name="Shape 1555"/>
              <p:cNvSpPr/>
              <p:nvPr/>
            </p:nvSpPr>
            <p:spPr>
              <a:xfrm>
                <a:off x="12136" y="1818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56" name="Shape 1556"/>
              <p:cNvSpPr/>
              <p:nvPr/>
            </p:nvSpPr>
            <p:spPr>
              <a:xfrm>
                <a:off x="12070" y="1818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57" name="Shape 1557"/>
              <p:cNvSpPr/>
              <p:nvPr/>
            </p:nvSpPr>
            <p:spPr>
              <a:xfrm>
                <a:off x="12004" y="1818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58" name="Shape 1558"/>
              <p:cNvSpPr/>
              <p:nvPr/>
            </p:nvSpPr>
            <p:spPr>
              <a:xfrm>
                <a:off x="11938" y="1818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59" name="Shape 1559"/>
              <p:cNvSpPr/>
              <p:nvPr/>
            </p:nvSpPr>
            <p:spPr>
              <a:xfrm>
                <a:off x="11873" y="1818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60" name="Shape 1560"/>
              <p:cNvSpPr/>
              <p:nvPr/>
            </p:nvSpPr>
            <p:spPr>
              <a:xfrm>
                <a:off x="11807" y="1818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61" name="Shape 1561"/>
              <p:cNvSpPr/>
              <p:nvPr/>
            </p:nvSpPr>
            <p:spPr>
              <a:xfrm>
                <a:off x="11741" y="1818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562" name="Shape 1562"/>
            <p:cNvGrpSpPr/>
            <p:nvPr/>
          </p:nvGrpSpPr>
          <p:grpSpPr>
            <a:xfrm>
              <a:off x="17002125" y="2487613"/>
              <a:ext cx="6037263" cy="449262"/>
              <a:chOff x="10710" y="1567"/>
              <a:chExt cx="3803" cy="283"/>
            </a:xfrm>
          </p:grpSpPr>
          <p:sp>
            <p:nvSpPr>
              <p:cNvPr id="1563" name="Shape 1563"/>
              <p:cNvSpPr/>
              <p:nvPr/>
            </p:nvSpPr>
            <p:spPr>
              <a:xfrm>
                <a:off x="11675" y="1818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64" name="Shape 1564"/>
              <p:cNvSpPr/>
              <p:nvPr/>
            </p:nvSpPr>
            <p:spPr>
              <a:xfrm>
                <a:off x="11609" y="1818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65" name="Shape 1565"/>
              <p:cNvSpPr/>
              <p:nvPr/>
            </p:nvSpPr>
            <p:spPr>
              <a:xfrm>
                <a:off x="11543" y="1818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66" name="Shape 1566"/>
              <p:cNvSpPr/>
              <p:nvPr/>
            </p:nvSpPr>
            <p:spPr>
              <a:xfrm>
                <a:off x="11477" y="1818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67" name="Shape 1567"/>
              <p:cNvSpPr/>
              <p:nvPr/>
            </p:nvSpPr>
            <p:spPr>
              <a:xfrm>
                <a:off x="11411" y="1818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68" name="Shape 1568"/>
              <p:cNvSpPr/>
              <p:nvPr/>
            </p:nvSpPr>
            <p:spPr>
              <a:xfrm>
                <a:off x="11345" y="1818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69" name="Shape 1569"/>
              <p:cNvSpPr/>
              <p:nvPr/>
            </p:nvSpPr>
            <p:spPr>
              <a:xfrm>
                <a:off x="11279" y="1818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70" name="Shape 1570"/>
              <p:cNvSpPr/>
              <p:nvPr/>
            </p:nvSpPr>
            <p:spPr>
              <a:xfrm>
                <a:off x="11213" y="1818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71" name="Shape 1571"/>
              <p:cNvSpPr/>
              <p:nvPr/>
            </p:nvSpPr>
            <p:spPr>
              <a:xfrm>
                <a:off x="11147" y="1818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72" name="Shape 1572"/>
              <p:cNvSpPr/>
              <p:nvPr/>
            </p:nvSpPr>
            <p:spPr>
              <a:xfrm>
                <a:off x="11081" y="1818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73" name="Shape 1573"/>
              <p:cNvSpPr/>
              <p:nvPr/>
            </p:nvSpPr>
            <p:spPr>
              <a:xfrm>
                <a:off x="11016" y="1818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74" name="Shape 1574"/>
              <p:cNvSpPr/>
              <p:nvPr/>
            </p:nvSpPr>
            <p:spPr>
              <a:xfrm>
                <a:off x="10950" y="1818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75" name="Shape 1575"/>
              <p:cNvSpPr/>
              <p:nvPr/>
            </p:nvSpPr>
            <p:spPr>
              <a:xfrm>
                <a:off x="10884" y="1818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76" name="Shape 1576"/>
              <p:cNvSpPr/>
              <p:nvPr/>
            </p:nvSpPr>
            <p:spPr>
              <a:xfrm>
                <a:off x="14376" y="1754"/>
                <a:ext cx="1" cy="0"/>
              </a:xfrm>
              <a:custGeom>
                <a:pathLst>
                  <a:path extrusionOk="0" h="120000" w="1">
                    <a:moveTo>
                      <a:pt x="0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77" name="Shape 1577"/>
              <p:cNvSpPr/>
              <p:nvPr/>
            </p:nvSpPr>
            <p:spPr>
              <a:xfrm>
                <a:off x="14311" y="1754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78" name="Shape 1578"/>
              <p:cNvSpPr/>
              <p:nvPr/>
            </p:nvSpPr>
            <p:spPr>
              <a:xfrm>
                <a:off x="14245" y="1754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79" name="Shape 1579"/>
              <p:cNvSpPr/>
              <p:nvPr/>
            </p:nvSpPr>
            <p:spPr>
              <a:xfrm>
                <a:off x="14179" y="1754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80" name="Shape 1580"/>
              <p:cNvSpPr/>
              <p:nvPr/>
            </p:nvSpPr>
            <p:spPr>
              <a:xfrm>
                <a:off x="14113" y="1754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81" name="Shape 1581"/>
              <p:cNvSpPr/>
              <p:nvPr/>
            </p:nvSpPr>
            <p:spPr>
              <a:xfrm>
                <a:off x="14047" y="1754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82" name="Shape 1582"/>
              <p:cNvSpPr/>
              <p:nvPr/>
            </p:nvSpPr>
            <p:spPr>
              <a:xfrm>
                <a:off x="13981" y="1754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83" name="Shape 1583"/>
              <p:cNvSpPr/>
              <p:nvPr/>
            </p:nvSpPr>
            <p:spPr>
              <a:xfrm>
                <a:off x="13915" y="1754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84" name="Shape 1584"/>
              <p:cNvSpPr/>
              <p:nvPr/>
            </p:nvSpPr>
            <p:spPr>
              <a:xfrm>
                <a:off x="13849" y="1754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85" name="Shape 1585"/>
              <p:cNvSpPr/>
              <p:nvPr/>
            </p:nvSpPr>
            <p:spPr>
              <a:xfrm>
                <a:off x="13783" y="1754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86" name="Shape 1586"/>
              <p:cNvSpPr/>
              <p:nvPr/>
            </p:nvSpPr>
            <p:spPr>
              <a:xfrm>
                <a:off x="13717" y="1754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87" name="Shape 1587"/>
              <p:cNvSpPr/>
              <p:nvPr/>
            </p:nvSpPr>
            <p:spPr>
              <a:xfrm>
                <a:off x="13651" y="1754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88" name="Shape 1588"/>
              <p:cNvSpPr/>
              <p:nvPr/>
            </p:nvSpPr>
            <p:spPr>
              <a:xfrm>
                <a:off x="13585" y="1754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89" name="Shape 1589"/>
              <p:cNvSpPr/>
              <p:nvPr/>
            </p:nvSpPr>
            <p:spPr>
              <a:xfrm>
                <a:off x="13519" y="1754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90" name="Shape 1590"/>
              <p:cNvSpPr/>
              <p:nvPr/>
            </p:nvSpPr>
            <p:spPr>
              <a:xfrm>
                <a:off x="13455" y="1754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91" name="Shape 1591"/>
              <p:cNvSpPr/>
              <p:nvPr/>
            </p:nvSpPr>
            <p:spPr>
              <a:xfrm>
                <a:off x="13389" y="1754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92" name="Shape 1592"/>
              <p:cNvSpPr/>
              <p:nvPr/>
            </p:nvSpPr>
            <p:spPr>
              <a:xfrm>
                <a:off x="13323" y="1754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93" name="Shape 1593"/>
              <p:cNvSpPr/>
              <p:nvPr/>
            </p:nvSpPr>
            <p:spPr>
              <a:xfrm>
                <a:off x="13257" y="1754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94" name="Shape 1594"/>
              <p:cNvSpPr/>
              <p:nvPr/>
            </p:nvSpPr>
            <p:spPr>
              <a:xfrm>
                <a:off x="13191" y="1754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95" name="Shape 1595"/>
              <p:cNvSpPr/>
              <p:nvPr/>
            </p:nvSpPr>
            <p:spPr>
              <a:xfrm>
                <a:off x="13124" y="1754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96" name="Shape 1596"/>
              <p:cNvSpPr/>
              <p:nvPr/>
            </p:nvSpPr>
            <p:spPr>
              <a:xfrm>
                <a:off x="13058" y="1754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97" name="Shape 1597"/>
              <p:cNvSpPr/>
              <p:nvPr/>
            </p:nvSpPr>
            <p:spPr>
              <a:xfrm>
                <a:off x="12992" y="1754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98" name="Shape 1598"/>
              <p:cNvSpPr/>
              <p:nvPr/>
            </p:nvSpPr>
            <p:spPr>
              <a:xfrm>
                <a:off x="12926" y="1754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99" name="Shape 1599"/>
              <p:cNvSpPr/>
              <p:nvPr/>
            </p:nvSpPr>
            <p:spPr>
              <a:xfrm>
                <a:off x="12860" y="1754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00" name="Shape 1600"/>
              <p:cNvSpPr/>
              <p:nvPr/>
            </p:nvSpPr>
            <p:spPr>
              <a:xfrm>
                <a:off x="12794" y="1754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01" name="Shape 1601"/>
              <p:cNvSpPr/>
              <p:nvPr/>
            </p:nvSpPr>
            <p:spPr>
              <a:xfrm>
                <a:off x="12728" y="1754"/>
                <a:ext cx="41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02" name="Shape 1602"/>
              <p:cNvSpPr/>
              <p:nvPr/>
            </p:nvSpPr>
            <p:spPr>
              <a:xfrm>
                <a:off x="12664" y="1754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03" name="Shape 1603"/>
              <p:cNvSpPr/>
              <p:nvPr/>
            </p:nvSpPr>
            <p:spPr>
              <a:xfrm>
                <a:off x="12598" y="1754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04" name="Shape 1604"/>
              <p:cNvSpPr/>
              <p:nvPr/>
            </p:nvSpPr>
            <p:spPr>
              <a:xfrm>
                <a:off x="12532" y="1754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05" name="Shape 1605"/>
              <p:cNvSpPr/>
              <p:nvPr/>
            </p:nvSpPr>
            <p:spPr>
              <a:xfrm>
                <a:off x="12466" y="1754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06" name="Shape 1606"/>
              <p:cNvSpPr/>
              <p:nvPr/>
            </p:nvSpPr>
            <p:spPr>
              <a:xfrm>
                <a:off x="12400" y="1754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07" name="Shape 1607"/>
              <p:cNvSpPr/>
              <p:nvPr/>
            </p:nvSpPr>
            <p:spPr>
              <a:xfrm>
                <a:off x="12334" y="1754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08" name="Shape 1608"/>
              <p:cNvSpPr/>
              <p:nvPr/>
            </p:nvSpPr>
            <p:spPr>
              <a:xfrm>
                <a:off x="12268" y="1754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09" name="Shape 1609"/>
              <p:cNvSpPr/>
              <p:nvPr/>
            </p:nvSpPr>
            <p:spPr>
              <a:xfrm>
                <a:off x="12202" y="1754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10" name="Shape 1610"/>
              <p:cNvSpPr/>
              <p:nvPr/>
            </p:nvSpPr>
            <p:spPr>
              <a:xfrm>
                <a:off x="12136" y="1754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11" name="Shape 1611"/>
              <p:cNvSpPr/>
              <p:nvPr/>
            </p:nvSpPr>
            <p:spPr>
              <a:xfrm>
                <a:off x="12070" y="1754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12" name="Shape 1612"/>
              <p:cNvSpPr/>
              <p:nvPr/>
            </p:nvSpPr>
            <p:spPr>
              <a:xfrm>
                <a:off x="12004" y="1754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13" name="Shape 1613"/>
              <p:cNvSpPr/>
              <p:nvPr/>
            </p:nvSpPr>
            <p:spPr>
              <a:xfrm>
                <a:off x="11938" y="1754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14" name="Shape 1614"/>
              <p:cNvSpPr/>
              <p:nvPr/>
            </p:nvSpPr>
            <p:spPr>
              <a:xfrm>
                <a:off x="11873" y="1754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15" name="Shape 1615"/>
              <p:cNvSpPr/>
              <p:nvPr/>
            </p:nvSpPr>
            <p:spPr>
              <a:xfrm>
                <a:off x="11807" y="1754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16" name="Shape 1616"/>
              <p:cNvSpPr/>
              <p:nvPr/>
            </p:nvSpPr>
            <p:spPr>
              <a:xfrm>
                <a:off x="11741" y="1754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17" name="Shape 1617"/>
              <p:cNvSpPr/>
              <p:nvPr/>
            </p:nvSpPr>
            <p:spPr>
              <a:xfrm>
                <a:off x="11675" y="1754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18" name="Shape 1618"/>
              <p:cNvSpPr/>
              <p:nvPr/>
            </p:nvSpPr>
            <p:spPr>
              <a:xfrm>
                <a:off x="11609" y="1754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19" name="Shape 1619"/>
              <p:cNvSpPr/>
              <p:nvPr/>
            </p:nvSpPr>
            <p:spPr>
              <a:xfrm>
                <a:off x="11543" y="1754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20" name="Shape 1620"/>
              <p:cNvSpPr/>
              <p:nvPr/>
            </p:nvSpPr>
            <p:spPr>
              <a:xfrm>
                <a:off x="11477" y="1754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21" name="Shape 1621"/>
              <p:cNvSpPr/>
              <p:nvPr/>
            </p:nvSpPr>
            <p:spPr>
              <a:xfrm>
                <a:off x="11411" y="1754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22" name="Shape 1622"/>
              <p:cNvSpPr/>
              <p:nvPr/>
            </p:nvSpPr>
            <p:spPr>
              <a:xfrm>
                <a:off x="11345" y="1754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23" name="Shape 1623"/>
              <p:cNvSpPr/>
              <p:nvPr/>
            </p:nvSpPr>
            <p:spPr>
              <a:xfrm>
                <a:off x="11279" y="1754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24" name="Shape 1624"/>
              <p:cNvSpPr/>
              <p:nvPr/>
            </p:nvSpPr>
            <p:spPr>
              <a:xfrm>
                <a:off x="11213" y="1754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25" name="Shape 1625"/>
              <p:cNvSpPr/>
              <p:nvPr/>
            </p:nvSpPr>
            <p:spPr>
              <a:xfrm>
                <a:off x="11147" y="1754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26" name="Shape 1626"/>
              <p:cNvSpPr/>
              <p:nvPr/>
            </p:nvSpPr>
            <p:spPr>
              <a:xfrm>
                <a:off x="11081" y="1754"/>
                <a:ext cx="40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27" name="Shape 1627"/>
              <p:cNvSpPr/>
              <p:nvPr/>
            </p:nvSpPr>
            <p:spPr>
              <a:xfrm>
                <a:off x="11016" y="1754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28" name="Shape 1628"/>
              <p:cNvSpPr/>
              <p:nvPr/>
            </p:nvSpPr>
            <p:spPr>
              <a:xfrm>
                <a:off x="10950" y="1754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29" name="Shape 1629"/>
              <p:cNvSpPr/>
              <p:nvPr/>
            </p:nvSpPr>
            <p:spPr>
              <a:xfrm>
                <a:off x="10884" y="1754"/>
                <a:ext cx="39" cy="33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30" name="Shape 1630"/>
              <p:cNvSpPr/>
              <p:nvPr/>
            </p:nvSpPr>
            <p:spPr>
              <a:xfrm>
                <a:off x="10818" y="1754"/>
                <a:ext cx="39" cy="33"/>
              </a:xfrm>
              <a:custGeom>
                <a:pathLst>
                  <a:path extrusionOk="0" h="33" w="39">
                    <a:moveTo>
                      <a:pt x="39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5" y="33"/>
                    </a:lnTo>
                    <a:lnTo>
                      <a:pt x="39" y="3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31" name="Shape 1631"/>
              <p:cNvSpPr/>
              <p:nvPr/>
            </p:nvSpPr>
            <p:spPr>
              <a:xfrm>
                <a:off x="14376" y="1691"/>
                <a:ext cx="40" cy="32"/>
              </a:xfrm>
              <a:custGeom>
                <a:pathLst>
                  <a:path extrusionOk="0" h="32" w="40">
                    <a:moveTo>
                      <a:pt x="0" y="0"/>
                    </a:moveTo>
                    <a:lnTo>
                      <a:pt x="0" y="32"/>
                    </a:lnTo>
                    <a:lnTo>
                      <a:pt x="24" y="32"/>
                    </a:lnTo>
                    <a:lnTo>
                      <a:pt x="40" y="9"/>
                    </a:lnTo>
                    <a:lnTo>
                      <a:pt x="4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32" name="Shape 1632"/>
              <p:cNvSpPr/>
              <p:nvPr/>
            </p:nvSpPr>
            <p:spPr>
              <a:xfrm>
                <a:off x="14311" y="1691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33" name="Shape 1633"/>
              <p:cNvSpPr/>
              <p:nvPr/>
            </p:nvSpPr>
            <p:spPr>
              <a:xfrm>
                <a:off x="14245" y="1691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34" name="Shape 1634"/>
              <p:cNvSpPr/>
              <p:nvPr/>
            </p:nvSpPr>
            <p:spPr>
              <a:xfrm>
                <a:off x="14179" y="1691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35" name="Shape 1635"/>
              <p:cNvSpPr/>
              <p:nvPr/>
            </p:nvSpPr>
            <p:spPr>
              <a:xfrm>
                <a:off x="14113" y="1691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36" name="Shape 1636"/>
              <p:cNvSpPr/>
              <p:nvPr/>
            </p:nvSpPr>
            <p:spPr>
              <a:xfrm>
                <a:off x="14047" y="1691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37" name="Shape 1637"/>
              <p:cNvSpPr/>
              <p:nvPr/>
            </p:nvSpPr>
            <p:spPr>
              <a:xfrm>
                <a:off x="13981" y="1691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38" name="Shape 1638"/>
              <p:cNvSpPr/>
              <p:nvPr/>
            </p:nvSpPr>
            <p:spPr>
              <a:xfrm>
                <a:off x="13915" y="1691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39" name="Shape 1639"/>
              <p:cNvSpPr/>
              <p:nvPr/>
            </p:nvSpPr>
            <p:spPr>
              <a:xfrm>
                <a:off x="13849" y="1691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40" name="Shape 1640"/>
              <p:cNvSpPr/>
              <p:nvPr/>
            </p:nvSpPr>
            <p:spPr>
              <a:xfrm>
                <a:off x="13783" y="1691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41" name="Shape 1641"/>
              <p:cNvSpPr/>
              <p:nvPr/>
            </p:nvSpPr>
            <p:spPr>
              <a:xfrm>
                <a:off x="13717" y="1691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42" name="Shape 1642"/>
              <p:cNvSpPr/>
              <p:nvPr/>
            </p:nvSpPr>
            <p:spPr>
              <a:xfrm>
                <a:off x="13651" y="1691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43" name="Shape 1643"/>
              <p:cNvSpPr/>
              <p:nvPr/>
            </p:nvSpPr>
            <p:spPr>
              <a:xfrm>
                <a:off x="13585" y="1691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44" name="Shape 1644"/>
              <p:cNvSpPr/>
              <p:nvPr/>
            </p:nvSpPr>
            <p:spPr>
              <a:xfrm>
                <a:off x="13519" y="1691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45" name="Shape 1645"/>
              <p:cNvSpPr/>
              <p:nvPr/>
            </p:nvSpPr>
            <p:spPr>
              <a:xfrm>
                <a:off x="13455" y="1691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46" name="Shape 1646"/>
              <p:cNvSpPr/>
              <p:nvPr/>
            </p:nvSpPr>
            <p:spPr>
              <a:xfrm>
                <a:off x="13389" y="1691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47" name="Shape 1647"/>
              <p:cNvSpPr/>
              <p:nvPr/>
            </p:nvSpPr>
            <p:spPr>
              <a:xfrm>
                <a:off x="13323" y="1691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48" name="Shape 1648"/>
              <p:cNvSpPr/>
              <p:nvPr/>
            </p:nvSpPr>
            <p:spPr>
              <a:xfrm>
                <a:off x="13257" y="1691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49" name="Shape 1649"/>
              <p:cNvSpPr/>
              <p:nvPr/>
            </p:nvSpPr>
            <p:spPr>
              <a:xfrm>
                <a:off x="13191" y="1691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50" name="Shape 1650"/>
              <p:cNvSpPr/>
              <p:nvPr/>
            </p:nvSpPr>
            <p:spPr>
              <a:xfrm>
                <a:off x="13124" y="1691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51" name="Shape 1651"/>
              <p:cNvSpPr/>
              <p:nvPr/>
            </p:nvSpPr>
            <p:spPr>
              <a:xfrm>
                <a:off x="13058" y="1691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52" name="Shape 1652"/>
              <p:cNvSpPr/>
              <p:nvPr/>
            </p:nvSpPr>
            <p:spPr>
              <a:xfrm>
                <a:off x="12992" y="1691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53" name="Shape 1653"/>
              <p:cNvSpPr/>
              <p:nvPr/>
            </p:nvSpPr>
            <p:spPr>
              <a:xfrm>
                <a:off x="12926" y="1691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54" name="Shape 1654"/>
              <p:cNvSpPr/>
              <p:nvPr/>
            </p:nvSpPr>
            <p:spPr>
              <a:xfrm>
                <a:off x="12860" y="1691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55" name="Shape 1655"/>
              <p:cNvSpPr/>
              <p:nvPr/>
            </p:nvSpPr>
            <p:spPr>
              <a:xfrm>
                <a:off x="12794" y="1691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56" name="Shape 1656"/>
              <p:cNvSpPr/>
              <p:nvPr/>
            </p:nvSpPr>
            <p:spPr>
              <a:xfrm>
                <a:off x="12728" y="1691"/>
                <a:ext cx="41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57" name="Shape 1657"/>
              <p:cNvSpPr/>
              <p:nvPr/>
            </p:nvSpPr>
            <p:spPr>
              <a:xfrm>
                <a:off x="12664" y="1691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58" name="Shape 1658"/>
              <p:cNvSpPr/>
              <p:nvPr/>
            </p:nvSpPr>
            <p:spPr>
              <a:xfrm>
                <a:off x="12598" y="1691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59" name="Shape 1659"/>
              <p:cNvSpPr/>
              <p:nvPr/>
            </p:nvSpPr>
            <p:spPr>
              <a:xfrm>
                <a:off x="12532" y="1691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60" name="Shape 1660"/>
              <p:cNvSpPr/>
              <p:nvPr/>
            </p:nvSpPr>
            <p:spPr>
              <a:xfrm>
                <a:off x="12466" y="1691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61" name="Shape 1661"/>
              <p:cNvSpPr/>
              <p:nvPr/>
            </p:nvSpPr>
            <p:spPr>
              <a:xfrm>
                <a:off x="12400" y="1691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62" name="Shape 1662"/>
              <p:cNvSpPr/>
              <p:nvPr/>
            </p:nvSpPr>
            <p:spPr>
              <a:xfrm>
                <a:off x="12334" y="1691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63" name="Shape 1663"/>
              <p:cNvSpPr/>
              <p:nvPr/>
            </p:nvSpPr>
            <p:spPr>
              <a:xfrm>
                <a:off x="12268" y="1691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64" name="Shape 1664"/>
              <p:cNvSpPr/>
              <p:nvPr/>
            </p:nvSpPr>
            <p:spPr>
              <a:xfrm>
                <a:off x="12202" y="1691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65" name="Shape 1665"/>
              <p:cNvSpPr/>
              <p:nvPr/>
            </p:nvSpPr>
            <p:spPr>
              <a:xfrm>
                <a:off x="12136" y="1691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66" name="Shape 1666"/>
              <p:cNvSpPr/>
              <p:nvPr/>
            </p:nvSpPr>
            <p:spPr>
              <a:xfrm>
                <a:off x="12070" y="1691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67" name="Shape 1667"/>
              <p:cNvSpPr/>
              <p:nvPr/>
            </p:nvSpPr>
            <p:spPr>
              <a:xfrm>
                <a:off x="12004" y="1691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68" name="Shape 1668"/>
              <p:cNvSpPr/>
              <p:nvPr/>
            </p:nvSpPr>
            <p:spPr>
              <a:xfrm>
                <a:off x="11938" y="1691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69" name="Shape 1669"/>
              <p:cNvSpPr/>
              <p:nvPr/>
            </p:nvSpPr>
            <p:spPr>
              <a:xfrm>
                <a:off x="11873" y="1691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70" name="Shape 1670"/>
              <p:cNvSpPr/>
              <p:nvPr/>
            </p:nvSpPr>
            <p:spPr>
              <a:xfrm>
                <a:off x="11807" y="1691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71" name="Shape 1671"/>
              <p:cNvSpPr/>
              <p:nvPr/>
            </p:nvSpPr>
            <p:spPr>
              <a:xfrm>
                <a:off x="11741" y="1691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72" name="Shape 1672"/>
              <p:cNvSpPr/>
              <p:nvPr/>
            </p:nvSpPr>
            <p:spPr>
              <a:xfrm>
                <a:off x="11675" y="1691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73" name="Shape 1673"/>
              <p:cNvSpPr/>
              <p:nvPr/>
            </p:nvSpPr>
            <p:spPr>
              <a:xfrm>
                <a:off x="11609" y="1691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74" name="Shape 1674"/>
              <p:cNvSpPr/>
              <p:nvPr/>
            </p:nvSpPr>
            <p:spPr>
              <a:xfrm>
                <a:off x="11543" y="1691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75" name="Shape 1675"/>
              <p:cNvSpPr/>
              <p:nvPr/>
            </p:nvSpPr>
            <p:spPr>
              <a:xfrm>
                <a:off x="11477" y="1691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76" name="Shape 1676"/>
              <p:cNvSpPr/>
              <p:nvPr/>
            </p:nvSpPr>
            <p:spPr>
              <a:xfrm>
                <a:off x="11411" y="1691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77" name="Shape 1677"/>
              <p:cNvSpPr/>
              <p:nvPr/>
            </p:nvSpPr>
            <p:spPr>
              <a:xfrm>
                <a:off x="11345" y="1691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78" name="Shape 1678"/>
              <p:cNvSpPr/>
              <p:nvPr/>
            </p:nvSpPr>
            <p:spPr>
              <a:xfrm>
                <a:off x="11279" y="1691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79" name="Shape 1679"/>
              <p:cNvSpPr/>
              <p:nvPr/>
            </p:nvSpPr>
            <p:spPr>
              <a:xfrm>
                <a:off x="11213" y="1691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80" name="Shape 1680"/>
              <p:cNvSpPr/>
              <p:nvPr/>
            </p:nvSpPr>
            <p:spPr>
              <a:xfrm>
                <a:off x="11147" y="1691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81" name="Shape 1681"/>
              <p:cNvSpPr/>
              <p:nvPr/>
            </p:nvSpPr>
            <p:spPr>
              <a:xfrm>
                <a:off x="11081" y="1691"/>
                <a:ext cx="40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82" name="Shape 1682"/>
              <p:cNvSpPr/>
              <p:nvPr/>
            </p:nvSpPr>
            <p:spPr>
              <a:xfrm>
                <a:off x="11016" y="1691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83" name="Shape 1683"/>
              <p:cNvSpPr/>
              <p:nvPr/>
            </p:nvSpPr>
            <p:spPr>
              <a:xfrm>
                <a:off x="10950" y="1691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84" name="Shape 1684"/>
              <p:cNvSpPr/>
              <p:nvPr/>
            </p:nvSpPr>
            <p:spPr>
              <a:xfrm>
                <a:off x="10884" y="1691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85" name="Shape 1685"/>
              <p:cNvSpPr/>
              <p:nvPr/>
            </p:nvSpPr>
            <p:spPr>
              <a:xfrm>
                <a:off x="10818" y="1691"/>
                <a:ext cx="39" cy="32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86" name="Shape 1686"/>
              <p:cNvSpPr/>
              <p:nvPr/>
            </p:nvSpPr>
            <p:spPr>
              <a:xfrm>
                <a:off x="10760" y="1691"/>
                <a:ext cx="33" cy="32"/>
              </a:xfrm>
              <a:custGeom>
                <a:pathLst>
                  <a:path extrusionOk="0" h="32" w="33">
                    <a:moveTo>
                      <a:pt x="33" y="0"/>
                    </a:moveTo>
                    <a:lnTo>
                      <a:pt x="0" y="0"/>
                    </a:lnTo>
                    <a:lnTo>
                      <a:pt x="24" y="32"/>
                    </a:lnTo>
                    <a:lnTo>
                      <a:pt x="33" y="32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87" name="Shape 1687"/>
              <p:cNvSpPr/>
              <p:nvPr/>
            </p:nvSpPr>
            <p:spPr>
              <a:xfrm>
                <a:off x="14442" y="1627"/>
                <a:ext cx="28" cy="31"/>
              </a:xfrm>
              <a:custGeom>
                <a:pathLst>
                  <a:path extrusionOk="0" h="31" w="28">
                    <a:moveTo>
                      <a:pt x="0" y="31"/>
                    </a:moveTo>
                    <a:lnTo>
                      <a:pt x="4" y="31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88" name="Shape 1688"/>
              <p:cNvSpPr/>
              <p:nvPr/>
            </p:nvSpPr>
            <p:spPr>
              <a:xfrm>
                <a:off x="14376" y="1627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89" name="Shape 1689"/>
              <p:cNvSpPr/>
              <p:nvPr/>
            </p:nvSpPr>
            <p:spPr>
              <a:xfrm>
                <a:off x="14311" y="1627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90" name="Shape 1690"/>
              <p:cNvSpPr/>
              <p:nvPr/>
            </p:nvSpPr>
            <p:spPr>
              <a:xfrm>
                <a:off x="14245" y="1627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91" name="Shape 1691"/>
              <p:cNvSpPr/>
              <p:nvPr/>
            </p:nvSpPr>
            <p:spPr>
              <a:xfrm>
                <a:off x="14179" y="1627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92" name="Shape 1692"/>
              <p:cNvSpPr/>
              <p:nvPr/>
            </p:nvSpPr>
            <p:spPr>
              <a:xfrm>
                <a:off x="14113" y="1627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93" name="Shape 1693"/>
              <p:cNvSpPr/>
              <p:nvPr/>
            </p:nvSpPr>
            <p:spPr>
              <a:xfrm>
                <a:off x="14047" y="1627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94" name="Shape 1694"/>
              <p:cNvSpPr/>
              <p:nvPr/>
            </p:nvSpPr>
            <p:spPr>
              <a:xfrm>
                <a:off x="13981" y="1627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95" name="Shape 1695"/>
              <p:cNvSpPr/>
              <p:nvPr/>
            </p:nvSpPr>
            <p:spPr>
              <a:xfrm>
                <a:off x="13915" y="1627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96" name="Shape 1696"/>
              <p:cNvSpPr/>
              <p:nvPr/>
            </p:nvSpPr>
            <p:spPr>
              <a:xfrm>
                <a:off x="13849" y="1627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97" name="Shape 1697"/>
              <p:cNvSpPr/>
              <p:nvPr/>
            </p:nvSpPr>
            <p:spPr>
              <a:xfrm>
                <a:off x="13783" y="1627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98" name="Shape 1698"/>
              <p:cNvSpPr/>
              <p:nvPr/>
            </p:nvSpPr>
            <p:spPr>
              <a:xfrm>
                <a:off x="13717" y="1627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99" name="Shape 1699"/>
              <p:cNvSpPr/>
              <p:nvPr/>
            </p:nvSpPr>
            <p:spPr>
              <a:xfrm>
                <a:off x="13651" y="1627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00" name="Shape 1700"/>
              <p:cNvSpPr/>
              <p:nvPr/>
            </p:nvSpPr>
            <p:spPr>
              <a:xfrm>
                <a:off x="13585" y="1627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01" name="Shape 1701"/>
              <p:cNvSpPr/>
              <p:nvPr/>
            </p:nvSpPr>
            <p:spPr>
              <a:xfrm>
                <a:off x="13519" y="1627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02" name="Shape 1702"/>
              <p:cNvSpPr/>
              <p:nvPr/>
            </p:nvSpPr>
            <p:spPr>
              <a:xfrm>
                <a:off x="13455" y="1627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03" name="Shape 1703"/>
              <p:cNvSpPr/>
              <p:nvPr/>
            </p:nvSpPr>
            <p:spPr>
              <a:xfrm>
                <a:off x="13389" y="1627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04" name="Shape 1704"/>
              <p:cNvSpPr/>
              <p:nvPr/>
            </p:nvSpPr>
            <p:spPr>
              <a:xfrm>
                <a:off x="13323" y="1627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05" name="Shape 1705"/>
              <p:cNvSpPr/>
              <p:nvPr/>
            </p:nvSpPr>
            <p:spPr>
              <a:xfrm>
                <a:off x="13257" y="1627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06" name="Shape 1706"/>
              <p:cNvSpPr/>
              <p:nvPr/>
            </p:nvSpPr>
            <p:spPr>
              <a:xfrm>
                <a:off x="13191" y="1627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07" name="Shape 1707"/>
              <p:cNvSpPr/>
              <p:nvPr/>
            </p:nvSpPr>
            <p:spPr>
              <a:xfrm>
                <a:off x="13124" y="1627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08" name="Shape 1708"/>
              <p:cNvSpPr/>
              <p:nvPr/>
            </p:nvSpPr>
            <p:spPr>
              <a:xfrm>
                <a:off x="13058" y="1627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09" name="Shape 1709"/>
              <p:cNvSpPr/>
              <p:nvPr/>
            </p:nvSpPr>
            <p:spPr>
              <a:xfrm>
                <a:off x="12992" y="1627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10" name="Shape 1710"/>
              <p:cNvSpPr/>
              <p:nvPr/>
            </p:nvSpPr>
            <p:spPr>
              <a:xfrm>
                <a:off x="12926" y="1627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11" name="Shape 1711"/>
              <p:cNvSpPr/>
              <p:nvPr/>
            </p:nvSpPr>
            <p:spPr>
              <a:xfrm>
                <a:off x="12860" y="1627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12" name="Shape 1712"/>
              <p:cNvSpPr/>
              <p:nvPr/>
            </p:nvSpPr>
            <p:spPr>
              <a:xfrm>
                <a:off x="12794" y="1627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13" name="Shape 1713"/>
              <p:cNvSpPr/>
              <p:nvPr/>
            </p:nvSpPr>
            <p:spPr>
              <a:xfrm>
                <a:off x="12728" y="1627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14" name="Shape 1714"/>
              <p:cNvSpPr/>
              <p:nvPr/>
            </p:nvSpPr>
            <p:spPr>
              <a:xfrm>
                <a:off x="12664" y="1627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15" name="Shape 1715"/>
              <p:cNvSpPr/>
              <p:nvPr/>
            </p:nvSpPr>
            <p:spPr>
              <a:xfrm>
                <a:off x="12598" y="1627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16" name="Shape 1716"/>
              <p:cNvSpPr/>
              <p:nvPr/>
            </p:nvSpPr>
            <p:spPr>
              <a:xfrm>
                <a:off x="12532" y="1627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17" name="Shape 1717"/>
              <p:cNvSpPr/>
              <p:nvPr/>
            </p:nvSpPr>
            <p:spPr>
              <a:xfrm>
                <a:off x="12466" y="1627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18" name="Shape 1718"/>
              <p:cNvSpPr/>
              <p:nvPr/>
            </p:nvSpPr>
            <p:spPr>
              <a:xfrm>
                <a:off x="12400" y="1627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19" name="Shape 1719"/>
              <p:cNvSpPr/>
              <p:nvPr/>
            </p:nvSpPr>
            <p:spPr>
              <a:xfrm>
                <a:off x="12334" y="1627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20" name="Shape 1720"/>
              <p:cNvSpPr/>
              <p:nvPr/>
            </p:nvSpPr>
            <p:spPr>
              <a:xfrm>
                <a:off x="12268" y="1627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21" name="Shape 1721"/>
              <p:cNvSpPr/>
              <p:nvPr/>
            </p:nvSpPr>
            <p:spPr>
              <a:xfrm>
                <a:off x="12202" y="1627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22" name="Shape 1722"/>
              <p:cNvSpPr/>
              <p:nvPr/>
            </p:nvSpPr>
            <p:spPr>
              <a:xfrm>
                <a:off x="12136" y="1627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23" name="Shape 1723"/>
              <p:cNvSpPr/>
              <p:nvPr/>
            </p:nvSpPr>
            <p:spPr>
              <a:xfrm>
                <a:off x="12070" y="1627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24" name="Shape 1724"/>
              <p:cNvSpPr/>
              <p:nvPr/>
            </p:nvSpPr>
            <p:spPr>
              <a:xfrm>
                <a:off x="12004" y="1627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25" name="Shape 1725"/>
              <p:cNvSpPr/>
              <p:nvPr/>
            </p:nvSpPr>
            <p:spPr>
              <a:xfrm>
                <a:off x="11938" y="1627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26" name="Shape 1726"/>
              <p:cNvSpPr/>
              <p:nvPr/>
            </p:nvSpPr>
            <p:spPr>
              <a:xfrm>
                <a:off x="11873" y="1627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27" name="Shape 1727"/>
              <p:cNvSpPr/>
              <p:nvPr/>
            </p:nvSpPr>
            <p:spPr>
              <a:xfrm>
                <a:off x="11807" y="1627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28" name="Shape 1728"/>
              <p:cNvSpPr/>
              <p:nvPr/>
            </p:nvSpPr>
            <p:spPr>
              <a:xfrm>
                <a:off x="11741" y="1627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29" name="Shape 1729"/>
              <p:cNvSpPr/>
              <p:nvPr/>
            </p:nvSpPr>
            <p:spPr>
              <a:xfrm>
                <a:off x="11675" y="1627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30" name="Shape 1730"/>
              <p:cNvSpPr/>
              <p:nvPr/>
            </p:nvSpPr>
            <p:spPr>
              <a:xfrm>
                <a:off x="11609" y="1627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31" name="Shape 1731"/>
              <p:cNvSpPr/>
              <p:nvPr/>
            </p:nvSpPr>
            <p:spPr>
              <a:xfrm>
                <a:off x="11543" y="1627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32" name="Shape 1732"/>
              <p:cNvSpPr/>
              <p:nvPr/>
            </p:nvSpPr>
            <p:spPr>
              <a:xfrm>
                <a:off x="11477" y="1627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33" name="Shape 1733"/>
              <p:cNvSpPr/>
              <p:nvPr/>
            </p:nvSpPr>
            <p:spPr>
              <a:xfrm>
                <a:off x="11411" y="1627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34" name="Shape 1734"/>
              <p:cNvSpPr/>
              <p:nvPr/>
            </p:nvSpPr>
            <p:spPr>
              <a:xfrm>
                <a:off x="11345" y="1627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35" name="Shape 1735"/>
              <p:cNvSpPr/>
              <p:nvPr/>
            </p:nvSpPr>
            <p:spPr>
              <a:xfrm>
                <a:off x="11279" y="1627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36" name="Shape 1736"/>
              <p:cNvSpPr/>
              <p:nvPr/>
            </p:nvSpPr>
            <p:spPr>
              <a:xfrm>
                <a:off x="11213" y="1627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37" name="Shape 1737"/>
              <p:cNvSpPr/>
              <p:nvPr/>
            </p:nvSpPr>
            <p:spPr>
              <a:xfrm>
                <a:off x="11147" y="1627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38" name="Shape 1738"/>
              <p:cNvSpPr/>
              <p:nvPr/>
            </p:nvSpPr>
            <p:spPr>
              <a:xfrm>
                <a:off x="11081" y="1627"/>
                <a:ext cx="40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39" name="Shape 1739"/>
              <p:cNvSpPr/>
              <p:nvPr/>
            </p:nvSpPr>
            <p:spPr>
              <a:xfrm>
                <a:off x="11016" y="1627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40" name="Shape 1740"/>
              <p:cNvSpPr/>
              <p:nvPr/>
            </p:nvSpPr>
            <p:spPr>
              <a:xfrm>
                <a:off x="10950" y="1627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41" name="Shape 1741"/>
              <p:cNvSpPr/>
              <p:nvPr/>
            </p:nvSpPr>
            <p:spPr>
              <a:xfrm>
                <a:off x="10884" y="1627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42" name="Shape 1742"/>
              <p:cNvSpPr/>
              <p:nvPr/>
            </p:nvSpPr>
            <p:spPr>
              <a:xfrm>
                <a:off x="10818" y="1627"/>
                <a:ext cx="39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43" name="Shape 1743"/>
              <p:cNvSpPr/>
              <p:nvPr/>
            </p:nvSpPr>
            <p:spPr>
              <a:xfrm>
                <a:off x="10752" y="1627"/>
                <a:ext cx="41" cy="31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44" name="Shape 1744"/>
              <p:cNvSpPr/>
              <p:nvPr/>
            </p:nvSpPr>
            <p:spPr>
              <a:xfrm>
                <a:off x="10710" y="1627"/>
                <a:ext cx="17" cy="21"/>
              </a:xfrm>
              <a:custGeom>
                <a:pathLst>
                  <a:path extrusionOk="0" h="21" w="17">
                    <a:moveTo>
                      <a:pt x="0" y="0"/>
                    </a:moveTo>
                    <a:lnTo>
                      <a:pt x="17" y="21"/>
                    </a:lnTo>
                    <a:lnTo>
                      <a:pt x="1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45" name="Shape 1745"/>
              <p:cNvSpPr/>
              <p:nvPr/>
            </p:nvSpPr>
            <p:spPr>
              <a:xfrm>
                <a:off x="14508" y="1567"/>
                <a:ext cx="5" cy="7"/>
              </a:xfrm>
              <a:custGeom>
                <a:pathLst>
                  <a:path extrusionOk="0" h="7" w="5">
                    <a:moveTo>
                      <a:pt x="0" y="0"/>
                    </a:moveTo>
                    <a:lnTo>
                      <a:pt x="0" y="7"/>
                    </a:lnTo>
                    <a:lnTo>
                      <a:pt x="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46" name="Shape 1746"/>
              <p:cNvSpPr/>
              <p:nvPr/>
            </p:nvSpPr>
            <p:spPr>
              <a:xfrm>
                <a:off x="14442" y="1567"/>
                <a:ext cx="40" cy="28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47" name="Shape 1747"/>
              <p:cNvSpPr/>
              <p:nvPr/>
            </p:nvSpPr>
            <p:spPr>
              <a:xfrm>
                <a:off x="14376" y="1567"/>
                <a:ext cx="40" cy="28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48" name="Shape 1748"/>
              <p:cNvSpPr/>
              <p:nvPr/>
            </p:nvSpPr>
            <p:spPr>
              <a:xfrm>
                <a:off x="14311" y="1567"/>
                <a:ext cx="39" cy="28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49" name="Shape 1749"/>
              <p:cNvSpPr/>
              <p:nvPr/>
            </p:nvSpPr>
            <p:spPr>
              <a:xfrm>
                <a:off x="14245" y="1567"/>
                <a:ext cx="39" cy="28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50" name="Shape 1750"/>
              <p:cNvSpPr/>
              <p:nvPr/>
            </p:nvSpPr>
            <p:spPr>
              <a:xfrm>
                <a:off x="14179" y="1567"/>
                <a:ext cx="39" cy="28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51" name="Shape 1751"/>
              <p:cNvSpPr/>
              <p:nvPr/>
            </p:nvSpPr>
            <p:spPr>
              <a:xfrm>
                <a:off x="14113" y="1567"/>
                <a:ext cx="39" cy="28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52" name="Shape 1752"/>
              <p:cNvSpPr/>
              <p:nvPr/>
            </p:nvSpPr>
            <p:spPr>
              <a:xfrm>
                <a:off x="14047" y="1567"/>
                <a:ext cx="39" cy="28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53" name="Shape 1753"/>
              <p:cNvSpPr/>
              <p:nvPr/>
            </p:nvSpPr>
            <p:spPr>
              <a:xfrm>
                <a:off x="13981" y="1567"/>
                <a:ext cx="41" cy="28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54" name="Shape 1754"/>
              <p:cNvSpPr/>
              <p:nvPr/>
            </p:nvSpPr>
            <p:spPr>
              <a:xfrm>
                <a:off x="13915" y="1567"/>
                <a:ext cx="41" cy="28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55" name="Shape 1755"/>
              <p:cNvSpPr/>
              <p:nvPr/>
            </p:nvSpPr>
            <p:spPr>
              <a:xfrm>
                <a:off x="13849" y="1567"/>
                <a:ext cx="41" cy="28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56" name="Shape 1756"/>
              <p:cNvSpPr/>
              <p:nvPr/>
            </p:nvSpPr>
            <p:spPr>
              <a:xfrm>
                <a:off x="13783" y="1567"/>
                <a:ext cx="41" cy="28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57" name="Shape 1757"/>
              <p:cNvSpPr/>
              <p:nvPr/>
            </p:nvSpPr>
            <p:spPr>
              <a:xfrm>
                <a:off x="13717" y="1567"/>
                <a:ext cx="41" cy="28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58" name="Shape 1758"/>
              <p:cNvSpPr/>
              <p:nvPr/>
            </p:nvSpPr>
            <p:spPr>
              <a:xfrm>
                <a:off x="13651" y="1567"/>
                <a:ext cx="41" cy="28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59" name="Shape 1759"/>
              <p:cNvSpPr/>
              <p:nvPr/>
            </p:nvSpPr>
            <p:spPr>
              <a:xfrm>
                <a:off x="13585" y="1567"/>
                <a:ext cx="41" cy="28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60" name="Shape 1760"/>
              <p:cNvSpPr/>
              <p:nvPr/>
            </p:nvSpPr>
            <p:spPr>
              <a:xfrm>
                <a:off x="13519" y="1567"/>
                <a:ext cx="41" cy="28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61" name="Shape 1761"/>
              <p:cNvSpPr/>
              <p:nvPr/>
            </p:nvSpPr>
            <p:spPr>
              <a:xfrm>
                <a:off x="13455" y="1567"/>
                <a:ext cx="39" cy="28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62" name="Shape 1762"/>
              <p:cNvSpPr/>
              <p:nvPr/>
            </p:nvSpPr>
            <p:spPr>
              <a:xfrm>
                <a:off x="13389" y="1567"/>
                <a:ext cx="39" cy="28"/>
              </a:xfrm>
              <a:prstGeom prst="rect">
                <a:avLst/>
              </a:prstGeom>
              <a:solidFill>
                <a:srgbClr val="161D20">
                  <a:alpha val="20784"/>
                </a:srgb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763" name="Shape 1763"/>
            <p:cNvSpPr/>
            <p:nvPr/>
          </p:nvSpPr>
          <p:spPr>
            <a:xfrm>
              <a:off x="21150263" y="2487613"/>
              <a:ext cx="61913" cy="4445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64" name="Shape 1764"/>
            <p:cNvSpPr/>
            <p:nvPr/>
          </p:nvSpPr>
          <p:spPr>
            <a:xfrm>
              <a:off x="21045488" y="2487613"/>
              <a:ext cx="61913" cy="4445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65" name="Shape 1765"/>
            <p:cNvSpPr/>
            <p:nvPr/>
          </p:nvSpPr>
          <p:spPr>
            <a:xfrm>
              <a:off x="20940713" y="2487613"/>
              <a:ext cx="63500" cy="44450"/>
            </a:xfrm>
            <a:custGeom>
              <a:pathLst>
                <a:path extrusionOk="0" h="28" w="40">
                  <a:moveTo>
                    <a:pt x="40" y="28"/>
                  </a:moveTo>
                  <a:lnTo>
                    <a:pt x="40" y="0"/>
                  </a:lnTo>
                  <a:lnTo>
                    <a:pt x="30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40" y="28"/>
                  </a:lnTo>
                  <a:close/>
                </a:path>
              </a:pathLst>
            </a:cu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66" name="Shape 1766"/>
            <p:cNvSpPr/>
            <p:nvPr/>
          </p:nvSpPr>
          <p:spPr>
            <a:xfrm>
              <a:off x="20834350" y="2487613"/>
              <a:ext cx="65088" cy="4445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67" name="Shape 1767"/>
            <p:cNvSpPr/>
            <p:nvPr/>
          </p:nvSpPr>
          <p:spPr>
            <a:xfrm>
              <a:off x="20729575" y="2487613"/>
              <a:ext cx="65088" cy="4445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68" name="Shape 1768"/>
            <p:cNvSpPr/>
            <p:nvPr/>
          </p:nvSpPr>
          <p:spPr>
            <a:xfrm>
              <a:off x="20624800" y="2487613"/>
              <a:ext cx="65088" cy="44450"/>
            </a:xfrm>
            <a:custGeom>
              <a:pathLst>
                <a:path extrusionOk="0" h="28" w="41">
                  <a:moveTo>
                    <a:pt x="41" y="28"/>
                  </a:moveTo>
                  <a:lnTo>
                    <a:pt x="41" y="0"/>
                  </a:lnTo>
                  <a:lnTo>
                    <a:pt x="35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41" y="28"/>
                  </a:lnTo>
                  <a:close/>
                </a:path>
              </a:pathLst>
            </a:cu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69" name="Shape 1769"/>
            <p:cNvSpPr/>
            <p:nvPr/>
          </p:nvSpPr>
          <p:spPr>
            <a:xfrm>
              <a:off x="20520025" y="2487613"/>
              <a:ext cx="65088" cy="4445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70" name="Shape 1770"/>
            <p:cNvSpPr/>
            <p:nvPr/>
          </p:nvSpPr>
          <p:spPr>
            <a:xfrm>
              <a:off x="20415250" y="2487613"/>
              <a:ext cx="65088" cy="4445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71" name="Shape 1771"/>
            <p:cNvSpPr/>
            <p:nvPr/>
          </p:nvSpPr>
          <p:spPr>
            <a:xfrm>
              <a:off x="20310475" y="2487613"/>
              <a:ext cx="65088" cy="4445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72" name="Shape 1772"/>
            <p:cNvSpPr/>
            <p:nvPr/>
          </p:nvSpPr>
          <p:spPr>
            <a:xfrm>
              <a:off x="20205700" y="2487613"/>
              <a:ext cx="65088" cy="4445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73" name="Shape 1773"/>
            <p:cNvSpPr/>
            <p:nvPr/>
          </p:nvSpPr>
          <p:spPr>
            <a:xfrm>
              <a:off x="20104100" y="2487613"/>
              <a:ext cx="61913" cy="4445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74" name="Shape 1774"/>
            <p:cNvSpPr/>
            <p:nvPr/>
          </p:nvSpPr>
          <p:spPr>
            <a:xfrm>
              <a:off x="19999325" y="2487613"/>
              <a:ext cx="61913" cy="4445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75" name="Shape 1775"/>
            <p:cNvSpPr/>
            <p:nvPr/>
          </p:nvSpPr>
          <p:spPr>
            <a:xfrm>
              <a:off x="19894550" y="2487613"/>
              <a:ext cx="61913" cy="4445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76" name="Shape 1776"/>
            <p:cNvSpPr/>
            <p:nvPr/>
          </p:nvSpPr>
          <p:spPr>
            <a:xfrm>
              <a:off x="19789775" y="2487613"/>
              <a:ext cx="61913" cy="4445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77" name="Shape 1777"/>
            <p:cNvSpPr/>
            <p:nvPr/>
          </p:nvSpPr>
          <p:spPr>
            <a:xfrm>
              <a:off x="19685000" y="2487613"/>
              <a:ext cx="61913" cy="4445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78" name="Shape 1778"/>
            <p:cNvSpPr/>
            <p:nvPr/>
          </p:nvSpPr>
          <p:spPr>
            <a:xfrm>
              <a:off x="19580225" y="2487613"/>
              <a:ext cx="63500" cy="4445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79" name="Shape 1779"/>
            <p:cNvSpPr/>
            <p:nvPr/>
          </p:nvSpPr>
          <p:spPr>
            <a:xfrm>
              <a:off x="19475450" y="2487613"/>
              <a:ext cx="63500" cy="4445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80" name="Shape 1780"/>
            <p:cNvSpPr/>
            <p:nvPr/>
          </p:nvSpPr>
          <p:spPr>
            <a:xfrm>
              <a:off x="19370675" y="2487613"/>
              <a:ext cx="63500" cy="4445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81" name="Shape 1781"/>
            <p:cNvSpPr/>
            <p:nvPr/>
          </p:nvSpPr>
          <p:spPr>
            <a:xfrm>
              <a:off x="19265900" y="2487613"/>
              <a:ext cx="63500" cy="4445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82" name="Shape 1782"/>
            <p:cNvSpPr/>
            <p:nvPr/>
          </p:nvSpPr>
          <p:spPr>
            <a:xfrm>
              <a:off x="19161125" y="2487613"/>
              <a:ext cx="63500" cy="4445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83" name="Shape 1783"/>
            <p:cNvSpPr/>
            <p:nvPr/>
          </p:nvSpPr>
          <p:spPr>
            <a:xfrm>
              <a:off x="19056350" y="2487613"/>
              <a:ext cx="63500" cy="4445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84" name="Shape 1784"/>
            <p:cNvSpPr/>
            <p:nvPr/>
          </p:nvSpPr>
          <p:spPr>
            <a:xfrm>
              <a:off x="18951575" y="2487613"/>
              <a:ext cx="63500" cy="4445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85" name="Shape 1785"/>
            <p:cNvSpPr/>
            <p:nvPr/>
          </p:nvSpPr>
          <p:spPr>
            <a:xfrm>
              <a:off x="18848388" y="2487613"/>
              <a:ext cx="61913" cy="4445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86" name="Shape 1786"/>
            <p:cNvSpPr/>
            <p:nvPr/>
          </p:nvSpPr>
          <p:spPr>
            <a:xfrm>
              <a:off x="18743613" y="2487613"/>
              <a:ext cx="61913" cy="4445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87" name="Shape 1787"/>
            <p:cNvSpPr/>
            <p:nvPr/>
          </p:nvSpPr>
          <p:spPr>
            <a:xfrm>
              <a:off x="18638838" y="2487613"/>
              <a:ext cx="61913" cy="4445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88" name="Shape 1788"/>
            <p:cNvSpPr/>
            <p:nvPr/>
          </p:nvSpPr>
          <p:spPr>
            <a:xfrm>
              <a:off x="18534063" y="2487613"/>
              <a:ext cx="61913" cy="4445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89" name="Shape 1789"/>
            <p:cNvSpPr/>
            <p:nvPr/>
          </p:nvSpPr>
          <p:spPr>
            <a:xfrm>
              <a:off x="18429288" y="2487613"/>
              <a:ext cx="61913" cy="4445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90" name="Shape 1790"/>
            <p:cNvSpPr/>
            <p:nvPr/>
          </p:nvSpPr>
          <p:spPr>
            <a:xfrm>
              <a:off x="18324513" y="2487613"/>
              <a:ext cx="63500" cy="4445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91" name="Shape 1791"/>
            <p:cNvSpPr/>
            <p:nvPr/>
          </p:nvSpPr>
          <p:spPr>
            <a:xfrm>
              <a:off x="18219738" y="2487613"/>
              <a:ext cx="63500" cy="4445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92" name="Shape 1792"/>
            <p:cNvSpPr/>
            <p:nvPr/>
          </p:nvSpPr>
          <p:spPr>
            <a:xfrm>
              <a:off x="18114963" y="2487613"/>
              <a:ext cx="63500" cy="4445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93" name="Shape 1793"/>
            <p:cNvSpPr/>
            <p:nvPr/>
          </p:nvSpPr>
          <p:spPr>
            <a:xfrm>
              <a:off x="18010188" y="2487613"/>
              <a:ext cx="63500" cy="4445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94" name="Shape 1794"/>
            <p:cNvSpPr/>
            <p:nvPr/>
          </p:nvSpPr>
          <p:spPr>
            <a:xfrm>
              <a:off x="17905413" y="2487613"/>
              <a:ext cx="63500" cy="4445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95" name="Shape 1795"/>
            <p:cNvSpPr/>
            <p:nvPr/>
          </p:nvSpPr>
          <p:spPr>
            <a:xfrm>
              <a:off x="17800638" y="2487613"/>
              <a:ext cx="63500" cy="4445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96" name="Shape 1796"/>
            <p:cNvSpPr/>
            <p:nvPr/>
          </p:nvSpPr>
          <p:spPr>
            <a:xfrm>
              <a:off x="17695863" y="2487613"/>
              <a:ext cx="63500" cy="4445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97" name="Shape 1797"/>
            <p:cNvSpPr/>
            <p:nvPr/>
          </p:nvSpPr>
          <p:spPr>
            <a:xfrm>
              <a:off x="17591088" y="2487613"/>
              <a:ext cx="63500" cy="4445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98" name="Shape 1798"/>
            <p:cNvSpPr/>
            <p:nvPr/>
          </p:nvSpPr>
          <p:spPr>
            <a:xfrm>
              <a:off x="17487900" y="2487613"/>
              <a:ext cx="61913" cy="4445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99" name="Shape 1799"/>
            <p:cNvSpPr/>
            <p:nvPr/>
          </p:nvSpPr>
          <p:spPr>
            <a:xfrm>
              <a:off x="17383125" y="2487613"/>
              <a:ext cx="61913" cy="44450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00" name="Shape 1800"/>
            <p:cNvSpPr/>
            <p:nvPr/>
          </p:nvSpPr>
          <p:spPr>
            <a:xfrm>
              <a:off x="17278350" y="2484438"/>
              <a:ext cx="61913" cy="47625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01" name="Shape 1801"/>
            <p:cNvSpPr/>
            <p:nvPr/>
          </p:nvSpPr>
          <p:spPr>
            <a:xfrm>
              <a:off x="17173575" y="2484438"/>
              <a:ext cx="61913" cy="47625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02" name="Shape 1802"/>
            <p:cNvSpPr/>
            <p:nvPr/>
          </p:nvSpPr>
          <p:spPr>
            <a:xfrm>
              <a:off x="17068800" y="2484438"/>
              <a:ext cx="65088" cy="47625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03" name="Shape 1803"/>
            <p:cNvSpPr/>
            <p:nvPr/>
          </p:nvSpPr>
          <p:spPr>
            <a:xfrm>
              <a:off x="16964025" y="2484438"/>
              <a:ext cx="65088" cy="47625"/>
            </a:xfrm>
            <a:prstGeom prst="rect">
              <a:avLst/>
            </a:prstGeom>
            <a:solidFill>
              <a:srgbClr val="161D20">
                <a:alpha val="20784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804" name="Shape 1804"/>
          <p:cNvSpPr txBox="1"/>
          <p:nvPr/>
        </p:nvSpPr>
        <p:spPr>
          <a:xfrm>
            <a:off x="828675" y="2727700"/>
            <a:ext cx="2643600" cy="1367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THE BEST</a:t>
            </a:r>
            <a:endParaRPr sz="11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800">
                <a:solidFill>
                  <a:schemeClr val="dk1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PORTFO</a:t>
            </a:r>
            <a:endParaRPr sz="11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800">
                <a:solidFill>
                  <a:schemeClr val="dk1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LIO</a:t>
            </a:r>
            <a:endParaRPr sz="1100"/>
          </a:p>
        </p:txBody>
      </p:sp>
      <p:sp>
        <p:nvSpPr>
          <p:cNvPr id="1805" name="Shape 1805"/>
          <p:cNvSpPr/>
          <p:nvPr/>
        </p:nvSpPr>
        <p:spPr>
          <a:xfrm>
            <a:off x="914399" y="4333893"/>
            <a:ext cx="757200" cy="85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6" name="Shape 1806"/>
          <p:cNvSpPr/>
          <p:nvPr/>
        </p:nvSpPr>
        <p:spPr>
          <a:xfrm>
            <a:off x="2029140" y="1014576"/>
            <a:ext cx="1443234" cy="144323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07" name="Shape 180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17843" y="2557230"/>
            <a:ext cx="1311028" cy="430673"/>
          </a:xfrm>
          <a:prstGeom prst="rect">
            <a:avLst/>
          </a:prstGeom>
          <a:noFill/>
          <a:ln>
            <a:noFill/>
          </a:ln>
        </p:spPr>
      </p:pic>
      <p:sp>
        <p:nvSpPr>
          <p:cNvPr id="1808" name="Shape 1808"/>
          <p:cNvSpPr/>
          <p:nvPr>
            <p:ph idx="2" type="pic"/>
          </p:nvPr>
        </p:nvSpPr>
        <p:spPr>
          <a:xfrm>
            <a:off x="2131369" y="1116806"/>
            <a:ext cx="1238775" cy="123877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9" name="Shape 1809"/>
          <p:cNvSpPr/>
          <p:nvPr>
            <p:ph idx="3" type="pic"/>
          </p:nvPr>
        </p:nvSpPr>
        <p:spPr>
          <a:xfrm>
            <a:off x="4777978" y="-5455"/>
            <a:ext cx="4366022" cy="5148956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14" name="Shape 18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5" name="Shape 1815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0</a:t>
            </a:r>
            <a:fld id="{00000000-1234-1234-1234-123412341234}" type="slidenum">
              <a:rPr b="0" i="0" lang="en" sz="11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b="0" i="0" sz="1100">
              <a:solidFill>
                <a:srgbClr val="7F7F7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16" name="Shape 1816"/>
          <p:cNvSpPr txBox="1"/>
          <p:nvPr>
            <p:ph idx="1" type="body"/>
          </p:nvPr>
        </p:nvSpPr>
        <p:spPr>
          <a:xfrm>
            <a:off x="628650" y="790575"/>
            <a:ext cx="7886700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rPr>
              <a:t>Lorem ipsum your title here some text so dummy and your powerpoint presentation</a:t>
            </a:r>
            <a:endParaRPr b="0" i="0" sz="800" u="none" cap="none" strike="noStrike">
              <a:solidFill>
                <a:schemeClr val="dk1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sp>
        <p:nvSpPr>
          <p:cNvPr id="1817" name="Shape 1817"/>
          <p:cNvSpPr txBox="1"/>
          <p:nvPr>
            <p:ph type="title"/>
          </p:nvPr>
        </p:nvSpPr>
        <p:spPr>
          <a:xfrm>
            <a:off x="628650" y="296770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Open Sans ExtraBold"/>
              <a:buNone/>
            </a:pPr>
            <a:r>
              <a:rPr b="0" i="0" lang="en" sz="2600" u="none" cap="none" strike="noStrike">
                <a:solidFill>
                  <a:schemeClr val="dk1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Our Timeline</a:t>
            </a:r>
            <a:endParaRPr sz="1100"/>
          </a:p>
        </p:txBody>
      </p:sp>
      <p:sp>
        <p:nvSpPr>
          <p:cNvPr id="1818" name="Shape 1818"/>
          <p:cNvSpPr/>
          <p:nvPr/>
        </p:nvSpPr>
        <p:spPr>
          <a:xfrm>
            <a:off x="628650" y="1414463"/>
            <a:ext cx="2020257" cy="1741602"/>
          </a:xfrm>
          <a:prstGeom prst="triangle">
            <a:avLst>
              <a:gd fmla="val 50000" name="adj"/>
            </a:avLst>
          </a:prstGeom>
          <a:noFill/>
          <a:ln cap="flat" cmpd="sng" w="7620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9" name="Shape 1819"/>
          <p:cNvSpPr/>
          <p:nvPr/>
        </p:nvSpPr>
        <p:spPr>
          <a:xfrm rot="10800000">
            <a:off x="2095261" y="1414462"/>
            <a:ext cx="2020257" cy="1741602"/>
          </a:xfrm>
          <a:prstGeom prst="triangle">
            <a:avLst>
              <a:gd fmla="val 50000" name="adj"/>
            </a:avLst>
          </a:prstGeom>
          <a:noFill/>
          <a:ln cap="flat" cmpd="sng" w="7620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0" name="Shape 1820"/>
          <p:cNvSpPr/>
          <p:nvPr/>
        </p:nvSpPr>
        <p:spPr>
          <a:xfrm>
            <a:off x="3561872" y="1414463"/>
            <a:ext cx="2020257" cy="1741602"/>
          </a:xfrm>
          <a:prstGeom prst="triangle">
            <a:avLst>
              <a:gd fmla="val 50000" name="adj"/>
            </a:avLst>
          </a:prstGeom>
          <a:noFill/>
          <a:ln cap="flat" cmpd="sng" w="7620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1" name="Shape 1821"/>
          <p:cNvSpPr/>
          <p:nvPr/>
        </p:nvSpPr>
        <p:spPr>
          <a:xfrm rot="10800000">
            <a:off x="5028483" y="1414462"/>
            <a:ext cx="2020257" cy="1741602"/>
          </a:xfrm>
          <a:prstGeom prst="triangle">
            <a:avLst>
              <a:gd fmla="val 50000" name="adj"/>
            </a:avLst>
          </a:prstGeom>
          <a:noFill/>
          <a:ln cap="flat" cmpd="sng" w="7620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2" name="Shape 1822"/>
          <p:cNvSpPr/>
          <p:nvPr/>
        </p:nvSpPr>
        <p:spPr>
          <a:xfrm>
            <a:off x="6495092" y="1414463"/>
            <a:ext cx="2020257" cy="1741602"/>
          </a:xfrm>
          <a:prstGeom prst="triangle">
            <a:avLst>
              <a:gd fmla="val 50000" name="adj"/>
            </a:avLst>
          </a:prstGeom>
          <a:noFill/>
          <a:ln cap="flat" cmpd="sng" w="7620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3" name="Shape 1823"/>
          <p:cNvSpPr/>
          <p:nvPr/>
        </p:nvSpPr>
        <p:spPr>
          <a:xfrm>
            <a:off x="1316398" y="2275972"/>
            <a:ext cx="644763" cy="536315"/>
          </a:xfrm>
          <a:custGeom>
            <a:pathLst>
              <a:path extrusionOk="0" h="117" w="143">
                <a:moveTo>
                  <a:pt x="141" y="55"/>
                </a:moveTo>
                <a:cubicBezTo>
                  <a:pt x="77" y="4"/>
                  <a:pt x="77" y="4"/>
                  <a:pt x="77" y="4"/>
                </a:cubicBezTo>
                <a:cubicBezTo>
                  <a:pt x="74" y="1"/>
                  <a:pt x="74" y="1"/>
                  <a:pt x="74" y="1"/>
                </a:cubicBezTo>
                <a:cubicBezTo>
                  <a:pt x="72" y="0"/>
                  <a:pt x="71" y="0"/>
                  <a:pt x="69" y="1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10"/>
                  <a:pt x="51" y="10"/>
                  <a:pt x="51" y="10"/>
                </a:cubicBezTo>
                <a:cubicBezTo>
                  <a:pt x="51" y="8"/>
                  <a:pt x="49" y="6"/>
                  <a:pt x="47" y="6"/>
                </a:cubicBezTo>
                <a:cubicBezTo>
                  <a:pt x="33" y="6"/>
                  <a:pt x="33" y="6"/>
                  <a:pt x="33" y="6"/>
                </a:cubicBezTo>
                <a:cubicBezTo>
                  <a:pt x="31" y="6"/>
                  <a:pt x="30" y="8"/>
                  <a:pt x="30" y="10"/>
                </a:cubicBezTo>
                <a:cubicBezTo>
                  <a:pt x="30" y="33"/>
                  <a:pt x="30" y="33"/>
                  <a:pt x="30" y="33"/>
                </a:cubicBezTo>
                <a:cubicBezTo>
                  <a:pt x="2" y="56"/>
                  <a:pt x="2" y="56"/>
                  <a:pt x="2" y="56"/>
                </a:cubicBezTo>
                <a:cubicBezTo>
                  <a:pt x="0" y="58"/>
                  <a:pt x="0" y="60"/>
                  <a:pt x="1" y="61"/>
                </a:cubicBezTo>
                <a:cubicBezTo>
                  <a:pt x="2" y="62"/>
                  <a:pt x="3" y="63"/>
                  <a:pt x="4" y="63"/>
                </a:cubicBezTo>
                <a:cubicBezTo>
                  <a:pt x="5" y="63"/>
                  <a:pt x="5" y="63"/>
                  <a:pt x="6" y="62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113"/>
                  <a:pt x="17" y="113"/>
                  <a:pt x="17" y="113"/>
                </a:cubicBezTo>
                <a:cubicBezTo>
                  <a:pt x="17" y="115"/>
                  <a:pt x="19" y="117"/>
                  <a:pt x="21" y="117"/>
                </a:cubicBezTo>
                <a:cubicBezTo>
                  <a:pt x="59" y="117"/>
                  <a:pt x="59" y="117"/>
                  <a:pt x="59" y="117"/>
                </a:cubicBezTo>
                <a:cubicBezTo>
                  <a:pt x="61" y="117"/>
                  <a:pt x="63" y="115"/>
                  <a:pt x="63" y="113"/>
                </a:cubicBezTo>
                <a:cubicBezTo>
                  <a:pt x="63" y="85"/>
                  <a:pt x="63" y="85"/>
                  <a:pt x="63" y="85"/>
                </a:cubicBezTo>
                <a:cubicBezTo>
                  <a:pt x="80" y="85"/>
                  <a:pt x="80" y="85"/>
                  <a:pt x="80" y="85"/>
                </a:cubicBezTo>
                <a:cubicBezTo>
                  <a:pt x="80" y="113"/>
                  <a:pt x="80" y="113"/>
                  <a:pt x="80" y="113"/>
                </a:cubicBezTo>
                <a:cubicBezTo>
                  <a:pt x="80" y="115"/>
                  <a:pt x="82" y="117"/>
                  <a:pt x="84" y="117"/>
                </a:cubicBezTo>
                <a:cubicBezTo>
                  <a:pt x="122" y="117"/>
                  <a:pt x="122" y="117"/>
                  <a:pt x="122" y="117"/>
                </a:cubicBezTo>
                <a:cubicBezTo>
                  <a:pt x="124" y="117"/>
                  <a:pt x="126" y="115"/>
                  <a:pt x="126" y="113"/>
                </a:cubicBezTo>
                <a:cubicBezTo>
                  <a:pt x="126" y="52"/>
                  <a:pt x="126" y="52"/>
                  <a:pt x="126" y="52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2"/>
                  <a:pt x="138" y="62"/>
                  <a:pt x="139" y="62"/>
                </a:cubicBezTo>
                <a:cubicBezTo>
                  <a:pt x="140" y="62"/>
                  <a:pt x="141" y="61"/>
                  <a:pt x="142" y="60"/>
                </a:cubicBezTo>
                <a:cubicBezTo>
                  <a:pt x="143" y="59"/>
                  <a:pt x="143" y="57"/>
                  <a:pt x="141" y="55"/>
                </a:cubicBezTo>
                <a:close/>
                <a:moveTo>
                  <a:pt x="37" y="13"/>
                </a:moveTo>
                <a:cubicBezTo>
                  <a:pt x="43" y="13"/>
                  <a:pt x="43" y="13"/>
                  <a:pt x="43" y="13"/>
                </a:cubicBezTo>
                <a:cubicBezTo>
                  <a:pt x="43" y="22"/>
                  <a:pt x="43" y="22"/>
                  <a:pt x="43" y="22"/>
                </a:cubicBezTo>
                <a:cubicBezTo>
                  <a:pt x="37" y="27"/>
                  <a:pt x="37" y="27"/>
                  <a:pt x="37" y="27"/>
                </a:cubicBezTo>
                <a:lnTo>
                  <a:pt x="37" y="13"/>
                </a:lnTo>
                <a:close/>
                <a:moveTo>
                  <a:pt x="119" y="47"/>
                </a:moveTo>
                <a:cubicBezTo>
                  <a:pt x="119" y="109"/>
                  <a:pt x="119" y="109"/>
                  <a:pt x="119" y="109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87" y="81"/>
                  <a:pt x="87" y="81"/>
                  <a:pt x="87" y="81"/>
                </a:cubicBezTo>
                <a:cubicBezTo>
                  <a:pt x="87" y="79"/>
                  <a:pt x="86" y="78"/>
                  <a:pt x="84" y="78"/>
                </a:cubicBezTo>
                <a:cubicBezTo>
                  <a:pt x="59" y="78"/>
                  <a:pt x="59" y="78"/>
                  <a:pt x="59" y="78"/>
                </a:cubicBezTo>
                <a:cubicBezTo>
                  <a:pt x="57" y="78"/>
                  <a:pt x="56" y="79"/>
                  <a:pt x="56" y="81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24" y="47"/>
                  <a:pt x="24" y="47"/>
                  <a:pt x="24" y="47"/>
                </a:cubicBezTo>
                <a:cubicBezTo>
                  <a:pt x="38" y="36"/>
                  <a:pt x="38" y="36"/>
                  <a:pt x="38" y="36"/>
                </a:cubicBezTo>
                <a:cubicBezTo>
                  <a:pt x="38" y="36"/>
                  <a:pt x="71" y="9"/>
                  <a:pt x="72" y="8"/>
                </a:cubicBezTo>
                <a:lnTo>
                  <a:pt x="119" y="47"/>
                </a:lnTo>
                <a:close/>
                <a:moveTo>
                  <a:pt x="119" y="47"/>
                </a:moveTo>
                <a:cubicBezTo>
                  <a:pt x="119" y="47"/>
                  <a:pt x="119" y="47"/>
                  <a:pt x="119" y="47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824" name="Shape 1824"/>
          <p:cNvGrpSpPr/>
          <p:nvPr/>
        </p:nvGrpSpPr>
        <p:grpSpPr>
          <a:xfrm>
            <a:off x="4303869" y="2263421"/>
            <a:ext cx="530154" cy="563475"/>
            <a:chOff x="6670357" y="2277094"/>
            <a:chExt cx="555626" cy="590551"/>
          </a:xfrm>
        </p:grpSpPr>
        <p:sp>
          <p:nvSpPr>
            <p:cNvPr id="1825" name="Shape 1825"/>
            <p:cNvSpPr/>
            <p:nvPr/>
          </p:nvSpPr>
          <p:spPr>
            <a:xfrm>
              <a:off x="6924358" y="2277094"/>
              <a:ext cx="46038" cy="15081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26" name="Shape 1826"/>
            <p:cNvSpPr/>
            <p:nvPr/>
          </p:nvSpPr>
          <p:spPr>
            <a:xfrm>
              <a:off x="6924358" y="2716832"/>
              <a:ext cx="46038" cy="15081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27" name="Shape 1827"/>
            <p:cNvSpPr/>
            <p:nvPr/>
          </p:nvSpPr>
          <p:spPr>
            <a:xfrm>
              <a:off x="6670357" y="2462832"/>
              <a:ext cx="254000" cy="219075"/>
            </a:xfrm>
            <a:custGeom>
              <a:pathLst>
                <a:path extrusionOk="0" h="19" w="22">
                  <a:moveTo>
                    <a:pt x="22" y="13"/>
                  </a:moveTo>
                  <a:cubicBezTo>
                    <a:pt x="10" y="13"/>
                    <a:pt x="10" y="13"/>
                    <a:pt x="10" y="13"/>
                  </a:cubicBezTo>
                  <a:cubicBezTo>
                    <a:pt x="8" y="13"/>
                    <a:pt x="6" y="12"/>
                    <a:pt x="6" y="10"/>
                  </a:cubicBezTo>
                  <a:cubicBezTo>
                    <a:pt x="6" y="8"/>
                    <a:pt x="8" y="6"/>
                    <a:pt x="10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22" y="19"/>
                    <a:pt x="22" y="19"/>
                    <a:pt x="22" y="19"/>
                  </a:cubicBezTo>
                  <a:lnTo>
                    <a:pt x="22" y="13"/>
                  </a:lnTo>
                  <a:close/>
                  <a:moveTo>
                    <a:pt x="22" y="13"/>
                  </a:moveTo>
                  <a:cubicBezTo>
                    <a:pt x="22" y="13"/>
                    <a:pt x="22" y="13"/>
                    <a:pt x="22" y="13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28" name="Shape 1828"/>
            <p:cNvSpPr/>
            <p:nvPr/>
          </p:nvSpPr>
          <p:spPr>
            <a:xfrm>
              <a:off x="6970395" y="2462832"/>
              <a:ext cx="255588" cy="219075"/>
            </a:xfrm>
            <a:custGeom>
              <a:pathLst>
                <a:path extrusionOk="0" h="19" w="22">
                  <a:moveTo>
                    <a:pt x="1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4" y="6"/>
                    <a:pt x="16" y="8"/>
                    <a:pt x="16" y="10"/>
                  </a:cubicBezTo>
                  <a:cubicBezTo>
                    <a:pt x="16" y="12"/>
                    <a:pt x="14" y="13"/>
                    <a:pt x="12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8" y="19"/>
                    <a:pt x="22" y="15"/>
                    <a:pt x="22" y="10"/>
                  </a:cubicBezTo>
                  <a:cubicBezTo>
                    <a:pt x="22" y="4"/>
                    <a:pt x="18" y="0"/>
                    <a:pt x="12" y="0"/>
                  </a:cubicBezTo>
                  <a:close/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29" name="Shape 1829"/>
            <p:cNvSpPr/>
            <p:nvPr/>
          </p:nvSpPr>
          <p:spPr>
            <a:xfrm>
              <a:off x="6773545" y="2716832"/>
              <a:ext cx="115888" cy="127000"/>
            </a:xfrm>
            <a:custGeom>
              <a:pathLst>
                <a:path extrusionOk="0" h="80" w="73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close/>
                  <a:moveTo>
                    <a:pt x="15" y="80"/>
                  </a:moveTo>
                  <a:lnTo>
                    <a:pt x="15" y="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30" name="Shape 1830"/>
            <p:cNvSpPr/>
            <p:nvPr/>
          </p:nvSpPr>
          <p:spPr>
            <a:xfrm>
              <a:off x="6773545" y="2716832"/>
              <a:ext cx="115888" cy="127000"/>
            </a:xfrm>
            <a:custGeom>
              <a:pathLst>
                <a:path extrusionOk="0" h="80" w="73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moveTo>
                    <a:pt x="15" y="80"/>
                  </a:moveTo>
                  <a:lnTo>
                    <a:pt x="15" y="8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31" name="Shape 1831"/>
            <p:cNvSpPr/>
            <p:nvPr/>
          </p:nvSpPr>
          <p:spPr>
            <a:xfrm>
              <a:off x="7005320" y="2716832"/>
              <a:ext cx="115888" cy="127000"/>
            </a:xfrm>
            <a:custGeom>
              <a:pathLst>
                <a:path extrusionOk="0" h="80" w="73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close/>
                  <a:moveTo>
                    <a:pt x="59" y="80"/>
                  </a:moveTo>
                  <a:lnTo>
                    <a:pt x="59" y="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32" name="Shape 1832"/>
            <p:cNvSpPr/>
            <p:nvPr/>
          </p:nvSpPr>
          <p:spPr>
            <a:xfrm>
              <a:off x="7005320" y="2716832"/>
              <a:ext cx="115888" cy="127000"/>
            </a:xfrm>
            <a:custGeom>
              <a:pathLst>
                <a:path extrusionOk="0" h="80" w="73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moveTo>
                    <a:pt x="59" y="80"/>
                  </a:moveTo>
                  <a:lnTo>
                    <a:pt x="59" y="8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33" name="Shape 1833"/>
            <p:cNvSpPr/>
            <p:nvPr/>
          </p:nvSpPr>
          <p:spPr>
            <a:xfrm>
              <a:off x="7005320" y="2312019"/>
              <a:ext cx="115888" cy="115888"/>
            </a:xfrm>
            <a:custGeom>
              <a:pathLst>
                <a:path extrusionOk="0" h="73" w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close/>
                  <a:moveTo>
                    <a:pt x="59" y="0"/>
                  </a:moveTo>
                  <a:lnTo>
                    <a:pt x="5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34" name="Shape 1834"/>
            <p:cNvSpPr/>
            <p:nvPr/>
          </p:nvSpPr>
          <p:spPr>
            <a:xfrm>
              <a:off x="7005320" y="2312019"/>
              <a:ext cx="115888" cy="115888"/>
            </a:xfrm>
            <a:custGeom>
              <a:pathLst>
                <a:path extrusionOk="0" h="73" w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moveTo>
                    <a:pt x="59" y="0"/>
                  </a:moveTo>
                  <a:lnTo>
                    <a:pt x="59" y="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35" name="Shape 1835"/>
            <p:cNvSpPr/>
            <p:nvPr/>
          </p:nvSpPr>
          <p:spPr>
            <a:xfrm>
              <a:off x="6773545" y="2312019"/>
              <a:ext cx="115888" cy="115888"/>
            </a:xfrm>
            <a:custGeom>
              <a:pathLst>
                <a:path extrusionOk="0" h="73" w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close/>
                  <a:moveTo>
                    <a:pt x="15" y="0"/>
                  </a:moveTo>
                  <a:lnTo>
                    <a:pt x="1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36" name="Shape 1836"/>
            <p:cNvSpPr/>
            <p:nvPr/>
          </p:nvSpPr>
          <p:spPr>
            <a:xfrm>
              <a:off x="6773545" y="2312019"/>
              <a:ext cx="115888" cy="115888"/>
            </a:xfrm>
            <a:custGeom>
              <a:pathLst>
                <a:path extrusionOk="0" h="73" w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moveTo>
                    <a:pt x="15" y="0"/>
                  </a:moveTo>
                  <a:lnTo>
                    <a:pt x="15" y="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837" name="Shape 1837"/>
          <p:cNvSpPr/>
          <p:nvPr/>
        </p:nvSpPr>
        <p:spPr>
          <a:xfrm>
            <a:off x="7243199" y="2271805"/>
            <a:ext cx="524043" cy="546077"/>
          </a:xfrm>
          <a:custGeom>
            <a:pathLst>
              <a:path extrusionOk="0" h="21600" w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8" name="Shape 1838"/>
          <p:cNvSpPr/>
          <p:nvPr/>
        </p:nvSpPr>
        <p:spPr>
          <a:xfrm>
            <a:off x="5776590" y="1762649"/>
            <a:ext cx="524043" cy="430459"/>
          </a:xfrm>
          <a:custGeom>
            <a:pathLst>
              <a:path extrusionOk="0" h="2190750" w="2667000">
                <a:moveTo>
                  <a:pt x="63500" y="1381350"/>
                </a:moveTo>
                <a:cubicBezTo>
                  <a:pt x="111720" y="1404352"/>
                  <a:pt x="165270" y="1417577"/>
                  <a:pt x="222018" y="1417577"/>
                </a:cubicBezTo>
                <a:lnTo>
                  <a:pt x="1122426" y="1417577"/>
                </a:lnTo>
                <a:cubicBezTo>
                  <a:pt x="1151570" y="1512265"/>
                  <a:pt x="1238768" y="1581987"/>
                  <a:pt x="1343024" y="1581987"/>
                </a:cubicBezTo>
                <a:cubicBezTo>
                  <a:pt x="1447164" y="1581987"/>
                  <a:pt x="1534480" y="1512265"/>
                  <a:pt x="1563506" y="1417577"/>
                </a:cubicBezTo>
                <a:cubicBezTo>
                  <a:pt x="1563506" y="1417577"/>
                  <a:pt x="2463912" y="1417577"/>
                  <a:pt x="2463912" y="1417577"/>
                </a:cubicBezTo>
                <a:cubicBezTo>
                  <a:pt x="2520780" y="1417577"/>
                  <a:pt x="2574330" y="1404352"/>
                  <a:pt x="2622550" y="1381542"/>
                </a:cubicBezTo>
                <a:lnTo>
                  <a:pt x="2622550" y="1978661"/>
                </a:lnTo>
                <a:cubicBezTo>
                  <a:pt x="2622550" y="2095248"/>
                  <a:pt x="2527178" y="2190750"/>
                  <a:pt x="2410244" y="2190750"/>
                </a:cubicBezTo>
                <a:lnTo>
                  <a:pt x="275688" y="2190750"/>
                </a:lnTo>
                <a:cubicBezTo>
                  <a:pt x="158754" y="2190750"/>
                  <a:pt x="63500" y="2095248"/>
                  <a:pt x="63500" y="1978661"/>
                </a:cubicBezTo>
                <a:close/>
                <a:moveTo>
                  <a:pt x="1343024" y="1155700"/>
                </a:moveTo>
                <a:cubicBezTo>
                  <a:pt x="1415294" y="1155700"/>
                  <a:pt x="1473820" y="1213826"/>
                  <a:pt x="1473820" y="1286088"/>
                </a:cubicBezTo>
                <a:lnTo>
                  <a:pt x="1473820" y="1345363"/>
                </a:lnTo>
                <a:cubicBezTo>
                  <a:pt x="1473820" y="1417290"/>
                  <a:pt x="1415294" y="1475895"/>
                  <a:pt x="1343024" y="1475895"/>
                </a:cubicBezTo>
                <a:cubicBezTo>
                  <a:pt x="1270636" y="1475895"/>
                  <a:pt x="1212466" y="1417290"/>
                  <a:pt x="1212466" y="1345363"/>
                </a:cubicBezTo>
                <a:lnTo>
                  <a:pt x="1212466" y="1286088"/>
                </a:lnTo>
                <a:cubicBezTo>
                  <a:pt x="1212466" y="1213826"/>
                  <a:pt x="1270636" y="1155700"/>
                  <a:pt x="1343024" y="1155700"/>
                </a:cubicBezTo>
                <a:close/>
                <a:moveTo>
                  <a:pt x="1133626" y="203200"/>
                </a:moveTo>
                <a:cubicBezTo>
                  <a:pt x="1042974" y="203200"/>
                  <a:pt x="966900" y="262204"/>
                  <a:pt x="939800" y="342900"/>
                </a:cubicBezTo>
                <a:cubicBezTo>
                  <a:pt x="939800" y="342900"/>
                  <a:pt x="1735138" y="342900"/>
                  <a:pt x="1735138" y="342900"/>
                </a:cubicBezTo>
                <a:cubicBezTo>
                  <a:pt x="1708038" y="262204"/>
                  <a:pt x="1631928" y="203200"/>
                  <a:pt x="1541348" y="203200"/>
                </a:cubicBezTo>
                <a:close/>
                <a:moveTo>
                  <a:pt x="1129276" y="0"/>
                </a:moveTo>
                <a:lnTo>
                  <a:pt x="1537724" y="0"/>
                </a:lnTo>
                <a:cubicBezTo>
                  <a:pt x="1738612" y="0"/>
                  <a:pt x="1905546" y="147650"/>
                  <a:pt x="1936044" y="339833"/>
                </a:cubicBezTo>
                <a:lnTo>
                  <a:pt x="2445862" y="339833"/>
                </a:lnTo>
                <a:cubicBezTo>
                  <a:pt x="2567482" y="339833"/>
                  <a:pt x="2667000" y="435402"/>
                  <a:pt x="2667000" y="552163"/>
                </a:cubicBezTo>
                <a:lnTo>
                  <a:pt x="2667000" y="1041969"/>
                </a:lnTo>
                <a:cubicBezTo>
                  <a:pt x="2667000" y="1159079"/>
                  <a:pt x="2571804" y="1254125"/>
                  <a:pt x="2454752" y="1254125"/>
                </a:cubicBezTo>
                <a:lnTo>
                  <a:pt x="1563900" y="1254125"/>
                </a:lnTo>
                <a:cubicBezTo>
                  <a:pt x="1560812" y="1192928"/>
                  <a:pt x="1534636" y="1138293"/>
                  <a:pt x="1493150" y="1098462"/>
                </a:cubicBezTo>
                <a:cubicBezTo>
                  <a:pt x="1491792" y="1097127"/>
                  <a:pt x="1490310" y="1096314"/>
                  <a:pt x="1488952" y="1095095"/>
                </a:cubicBezTo>
                <a:cubicBezTo>
                  <a:pt x="1479938" y="1086734"/>
                  <a:pt x="1470308" y="1078722"/>
                  <a:pt x="1459936" y="1071696"/>
                </a:cubicBezTo>
                <a:cubicBezTo>
                  <a:pt x="1455984" y="1069374"/>
                  <a:pt x="1451910" y="1067632"/>
                  <a:pt x="1447958" y="1065368"/>
                </a:cubicBezTo>
                <a:cubicBezTo>
                  <a:pt x="1439440" y="1060374"/>
                  <a:pt x="1430920" y="1055439"/>
                  <a:pt x="1421660" y="1051607"/>
                </a:cubicBezTo>
                <a:cubicBezTo>
                  <a:pt x="1414250" y="1048472"/>
                  <a:pt x="1406596" y="1046614"/>
                  <a:pt x="1399064" y="1044582"/>
                </a:cubicBezTo>
                <a:cubicBezTo>
                  <a:pt x="1392272" y="1042491"/>
                  <a:pt x="1386100" y="1039937"/>
                  <a:pt x="1379432" y="1038601"/>
                </a:cubicBezTo>
                <a:cubicBezTo>
                  <a:pt x="1364616" y="1035466"/>
                  <a:pt x="1349304" y="1033956"/>
                  <a:pt x="1333500" y="1033956"/>
                </a:cubicBezTo>
                <a:cubicBezTo>
                  <a:pt x="1317820" y="1033956"/>
                  <a:pt x="1302384" y="1035466"/>
                  <a:pt x="1287568" y="1038601"/>
                </a:cubicBezTo>
                <a:cubicBezTo>
                  <a:pt x="1280900" y="1039937"/>
                  <a:pt x="1274604" y="1042491"/>
                  <a:pt x="1267812" y="1044582"/>
                </a:cubicBezTo>
                <a:cubicBezTo>
                  <a:pt x="1260404" y="1046614"/>
                  <a:pt x="1252378" y="1048472"/>
                  <a:pt x="1245094" y="1051607"/>
                </a:cubicBezTo>
                <a:cubicBezTo>
                  <a:pt x="1236080" y="1055207"/>
                  <a:pt x="1227438" y="1060374"/>
                  <a:pt x="1218918" y="1065368"/>
                </a:cubicBezTo>
                <a:cubicBezTo>
                  <a:pt x="1214966" y="1067632"/>
                  <a:pt x="1210646" y="1069374"/>
                  <a:pt x="1206940" y="1071696"/>
                </a:cubicBezTo>
                <a:cubicBezTo>
                  <a:pt x="1196570" y="1078722"/>
                  <a:pt x="1187062" y="1086734"/>
                  <a:pt x="1177678" y="1095095"/>
                </a:cubicBezTo>
                <a:cubicBezTo>
                  <a:pt x="1176320" y="1096314"/>
                  <a:pt x="1174838" y="1097127"/>
                  <a:pt x="1173728" y="1098462"/>
                </a:cubicBezTo>
                <a:cubicBezTo>
                  <a:pt x="1132364" y="1137944"/>
                  <a:pt x="1105940" y="1192928"/>
                  <a:pt x="1102978" y="1254125"/>
                </a:cubicBezTo>
                <a:lnTo>
                  <a:pt x="212248" y="1254125"/>
                </a:lnTo>
                <a:cubicBezTo>
                  <a:pt x="95198" y="1254125"/>
                  <a:pt x="0" y="1159079"/>
                  <a:pt x="0" y="1041737"/>
                </a:cubicBezTo>
                <a:lnTo>
                  <a:pt x="0" y="552163"/>
                </a:lnTo>
                <a:cubicBezTo>
                  <a:pt x="0" y="435402"/>
                  <a:pt x="99518" y="339833"/>
                  <a:pt x="221138" y="339833"/>
                </a:cubicBezTo>
                <a:lnTo>
                  <a:pt x="730586" y="339833"/>
                </a:lnTo>
                <a:cubicBezTo>
                  <a:pt x="761454" y="147650"/>
                  <a:pt x="928388" y="0"/>
                  <a:pt x="112927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9" name="Shape 1839"/>
          <p:cNvSpPr/>
          <p:nvPr/>
        </p:nvSpPr>
        <p:spPr>
          <a:xfrm>
            <a:off x="2874124" y="1848802"/>
            <a:ext cx="470448" cy="473750"/>
          </a:xfrm>
          <a:custGeom>
            <a:pathLst>
              <a:path extrusionOk="0" h="187" w="187">
                <a:moveTo>
                  <a:pt x="175" y="38"/>
                </a:moveTo>
                <a:cubicBezTo>
                  <a:pt x="183" y="27"/>
                  <a:pt x="187" y="17"/>
                  <a:pt x="187" y="9"/>
                </a:cubicBezTo>
                <a:cubicBezTo>
                  <a:pt x="187" y="7"/>
                  <a:pt x="187" y="5"/>
                  <a:pt x="186" y="3"/>
                </a:cubicBezTo>
                <a:cubicBezTo>
                  <a:pt x="186" y="3"/>
                  <a:pt x="186" y="2"/>
                  <a:pt x="185" y="2"/>
                </a:cubicBezTo>
                <a:cubicBezTo>
                  <a:pt x="185" y="2"/>
                  <a:pt x="184" y="1"/>
                  <a:pt x="184" y="1"/>
                </a:cubicBezTo>
                <a:cubicBezTo>
                  <a:pt x="183" y="0"/>
                  <a:pt x="181" y="0"/>
                  <a:pt x="178" y="0"/>
                </a:cubicBezTo>
                <a:cubicBezTo>
                  <a:pt x="171" y="0"/>
                  <a:pt x="160" y="4"/>
                  <a:pt x="150" y="12"/>
                </a:cubicBezTo>
                <a:cubicBezTo>
                  <a:pt x="141" y="18"/>
                  <a:pt x="133" y="27"/>
                  <a:pt x="121" y="39"/>
                </a:cubicBezTo>
                <a:cubicBezTo>
                  <a:pt x="119" y="41"/>
                  <a:pt x="117" y="43"/>
                  <a:pt x="115" y="46"/>
                </a:cubicBezTo>
                <a:cubicBezTo>
                  <a:pt x="93" y="39"/>
                  <a:pt x="93" y="39"/>
                  <a:pt x="93" y="39"/>
                </a:cubicBezTo>
                <a:cubicBezTo>
                  <a:pt x="93" y="39"/>
                  <a:pt x="93" y="39"/>
                  <a:pt x="93" y="39"/>
                </a:cubicBezTo>
                <a:cubicBezTo>
                  <a:pt x="94" y="38"/>
                  <a:pt x="94" y="37"/>
                  <a:pt x="94" y="35"/>
                </a:cubicBezTo>
                <a:cubicBezTo>
                  <a:pt x="94" y="34"/>
                  <a:pt x="94" y="33"/>
                  <a:pt x="93" y="32"/>
                </a:cubicBezTo>
                <a:cubicBezTo>
                  <a:pt x="89" y="28"/>
                  <a:pt x="89" y="28"/>
                  <a:pt x="89" y="28"/>
                </a:cubicBezTo>
                <a:cubicBezTo>
                  <a:pt x="88" y="27"/>
                  <a:pt x="87" y="26"/>
                  <a:pt x="85" y="26"/>
                </a:cubicBezTo>
                <a:cubicBezTo>
                  <a:pt x="84" y="26"/>
                  <a:pt x="83" y="27"/>
                  <a:pt x="82" y="28"/>
                </a:cubicBezTo>
                <a:cubicBezTo>
                  <a:pt x="76" y="34"/>
                  <a:pt x="76" y="34"/>
                  <a:pt x="76" y="34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32"/>
                  <a:pt x="74" y="31"/>
                  <a:pt x="74" y="30"/>
                </a:cubicBezTo>
                <a:cubicBezTo>
                  <a:pt x="74" y="29"/>
                  <a:pt x="73" y="27"/>
                  <a:pt x="72" y="26"/>
                </a:cubicBezTo>
                <a:cubicBezTo>
                  <a:pt x="68" y="22"/>
                  <a:pt x="68" y="22"/>
                  <a:pt x="68" y="22"/>
                </a:cubicBezTo>
                <a:cubicBezTo>
                  <a:pt x="67" y="21"/>
                  <a:pt x="66" y="21"/>
                  <a:pt x="65" y="21"/>
                </a:cubicBezTo>
                <a:cubicBezTo>
                  <a:pt x="63" y="21"/>
                  <a:pt x="62" y="21"/>
                  <a:pt x="61" y="22"/>
                </a:cubicBezTo>
                <a:cubicBezTo>
                  <a:pt x="56" y="28"/>
                  <a:pt x="56" y="28"/>
                  <a:pt x="56" y="28"/>
                </a:cubicBezTo>
                <a:cubicBezTo>
                  <a:pt x="33" y="21"/>
                  <a:pt x="33" y="21"/>
                  <a:pt x="33" y="21"/>
                </a:cubicBezTo>
                <a:cubicBezTo>
                  <a:pt x="32" y="21"/>
                  <a:pt x="32" y="21"/>
                  <a:pt x="31" y="21"/>
                </a:cubicBezTo>
                <a:cubicBezTo>
                  <a:pt x="30" y="21"/>
                  <a:pt x="28" y="21"/>
                  <a:pt x="27" y="23"/>
                </a:cubicBezTo>
                <a:cubicBezTo>
                  <a:pt x="19" y="31"/>
                  <a:pt x="19" y="31"/>
                  <a:pt x="19" y="31"/>
                </a:cubicBezTo>
                <a:cubicBezTo>
                  <a:pt x="18" y="31"/>
                  <a:pt x="18" y="33"/>
                  <a:pt x="18" y="34"/>
                </a:cubicBezTo>
                <a:cubicBezTo>
                  <a:pt x="18" y="36"/>
                  <a:pt x="19" y="37"/>
                  <a:pt x="20" y="38"/>
                </a:cubicBezTo>
                <a:cubicBezTo>
                  <a:pt x="68" y="65"/>
                  <a:pt x="68" y="65"/>
                  <a:pt x="68" y="65"/>
                </a:cubicBezTo>
                <a:cubicBezTo>
                  <a:pt x="68" y="65"/>
                  <a:pt x="69" y="65"/>
                  <a:pt x="69" y="65"/>
                </a:cubicBezTo>
                <a:cubicBezTo>
                  <a:pt x="83" y="79"/>
                  <a:pt x="83" y="79"/>
                  <a:pt x="83" y="79"/>
                </a:cubicBezTo>
                <a:cubicBezTo>
                  <a:pt x="70" y="92"/>
                  <a:pt x="59" y="105"/>
                  <a:pt x="50" y="117"/>
                </a:cubicBezTo>
                <a:cubicBezTo>
                  <a:pt x="49" y="118"/>
                  <a:pt x="48" y="119"/>
                  <a:pt x="47" y="120"/>
                </a:cubicBezTo>
                <a:cubicBezTo>
                  <a:pt x="10" y="117"/>
                  <a:pt x="10" y="117"/>
                  <a:pt x="10" y="117"/>
                </a:cubicBezTo>
                <a:cubicBezTo>
                  <a:pt x="10" y="116"/>
                  <a:pt x="10" y="116"/>
                  <a:pt x="10" y="116"/>
                </a:cubicBezTo>
                <a:cubicBezTo>
                  <a:pt x="8" y="117"/>
                  <a:pt x="6" y="117"/>
                  <a:pt x="5" y="118"/>
                </a:cubicBezTo>
                <a:cubicBezTo>
                  <a:pt x="1" y="122"/>
                  <a:pt x="1" y="122"/>
                  <a:pt x="1" y="122"/>
                </a:cubicBezTo>
                <a:cubicBezTo>
                  <a:pt x="1" y="123"/>
                  <a:pt x="0" y="124"/>
                  <a:pt x="0" y="125"/>
                </a:cubicBezTo>
                <a:cubicBezTo>
                  <a:pt x="0" y="127"/>
                  <a:pt x="1" y="129"/>
                  <a:pt x="3" y="130"/>
                </a:cubicBezTo>
                <a:cubicBezTo>
                  <a:pt x="29" y="142"/>
                  <a:pt x="29" y="142"/>
                  <a:pt x="29" y="142"/>
                </a:cubicBezTo>
                <a:cubicBezTo>
                  <a:pt x="29" y="142"/>
                  <a:pt x="29" y="142"/>
                  <a:pt x="30" y="143"/>
                </a:cubicBezTo>
                <a:cubicBezTo>
                  <a:pt x="32" y="145"/>
                  <a:pt x="32" y="145"/>
                  <a:pt x="32" y="145"/>
                </a:cubicBezTo>
                <a:cubicBezTo>
                  <a:pt x="31" y="147"/>
                  <a:pt x="31" y="148"/>
                  <a:pt x="31" y="150"/>
                </a:cubicBezTo>
                <a:cubicBezTo>
                  <a:pt x="31" y="152"/>
                  <a:pt x="31" y="153"/>
                  <a:pt x="33" y="155"/>
                </a:cubicBezTo>
                <a:cubicBezTo>
                  <a:pt x="33" y="155"/>
                  <a:pt x="33" y="155"/>
                  <a:pt x="33" y="155"/>
                </a:cubicBezTo>
                <a:cubicBezTo>
                  <a:pt x="33" y="155"/>
                  <a:pt x="33" y="155"/>
                  <a:pt x="33" y="155"/>
                </a:cubicBezTo>
                <a:cubicBezTo>
                  <a:pt x="34" y="156"/>
                  <a:pt x="36" y="156"/>
                  <a:pt x="37" y="156"/>
                </a:cubicBezTo>
                <a:cubicBezTo>
                  <a:pt x="39" y="156"/>
                  <a:pt x="41" y="156"/>
                  <a:pt x="42" y="155"/>
                </a:cubicBezTo>
                <a:cubicBezTo>
                  <a:pt x="45" y="158"/>
                  <a:pt x="45" y="158"/>
                  <a:pt x="45" y="158"/>
                </a:cubicBezTo>
                <a:cubicBezTo>
                  <a:pt x="45" y="158"/>
                  <a:pt x="45" y="158"/>
                  <a:pt x="45" y="159"/>
                </a:cubicBezTo>
                <a:cubicBezTo>
                  <a:pt x="58" y="184"/>
                  <a:pt x="58" y="184"/>
                  <a:pt x="58" y="184"/>
                </a:cubicBezTo>
                <a:cubicBezTo>
                  <a:pt x="58" y="186"/>
                  <a:pt x="60" y="187"/>
                  <a:pt x="62" y="187"/>
                </a:cubicBezTo>
                <a:cubicBezTo>
                  <a:pt x="62" y="187"/>
                  <a:pt x="62" y="187"/>
                  <a:pt x="62" y="187"/>
                </a:cubicBezTo>
                <a:cubicBezTo>
                  <a:pt x="63" y="187"/>
                  <a:pt x="64" y="187"/>
                  <a:pt x="65" y="186"/>
                </a:cubicBezTo>
                <a:cubicBezTo>
                  <a:pt x="69" y="182"/>
                  <a:pt x="69" y="182"/>
                  <a:pt x="69" y="182"/>
                </a:cubicBezTo>
                <a:cubicBezTo>
                  <a:pt x="70" y="181"/>
                  <a:pt x="71" y="179"/>
                  <a:pt x="71" y="177"/>
                </a:cubicBezTo>
                <a:cubicBezTo>
                  <a:pt x="71" y="177"/>
                  <a:pt x="71" y="177"/>
                  <a:pt x="71" y="177"/>
                </a:cubicBezTo>
                <a:cubicBezTo>
                  <a:pt x="67" y="140"/>
                  <a:pt x="67" y="140"/>
                  <a:pt x="67" y="140"/>
                </a:cubicBezTo>
                <a:cubicBezTo>
                  <a:pt x="68" y="139"/>
                  <a:pt x="69" y="138"/>
                  <a:pt x="70" y="138"/>
                </a:cubicBezTo>
                <a:cubicBezTo>
                  <a:pt x="82" y="129"/>
                  <a:pt x="95" y="117"/>
                  <a:pt x="108" y="105"/>
                </a:cubicBezTo>
                <a:cubicBezTo>
                  <a:pt x="122" y="118"/>
                  <a:pt x="122" y="118"/>
                  <a:pt x="122" y="118"/>
                </a:cubicBezTo>
                <a:cubicBezTo>
                  <a:pt x="122" y="118"/>
                  <a:pt x="122" y="119"/>
                  <a:pt x="123" y="119"/>
                </a:cubicBezTo>
                <a:cubicBezTo>
                  <a:pt x="149" y="167"/>
                  <a:pt x="149" y="167"/>
                  <a:pt x="149" y="167"/>
                </a:cubicBezTo>
                <a:cubicBezTo>
                  <a:pt x="150" y="169"/>
                  <a:pt x="152" y="170"/>
                  <a:pt x="153" y="170"/>
                </a:cubicBezTo>
                <a:cubicBezTo>
                  <a:pt x="155" y="170"/>
                  <a:pt x="156" y="169"/>
                  <a:pt x="157" y="168"/>
                </a:cubicBezTo>
                <a:cubicBezTo>
                  <a:pt x="165" y="160"/>
                  <a:pt x="165" y="160"/>
                  <a:pt x="165" y="160"/>
                </a:cubicBezTo>
                <a:cubicBezTo>
                  <a:pt x="166" y="159"/>
                  <a:pt x="166" y="158"/>
                  <a:pt x="166" y="156"/>
                </a:cubicBezTo>
                <a:cubicBezTo>
                  <a:pt x="166" y="155"/>
                  <a:pt x="166" y="155"/>
                  <a:pt x="166" y="154"/>
                </a:cubicBezTo>
                <a:cubicBezTo>
                  <a:pt x="159" y="132"/>
                  <a:pt x="159" y="132"/>
                  <a:pt x="159" y="132"/>
                </a:cubicBezTo>
                <a:cubicBezTo>
                  <a:pt x="165" y="126"/>
                  <a:pt x="165" y="126"/>
                  <a:pt x="165" y="126"/>
                </a:cubicBezTo>
                <a:cubicBezTo>
                  <a:pt x="166" y="125"/>
                  <a:pt x="166" y="124"/>
                  <a:pt x="166" y="123"/>
                </a:cubicBezTo>
                <a:cubicBezTo>
                  <a:pt x="166" y="121"/>
                  <a:pt x="166" y="120"/>
                  <a:pt x="165" y="119"/>
                </a:cubicBezTo>
                <a:cubicBezTo>
                  <a:pt x="161" y="115"/>
                  <a:pt x="161" y="115"/>
                  <a:pt x="161" y="115"/>
                </a:cubicBezTo>
                <a:cubicBezTo>
                  <a:pt x="160" y="114"/>
                  <a:pt x="159" y="114"/>
                  <a:pt x="157" y="114"/>
                </a:cubicBezTo>
                <a:cubicBezTo>
                  <a:pt x="156" y="114"/>
                  <a:pt x="155" y="114"/>
                  <a:pt x="154" y="115"/>
                </a:cubicBezTo>
                <a:cubicBezTo>
                  <a:pt x="153" y="111"/>
                  <a:pt x="153" y="111"/>
                  <a:pt x="153" y="111"/>
                </a:cubicBezTo>
                <a:cubicBezTo>
                  <a:pt x="159" y="105"/>
                  <a:pt x="159" y="105"/>
                  <a:pt x="159" y="105"/>
                </a:cubicBezTo>
                <a:cubicBezTo>
                  <a:pt x="160" y="104"/>
                  <a:pt x="161" y="103"/>
                  <a:pt x="161" y="102"/>
                </a:cubicBezTo>
                <a:cubicBezTo>
                  <a:pt x="161" y="100"/>
                  <a:pt x="160" y="99"/>
                  <a:pt x="159" y="98"/>
                </a:cubicBezTo>
                <a:cubicBezTo>
                  <a:pt x="155" y="94"/>
                  <a:pt x="155" y="94"/>
                  <a:pt x="155" y="94"/>
                </a:cubicBezTo>
                <a:cubicBezTo>
                  <a:pt x="154" y="93"/>
                  <a:pt x="153" y="93"/>
                  <a:pt x="152" y="93"/>
                </a:cubicBezTo>
                <a:cubicBezTo>
                  <a:pt x="150" y="93"/>
                  <a:pt x="149" y="93"/>
                  <a:pt x="148" y="94"/>
                </a:cubicBezTo>
                <a:cubicBezTo>
                  <a:pt x="148" y="94"/>
                  <a:pt x="148" y="94"/>
                  <a:pt x="148" y="94"/>
                </a:cubicBezTo>
                <a:cubicBezTo>
                  <a:pt x="141" y="72"/>
                  <a:pt x="141" y="72"/>
                  <a:pt x="141" y="72"/>
                </a:cubicBezTo>
                <a:cubicBezTo>
                  <a:pt x="144" y="70"/>
                  <a:pt x="146" y="68"/>
                  <a:pt x="148" y="66"/>
                </a:cubicBezTo>
                <a:cubicBezTo>
                  <a:pt x="160" y="54"/>
                  <a:pt x="169" y="46"/>
                  <a:pt x="175" y="38"/>
                </a:cubicBezTo>
                <a:close/>
                <a:moveTo>
                  <a:pt x="175" y="38"/>
                </a:moveTo>
                <a:cubicBezTo>
                  <a:pt x="175" y="38"/>
                  <a:pt x="175" y="38"/>
                  <a:pt x="175" y="38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0" name="Shape 1840"/>
          <p:cNvSpPr txBox="1"/>
          <p:nvPr/>
        </p:nvSpPr>
        <p:spPr>
          <a:xfrm rot="3600000">
            <a:off x="2026478" y="2181389"/>
            <a:ext cx="639304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2008</a:t>
            </a:r>
            <a:endParaRPr sz="1100"/>
          </a:p>
        </p:txBody>
      </p:sp>
      <p:sp>
        <p:nvSpPr>
          <p:cNvPr id="1841" name="Shape 1841"/>
          <p:cNvSpPr txBox="1"/>
          <p:nvPr/>
        </p:nvSpPr>
        <p:spPr>
          <a:xfrm rot="-3600000">
            <a:off x="3518424" y="2181389"/>
            <a:ext cx="639304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2010</a:t>
            </a:r>
            <a:endParaRPr sz="1100"/>
          </a:p>
        </p:txBody>
      </p:sp>
      <p:sp>
        <p:nvSpPr>
          <p:cNvPr id="1842" name="Shape 1842"/>
          <p:cNvSpPr txBox="1"/>
          <p:nvPr/>
        </p:nvSpPr>
        <p:spPr>
          <a:xfrm rot="3600000">
            <a:off x="4974911" y="2181389"/>
            <a:ext cx="639304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2015</a:t>
            </a:r>
            <a:endParaRPr sz="1100"/>
          </a:p>
        </p:txBody>
      </p:sp>
      <p:sp>
        <p:nvSpPr>
          <p:cNvPr id="1843" name="Shape 1843"/>
          <p:cNvSpPr txBox="1"/>
          <p:nvPr/>
        </p:nvSpPr>
        <p:spPr>
          <a:xfrm rot="-3600000">
            <a:off x="6467066" y="2181390"/>
            <a:ext cx="639304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2017</a:t>
            </a:r>
            <a:endParaRPr sz="1100"/>
          </a:p>
        </p:txBody>
      </p:sp>
      <p:sp>
        <p:nvSpPr>
          <p:cNvPr id="1844" name="Shape 1844"/>
          <p:cNvSpPr txBox="1"/>
          <p:nvPr/>
        </p:nvSpPr>
        <p:spPr>
          <a:xfrm rot="3600000">
            <a:off x="7945914" y="2181390"/>
            <a:ext cx="639304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2019</a:t>
            </a:r>
            <a:endParaRPr sz="1100"/>
          </a:p>
        </p:txBody>
      </p:sp>
      <p:grpSp>
        <p:nvGrpSpPr>
          <p:cNvPr id="1845" name="Shape 1845"/>
          <p:cNvGrpSpPr/>
          <p:nvPr/>
        </p:nvGrpSpPr>
        <p:grpSpPr>
          <a:xfrm>
            <a:off x="632961" y="3472187"/>
            <a:ext cx="1438727" cy="729047"/>
            <a:chOff x="1748725" y="1922244"/>
            <a:chExt cx="1918303" cy="972063"/>
          </a:xfrm>
        </p:grpSpPr>
        <p:grpSp>
          <p:nvGrpSpPr>
            <p:cNvPr id="1846" name="Shape 1846"/>
            <p:cNvGrpSpPr/>
            <p:nvPr/>
          </p:nvGrpSpPr>
          <p:grpSpPr>
            <a:xfrm>
              <a:off x="1748725" y="1922244"/>
              <a:ext cx="1918303" cy="590199"/>
              <a:chOff x="1912310" y="1922243"/>
              <a:chExt cx="1918303" cy="590199"/>
            </a:xfrm>
          </p:grpSpPr>
          <p:sp>
            <p:nvSpPr>
              <p:cNvPr id="1847" name="Shape 1847"/>
              <p:cNvSpPr txBox="1"/>
              <p:nvPr/>
            </p:nvSpPr>
            <p:spPr>
              <a:xfrm>
                <a:off x="1912311" y="1922243"/>
                <a:ext cx="1918302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100">
                    <a:solidFill>
                      <a:schemeClr val="dk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Creative Template</a:t>
                </a:r>
                <a:endParaRPr sz="1100"/>
              </a:p>
            </p:txBody>
          </p:sp>
          <p:sp>
            <p:nvSpPr>
              <p:cNvPr id="1848" name="Shape 1848"/>
              <p:cNvSpPr txBox="1"/>
              <p:nvPr/>
            </p:nvSpPr>
            <p:spPr>
              <a:xfrm>
                <a:off x="1912310" y="2235443"/>
                <a:ext cx="1269405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900">
                    <a:solidFill>
                      <a:schemeClr val="dk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Some text</a:t>
                </a:r>
                <a:endParaRPr sz="1100"/>
              </a:p>
            </p:txBody>
          </p:sp>
        </p:grpSp>
        <p:sp>
          <p:nvSpPr>
            <p:cNvPr id="1849" name="Shape 1849"/>
            <p:cNvSpPr txBox="1"/>
            <p:nvPr/>
          </p:nvSpPr>
          <p:spPr>
            <a:xfrm>
              <a:off x="1748725" y="2571142"/>
              <a:ext cx="1047411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accent2"/>
                  </a:solidFill>
                  <a:latin typeface="Open Sans"/>
                  <a:ea typeface="Open Sans"/>
                  <a:cs typeface="Open Sans"/>
                  <a:sym typeface="Open Sans"/>
                </a:rPr>
                <a:t>January</a:t>
              </a:r>
              <a:endParaRPr sz="1100"/>
            </a:p>
          </p:txBody>
        </p:sp>
      </p:grpSp>
      <p:grpSp>
        <p:nvGrpSpPr>
          <p:cNvPr id="1850" name="Shape 1850"/>
          <p:cNvGrpSpPr/>
          <p:nvPr/>
        </p:nvGrpSpPr>
        <p:grpSpPr>
          <a:xfrm>
            <a:off x="2238337" y="3472187"/>
            <a:ext cx="1448795" cy="729047"/>
            <a:chOff x="1748725" y="1922244"/>
            <a:chExt cx="1931727" cy="972063"/>
          </a:xfrm>
        </p:grpSpPr>
        <p:grpSp>
          <p:nvGrpSpPr>
            <p:cNvPr id="1851" name="Shape 1851"/>
            <p:cNvGrpSpPr/>
            <p:nvPr/>
          </p:nvGrpSpPr>
          <p:grpSpPr>
            <a:xfrm>
              <a:off x="1748725" y="1922244"/>
              <a:ext cx="1931727" cy="590199"/>
              <a:chOff x="1912310" y="1922243"/>
              <a:chExt cx="1931727" cy="590199"/>
            </a:xfrm>
          </p:grpSpPr>
          <p:sp>
            <p:nvSpPr>
              <p:cNvPr id="1852" name="Shape 1852"/>
              <p:cNvSpPr txBox="1"/>
              <p:nvPr/>
            </p:nvSpPr>
            <p:spPr>
              <a:xfrm>
                <a:off x="1912311" y="1922243"/>
                <a:ext cx="1931726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100">
                    <a:solidFill>
                      <a:schemeClr val="dk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Creative Template</a:t>
                </a:r>
                <a:endParaRPr sz="1100"/>
              </a:p>
            </p:txBody>
          </p:sp>
          <p:sp>
            <p:nvSpPr>
              <p:cNvPr id="1853" name="Shape 1853"/>
              <p:cNvSpPr txBox="1"/>
              <p:nvPr/>
            </p:nvSpPr>
            <p:spPr>
              <a:xfrm>
                <a:off x="1912310" y="2235443"/>
                <a:ext cx="1269405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900">
                    <a:solidFill>
                      <a:schemeClr val="dk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Some text</a:t>
                </a:r>
                <a:endParaRPr sz="1100"/>
              </a:p>
            </p:txBody>
          </p:sp>
        </p:grpSp>
        <p:sp>
          <p:nvSpPr>
            <p:cNvPr id="1854" name="Shape 1854"/>
            <p:cNvSpPr txBox="1"/>
            <p:nvPr/>
          </p:nvSpPr>
          <p:spPr>
            <a:xfrm>
              <a:off x="1748725" y="2571142"/>
              <a:ext cx="1047411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accent2"/>
                  </a:solidFill>
                  <a:latin typeface="Open Sans"/>
                  <a:ea typeface="Open Sans"/>
                  <a:cs typeface="Open Sans"/>
                  <a:sym typeface="Open Sans"/>
                </a:rPr>
                <a:t>August</a:t>
              </a:r>
              <a:endParaRPr sz="1100"/>
            </a:p>
          </p:txBody>
        </p:sp>
      </p:grpSp>
      <p:grpSp>
        <p:nvGrpSpPr>
          <p:cNvPr id="1855" name="Shape 1855"/>
          <p:cNvGrpSpPr/>
          <p:nvPr/>
        </p:nvGrpSpPr>
        <p:grpSpPr>
          <a:xfrm>
            <a:off x="3853780" y="3472187"/>
            <a:ext cx="1456006" cy="729047"/>
            <a:chOff x="1748725" y="1922244"/>
            <a:chExt cx="1941341" cy="972063"/>
          </a:xfrm>
        </p:grpSpPr>
        <p:grpSp>
          <p:nvGrpSpPr>
            <p:cNvPr id="1856" name="Shape 1856"/>
            <p:cNvGrpSpPr/>
            <p:nvPr/>
          </p:nvGrpSpPr>
          <p:grpSpPr>
            <a:xfrm>
              <a:off x="1748725" y="1922244"/>
              <a:ext cx="1941341" cy="590199"/>
              <a:chOff x="1912310" y="1922243"/>
              <a:chExt cx="1941341" cy="590199"/>
            </a:xfrm>
          </p:grpSpPr>
          <p:sp>
            <p:nvSpPr>
              <p:cNvPr id="1857" name="Shape 1857"/>
              <p:cNvSpPr txBox="1"/>
              <p:nvPr/>
            </p:nvSpPr>
            <p:spPr>
              <a:xfrm>
                <a:off x="1912311" y="1922243"/>
                <a:ext cx="1941340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100">
                    <a:solidFill>
                      <a:schemeClr val="dk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Creative Template</a:t>
                </a:r>
                <a:endParaRPr sz="1100"/>
              </a:p>
            </p:txBody>
          </p:sp>
          <p:sp>
            <p:nvSpPr>
              <p:cNvPr id="1858" name="Shape 1858"/>
              <p:cNvSpPr txBox="1"/>
              <p:nvPr/>
            </p:nvSpPr>
            <p:spPr>
              <a:xfrm>
                <a:off x="1912310" y="2235443"/>
                <a:ext cx="1269405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900">
                    <a:solidFill>
                      <a:schemeClr val="dk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Some text</a:t>
                </a:r>
                <a:endParaRPr sz="1100"/>
              </a:p>
            </p:txBody>
          </p:sp>
        </p:grpSp>
        <p:sp>
          <p:nvSpPr>
            <p:cNvPr id="1859" name="Shape 1859"/>
            <p:cNvSpPr txBox="1"/>
            <p:nvPr/>
          </p:nvSpPr>
          <p:spPr>
            <a:xfrm>
              <a:off x="1748725" y="2571142"/>
              <a:ext cx="1047411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accent2"/>
                  </a:solidFill>
                  <a:latin typeface="Open Sans"/>
                  <a:ea typeface="Open Sans"/>
                  <a:cs typeface="Open Sans"/>
                  <a:sym typeface="Open Sans"/>
                </a:rPr>
                <a:t>March</a:t>
              </a:r>
              <a:endParaRPr sz="1100"/>
            </a:p>
          </p:txBody>
        </p:sp>
      </p:grpSp>
      <p:grpSp>
        <p:nvGrpSpPr>
          <p:cNvPr id="1860" name="Shape 1860"/>
          <p:cNvGrpSpPr/>
          <p:nvPr/>
        </p:nvGrpSpPr>
        <p:grpSpPr>
          <a:xfrm>
            <a:off x="5476435" y="3472187"/>
            <a:ext cx="1435414" cy="729047"/>
            <a:chOff x="1748725" y="1922244"/>
            <a:chExt cx="1913885" cy="972063"/>
          </a:xfrm>
        </p:grpSpPr>
        <p:grpSp>
          <p:nvGrpSpPr>
            <p:cNvPr id="1861" name="Shape 1861"/>
            <p:cNvGrpSpPr/>
            <p:nvPr/>
          </p:nvGrpSpPr>
          <p:grpSpPr>
            <a:xfrm>
              <a:off x="1748725" y="1922244"/>
              <a:ext cx="1913885" cy="590199"/>
              <a:chOff x="1912310" y="1922243"/>
              <a:chExt cx="1913885" cy="590199"/>
            </a:xfrm>
          </p:grpSpPr>
          <p:sp>
            <p:nvSpPr>
              <p:cNvPr id="1862" name="Shape 1862"/>
              <p:cNvSpPr txBox="1"/>
              <p:nvPr/>
            </p:nvSpPr>
            <p:spPr>
              <a:xfrm>
                <a:off x="1912311" y="1922243"/>
                <a:ext cx="1913884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100">
                    <a:solidFill>
                      <a:schemeClr val="dk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Creative Template</a:t>
                </a:r>
                <a:endParaRPr sz="1100"/>
              </a:p>
            </p:txBody>
          </p:sp>
          <p:sp>
            <p:nvSpPr>
              <p:cNvPr id="1863" name="Shape 1863"/>
              <p:cNvSpPr txBox="1"/>
              <p:nvPr/>
            </p:nvSpPr>
            <p:spPr>
              <a:xfrm>
                <a:off x="1912310" y="2235443"/>
                <a:ext cx="1269405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900">
                    <a:solidFill>
                      <a:schemeClr val="dk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Some text</a:t>
                </a:r>
                <a:endParaRPr sz="1100"/>
              </a:p>
            </p:txBody>
          </p:sp>
        </p:grpSp>
        <p:sp>
          <p:nvSpPr>
            <p:cNvPr id="1864" name="Shape 1864"/>
            <p:cNvSpPr txBox="1"/>
            <p:nvPr/>
          </p:nvSpPr>
          <p:spPr>
            <a:xfrm>
              <a:off x="1748725" y="2571142"/>
              <a:ext cx="1047411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accent2"/>
                  </a:solidFill>
                  <a:latin typeface="Open Sans"/>
                  <a:ea typeface="Open Sans"/>
                  <a:cs typeface="Open Sans"/>
                  <a:sym typeface="Open Sans"/>
                </a:rPr>
                <a:t>April</a:t>
              </a:r>
              <a:endParaRPr sz="1100"/>
            </a:p>
          </p:txBody>
        </p:sp>
      </p:grpSp>
      <p:grpSp>
        <p:nvGrpSpPr>
          <p:cNvPr id="1865" name="Shape 1865"/>
          <p:cNvGrpSpPr/>
          <p:nvPr/>
        </p:nvGrpSpPr>
        <p:grpSpPr>
          <a:xfrm>
            <a:off x="7078497" y="3472187"/>
            <a:ext cx="1436852" cy="729047"/>
            <a:chOff x="1748725" y="1922244"/>
            <a:chExt cx="1915803" cy="972063"/>
          </a:xfrm>
        </p:grpSpPr>
        <p:grpSp>
          <p:nvGrpSpPr>
            <p:cNvPr id="1866" name="Shape 1866"/>
            <p:cNvGrpSpPr/>
            <p:nvPr/>
          </p:nvGrpSpPr>
          <p:grpSpPr>
            <a:xfrm>
              <a:off x="1748725" y="1922244"/>
              <a:ext cx="1915803" cy="590199"/>
              <a:chOff x="1912310" y="1922243"/>
              <a:chExt cx="1915803" cy="590199"/>
            </a:xfrm>
          </p:grpSpPr>
          <p:sp>
            <p:nvSpPr>
              <p:cNvPr id="1867" name="Shape 1867"/>
              <p:cNvSpPr txBox="1"/>
              <p:nvPr/>
            </p:nvSpPr>
            <p:spPr>
              <a:xfrm>
                <a:off x="1912310" y="1922243"/>
                <a:ext cx="1915803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100">
                    <a:solidFill>
                      <a:schemeClr val="dk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Creative Template</a:t>
                </a:r>
                <a:endParaRPr sz="1100"/>
              </a:p>
            </p:txBody>
          </p:sp>
          <p:sp>
            <p:nvSpPr>
              <p:cNvPr id="1868" name="Shape 1868"/>
              <p:cNvSpPr txBox="1"/>
              <p:nvPr/>
            </p:nvSpPr>
            <p:spPr>
              <a:xfrm>
                <a:off x="1912310" y="2235443"/>
                <a:ext cx="1269405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900">
                    <a:solidFill>
                      <a:schemeClr val="dk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Some text</a:t>
                </a:r>
                <a:endParaRPr sz="1100"/>
              </a:p>
            </p:txBody>
          </p:sp>
        </p:grpSp>
        <p:sp>
          <p:nvSpPr>
            <p:cNvPr id="1869" name="Shape 1869"/>
            <p:cNvSpPr txBox="1"/>
            <p:nvPr/>
          </p:nvSpPr>
          <p:spPr>
            <a:xfrm>
              <a:off x="1748725" y="2571142"/>
              <a:ext cx="1047411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accent2"/>
                  </a:solidFill>
                  <a:latin typeface="Open Sans"/>
                  <a:ea typeface="Open Sans"/>
                  <a:cs typeface="Open Sans"/>
                  <a:sym typeface="Open Sans"/>
                </a:rPr>
                <a:t>May</a:t>
              </a:r>
              <a:endParaRPr sz="1100"/>
            </a:p>
          </p:txBody>
        </p:sp>
      </p:grpSp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74" name="Shape 18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5" name="Shape 1875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b="0" i="0" sz="110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76" name="Shape 1876"/>
          <p:cNvSpPr txBox="1"/>
          <p:nvPr/>
        </p:nvSpPr>
        <p:spPr>
          <a:xfrm>
            <a:off x="-200627" y="4514127"/>
            <a:ext cx="10075131" cy="134575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6388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500">
                <a:solidFill>
                  <a:schemeClr val="dk1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INFOGRAPH</a:t>
            </a:r>
            <a:endParaRPr sz="1100"/>
          </a:p>
        </p:txBody>
      </p:sp>
      <p:sp>
        <p:nvSpPr>
          <p:cNvPr id="1877" name="Shape 1877"/>
          <p:cNvSpPr/>
          <p:nvPr/>
        </p:nvSpPr>
        <p:spPr>
          <a:xfrm>
            <a:off x="4501242" y="1404980"/>
            <a:ext cx="142875" cy="1428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8" name="Shape 1878"/>
          <p:cNvSpPr txBox="1"/>
          <p:nvPr/>
        </p:nvSpPr>
        <p:spPr>
          <a:xfrm>
            <a:off x="4866601" y="1326950"/>
            <a:ext cx="3716400" cy="3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belief, Lorem Ipsum is not simply random text. It has roots in a piece of classical Latin literature from 45 BC, making it over 2000 </a:t>
            </a:r>
            <a:endParaRPr sz="1100"/>
          </a:p>
        </p:txBody>
      </p:sp>
      <p:sp>
        <p:nvSpPr>
          <p:cNvPr id="1879" name="Shape 1879"/>
          <p:cNvSpPr/>
          <p:nvPr/>
        </p:nvSpPr>
        <p:spPr>
          <a:xfrm>
            <a:off x="4501242" y="1965681"/>
            <a:ext cx="142875" cy="1428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0" name="Shape 1880"/>
          <p:cNvSpPr txBox="1"/>
          <p:nvPr/>
        </p:nvSpPr>
        <p:spPr>
          <a:xfrm>
            <a:off x="4866601" y="1887650"/>
            <a:ext cx="3716400" cy="3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belief, Lorem Ipsum is not simply random text. It has roots in a piece of classical Latin literature from 45 BC, making it over 2000.</a:t>
            </a:r>
            <a:endParaRPr sz="1100"/>
          </a:p>
        </p:txBody>
      </p:sp>
      <p:sp>
        <p:nvSpPr>
          <p:cNvPr id="1881" name="Shape 1881"/>
          <p:cNvSpPr/>
          <p:nvPr/>
        </p:nvSpPr>
        <p:spPr>
          <a:xfrm>
            <a:off x="4501242" y="2526383"/>
            <a:ext cx="142875" cy="1428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2" name="Shape 1882"/>
          <p:cNvSpPr txBox="1"/>
          <p:nvPr/>
        </p:nvSpPr>
        <p:spPr>
          <a:xfrm>
            <a:off x="4866600" y="2448349"/>
            <a:ext cx="3716400" cy="3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belief, Lorem Ipsum is not simply random text. It has roots in a piece of classical Latin literature from 45 BC, making it over 2000 </a:t>
            </a:r>
            <a:endParaRPr sz="1100"/>
          </a:p>
        </p:txBody>
      </p:sp>
      <p:sp>
        <p:nvSpPr>
          <p:cNvPr id="1883" name="Shape 1883"/>
          <p:cNvSpPr/>
          <p:nvPr/>
        </p:nvSpPr>
        <p:spPr>
          <a:xfrm>
            <a:off x="4501242" y="3087085"/>
            <a:ext cx="142875" cy="1428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4" name="Shape 1884"/>
          <p:cNvSpPr txBox="1"/>
          <p:nvPr/>
        </p:nvSpPr>
        <p:spPr>
          <a:xfrm>
            <a:off x="4866600" y="3009050"/>
            <a:ext cx="3716400" cy="3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belief, Lorem Ipsum is not simply random text. It has roots in a piece of classical Latin literature from 45 BC, making it over 2000 </a:t>
            </a:r>
            <a:endParaRPr sz="1100"/>
          </a:p>
        </p:txBody>
      </p:sp>
      <p:sp>
        <p:nvSpPr>
          <p:cNvPr id="1885" name="Shape 1885"/>
          <p:cNvSpPr txBox="1"/>
          <p:nvPr/>
        </p:nvSpPr>
        <p:spPr>
          <a:xfrm>
            <a:off x="4418238" y="470791"/>
            <a:ext cx="2463574" cy="46835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chemeClr val="dk1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TEXT HEADING</a:t>
            </a:r>
            <a:endParaRPr b="1" sz="3800">
              <a:solidFill>
                <a:schemeClr val="dk1"/>
              </a:solidFill>
              <a:latin typeface="Open Sans ExtraBold"/>
              <a:ea typeface="Open Sans ExtraBold"/>
              <a:cs typeface="Open Sans ExtraBold"/>
              <a:sym typeface="Open Sans ExtraBold"/>
            </a:endParaRPr>
          </a:p>
        </p:txBody>
      </p:sp>
      <p:cxnSp>
        <p:nvCxnSpPr>
          <p:cNvPr id="1886" name="Shape 1886"/>
          <p:cNvCxnSpPr/>
          <p:nvPr/>
        </p:nvCxnSpPr>
        <p:spPr>
          <a:xfrm>
            <a:off x="4501242" y="1042988"/>
            <a:ext cx="2073730" cy="0"/>
          </a:xfrm>
          <a:prstGeom prst="straightConnector1">
            <a:avLst/>
          </a:prstGeom>
          <a:noFill/>
          <a:ln cap="flat" cmpd="sng" w="9525">
            <a:solidFill>
              <a:srgbClr val="BFBFB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887" name="Shape 1887"/>
          <p:cNvSpPr/>
          <p:nvPr>
            <p:ph idx="2" type="pic"/>
          </p:nvPr>
        </p:nvSpPr>
        <p:spPr>
          <a:xfrm>
            <a:off x="600075" y="628650"/>
            <a:ext cx="3543300" cy="275748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mc:AlternateContent>
    <mc:Choice Requires="p14">
      <p:transition spd="slow">
        <p14:flip dir="l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92" name="Shape 18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3" name="Shape 1893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b="0" i="0" sz="110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94" name="Shape 1894"/>
          <p:cNvSpPr/>
          <p:nvPr/>
        </p:nvSpPr>
        <p:spPr>
          <a:xfrm>
            <a:off x="-7143" y="0"/>
            <a:ext cx="9151142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895" name="Shape 1895"/>
          <p:cNvGrpSpPr/>
          <p:nvPr/>
        </p:nvGrpSpPr>
        <p:grpSpPr>
          <a:xfrm>
            <a:off x="1737122" y="1433513"/>
            <a:ext cx="5893594" cy="2276475"/>
            <a:chOff x="2316163" y="2052638"/>
            <a:chExt cx="7858125" cy="3035300"/>
          </a:xfrm>
        </p:grpSpPr>
        <p:sp>
          <p:nvSpPr>
            <p:cNvPr id="1896" name="Shape 1896"/>
            <p:cNvSpPr/>
            <p:nvPr/>
          </p:nvSpPr>
          <p:spPr>
            <a:xfrm>
              <a:off x="6711950" y="2403475"/>
              <a:ext cx="3462338" cy="2684463"/>
            </a:xfrm>
            <a:custGeom>
              <a:pathLst>
                <a:path extrusionOk="0" h="505" w="652">
                  <a:moveTo>
                    <a:pt x="112" y="157"/>
                  </a:moveTo>
                  <a:cubicBezTo>
                    <a:pt x="191" y="0"/>
                    <a:pt x="342" y="21"/>
                    <a:pt x="493" y="90"/>
                  </a:cubicBezTo>
                  <a:cubicBezTo>
                    <a:pt x="645" y="159"/>
                    <a:pt x="652" y="352"/>
                    <a:pt x="355" y="428"/>
                  </a:cubicBezTo>
                  <a:cubicBezTo>
                    <a:pt x="58" y="505"/>
                    <a:pt x="0" y="391"/>
                    <a:pt x="112" y="157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7" name="Shape 1897"/>
            <p:cNvSpPr/>
            <p:nvPr/>
          </p:nvSpPr>
          <p:spPr>
            <a:xfrm>
              <a:off x="6287908" y="2052638"/>
              <a:ext cx="2851777" cy="2200275"/>
            </a:xfrm>
            <a:custGeom>
              <a:pathLst>
                <a:path extrusionOk="0" h="2200275" w="2851777">
                  <a:moveTo>
                    <a:pt x="1262382" y="0"/>
                  </a:moveTo>
                  <a:cubicBezTo>
                    <a:pt x="1586269" y="0"/>
                    <a:pt x="1947323" y="111608"/>
                    <a:pt x="2308377" y="276363"/>
                  </a:cubicBezTo>
                  <a:cubicBezTo>
                    <a:pt x="2536691" y="382656"/>
                    <a:pt x="2701289" y="536782"/>
                    <a:pt x="2786243" y="722796"/>
                  </a:cubicBezTo>
                  <a:lnTo>
                    <a:pt x="2786150" y="722763"/>
                  </a:lnTo>
                  <a:lnTo>
                    <a:pt x="2820705" y="809833"/>
                  </a:lnTo>
                  <a:cubicBezTo>
                    <a:pt x="2962669" y="1253565"/>
                    <a:pt x="2630448" y="1798618"/>
                    <a:pt x="1570328" y="2072702"/>
                  </a:cubicBezTo>
                  <a:cubicBezTo>
                    <a:pt x="1241177" y="2157751"/>
                    <a:pt x="970423" y="2200275"/>
                    <a:pt x="747450" y="2200275"/>
                  </a:cubicBezTo>
                  <a:cubicBezTo>
                    <a:pt x="742141" y="2200275"/>
                    <a:pt x="742141" y="2200275"/>
                    <a:pt x="736832" y="2200275"/>
                  </a:cubicBezTo>
                  <a:cubicBezTo>
                    <a:pt x="724887" y="2004928"/>
                    <a:pt x="778639" y="1764731"/>
                    <a:pt x="889131" y="1481927"/>
                  </a:cubicBezTo>
                  <a:lnTo>
                    <a:pt x="985662" y="1259861"/>
                  </a:lnTo>
                  <a:lnTo>
                    <a:pt x="889049" y="1482047"/>
                  </a:lnTo>
                  <a:cubicBezTo>
                    <a:pt x="778543" y="1764804"/>
                    <a:pt x="724783" y="2004961"/>
                    <a:pt x="736729" y="2200275"/>
                  </a:cubicBezTo>
                  <a:cubicBezTo>
                    <a:pt x="-96882" y="2194960"/>
                    <a:pt x="-187145" y="1610346"/>
                    <a:pt x="285411" y="632446"/>
                  </a:cubicBezTo>
                  <a:cubicBezTo>
                    <a:pt x="513725" y="170069"/>
                    <a:pt x="864160" y="0"/>
                    <a:pt x="1262382" y="0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898" name="Shape 1898"/>
            <p:cNvGrpSpPr/>
            <p:nvPr/>
          </p:nvGrpSpPr>
          <p:grpSpPr>
            <a:xfrm>
              <a:off x="2316163" y="2290763"/>
              <a:ext cx="4321175" cy="1584325"/>
              <a:chOff x="2316163" y="2290763"/>
              <a:chExt cx="4321175" cy="1584325"/>
            </a:xfrm>
          </p:grpSpPr>
          <p:sp>
            <p:nvSpPr>
              <p:cNvPr id="1899" name="Shape 1899"/>
              <p:cNvSpPr/>
              <p:nvPr/>
            </p:nvSpPr>
            <p:spPr>
              <a:xfrm>
                <a:off x="6170613" y="3854450"/>
                <a:ext cx="20638" cy="20638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00" name="Shape 1900"/>
              <p:cNvSpPr/>
              <p:nvPr/>
            </p:nvSpPr>
            <p:spPr>
              <a:xfrm>
                <a:off x="6170613" y="3854450"/>
                <a:ext cx="20638" cy="20638"/>
              </a:xfrm>
              <a:custGeom>
                <a:pathLst>
                  <a:path extrusionOk="0" h="13" w="13">
                    <a:moveTo>
                      <a:pt x="13" y="0"/>
                    </a:moveTo>
                    <a:lnTo>
                      <a:pt x="0" y="0"/>
                    </a:lnTo>
                    <a:lnTo>
                      <a:pt x="0" y="13"/>
                    </a:lnTo>
                    <a:lnTo>
                      <a:pt x="13" y="13"/>
                    </a:ln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01" name="Shape 1901"/>
              <p:cNvSpPr/>
              <p:nvPr/>
            </p:nvSpPr>
            <p:spPr>
              <a:xfrm>
                <a:off x="2316163" y="2290763"/>
                <a:ext cx="4262438" cy="1584325"/>
              </a:xfrm>
              <a:custGeom>
                <a:pathLst>
                  <a:path extrusionOk="0" h="298" w="803">
                    <a:moveTo>
                      <a:pt x="795" y="4"/>
                    </a:moveTo>
                    <a:cubicBezTo>
                      <a:pt x="803" y="4"/>
                      <a:pt x="803" y="4"/>
                      <a:pt x="803" y="4"/>
                    </a:cubicBezTo>
                    <a:cubicBezTo>
                      <a:pt x="803" y="0"/>
                      <a:pt x="803" y="0"/>
                      <a:pt x="803" y="0"/>
                    </a:cubicBezTo>
                    <a:cubicBezTo>
                      <a:pt x="795" y="0"/>
                      <a:pt x="795" y="0"/>
                      <a:pt x="795" y="0"/>
                    </a:cubicBezTo>
                    <a:lnTo>
                      <a:pt x="795" y="4"/>
                    </a:lnTo>
                    <a:close/>
                    <a:moveTo>
                      <a:pt x="781" y="4"/>
                    </a:moveTo>
                    <a:cubicBezTo>
                      <a:pt x="789" y="4"/>
                      <a:pt x="789" y="4"/>
                      <a:pt x="789" y="4"/>
                    </a:cubicBezTo>
                    <a:cubicBezTo>
                      <a:pt x="789" y="0"/>
                      <a:pt x="789" y="0"/>
                      <a:pt x="789" y="0"/>
                    </a:cubicBezTo>
                    <a:cubicBezTo>
                      <a:pt x="781" y="0"/>
                      <a:pt x="781" y="0"/>
                      <a:pt x="781" y="0"/>
                    </a:cubicBezTo>
                    <a:lnTo>
                      <a:pt x="781" y="4"/>
                    </a:lnTo>
                    <a:close/>
                    <a:moveTo>
                      <a:pt x="767" y="4"/>
                    </a:moveTo>
                    <a:cubicBezTo>
                      <a:pt x="775" y="4"/>
                      <a:pt x="775" y="4"/>
                      <a:pt x="775" y="4"/>
                    </a:cubicBezTo>
                    <a:cubicBezTo>
                      <a:pt x="775" y="0"/>
                      <a:pt x="775" y="0"/>
                      <a:pt x="775" y="0"/>
                    </a:cubicBezTo>
                    <a:cubicBezTo>
                      <a:pt x="767" y="0"/>
                      <a:pt x="767" y="0"/>
                      <a:pt x="767" y="0"/>
                    </a:cubicBezTo>
                    <a:lnTo>
                      <a:pt x="767" y="4"/>
                    </a:lnTo>
                    <a:close/>
                    <a:moveTo>
                      <a:pt x="753" y="4"/>
                    </a:moveTo>
                    <a:cubicBezTo>
                      <a:pt x="761" y="4"/>
                      <a:pt x="761" y="4"/>
                      <a:pt x="761" y="4"/>
                    </a:cubicBezTo>
                    <a:cubicBezTo>
                      <a:pt x="761" y="0"/>
                      <a:pt x="761" y="0"/>
                      <a:pt x="761" y="0"/>
                    </a:cubicBezTo>
                    <a:cubicBezTo>
                      <a:pt x="753" y="0"/>
                      <a:pt x="753" y="0"/>
                      <a:pt x="753" y="0"/>
                    </a:cubicBezTo>
                    <a:lnTo>
                      <a:pt x="753" y="4"/>
                    </a:lnTo>
                    <a:close/>
                    <a:moveTo>
                      <a:pt x="739" y="4"/>
                    </a:moveTo>
                    <a:cubicBezTo>
                      <a:pt x="747" y="4"/>
                      <a:pt x="747" y="4"/>
                      <a:pt x="747" y="4"/>
                    </a:cubicBezTo>
                    <a:cubicBezTo>
                      <a:pt x="747" y="0"/>
                      <a:pt x="747" y="0"/>
                      <a:pt x="747" y="0"/>
                    </a:cubicBezTo>
                    <a:cubicBezTo>
                      <a:pt x="739" y="0"/>
                      <a:pt x="739" y="0"/>
                      <a:pt x="739" y="0"/>
                    </a:cubicBezTo>
                    <a:lnTo>
                      <a:pt x="739" y="4"/>
                    </a:lnTo>
                    <a:close/>
                    <a:moveTo>
                      <a:pt x="725" y="4"/>
                    </a:moveTo>
                    <a:cubicBezTo>
                      <a:pt x="733" y="4"/>
                      <a:pt x="733" y="4"/>
                      <a:pt x="733" y="4"/>
                    </a:cubicBezTo>
                    <a:cubicBezTo>
                      <a:pt x="733" y="0"/>
                      <a:pt x="733" y="0"/>
                      <a:pt x="733" y="0"/>
                    </a:cubicBezTo>
                    <a:cubicBezTo>
                      <a:pt x="725" y="0"/>
                      <a:pt x="725" y="0"/>
                      <a:pt x="725" y="0"/>
                    </a:cubicBezTo>
                    <a:lnTo>
                      <a:pt x="725" y="4"/>
                    </a:lnTo>
                    <a:close/>
                    <a:moveTo>
                      <a:pt x="711" y="4"/>
                    </a:moveTo>
                    <a:cubicBezTo>
                      <a:pt x="719" y="4"/>
                      <a:pt x="719" y="4"/>
                      <a:pt x="719" y="4"/>
                    </a:cubicBezTo>
                    <a:cubicBezTo>
                      <a:pt x="719" y="0"/>
                      <a:pt x="719" y="0"/>
                      <a:pt x="719" y="0"/>
                    </a:cubicBezTo>
                    <a:cubicBezTo>
                      <a:pt x="711" y="0"/>
                      <a:pt x="711" y="0"/>
                      <a:pt x="711" y="0"/>
                    </a:cubicBezTo>
                    <a:lnTo>
                      <a:pt x="711" y="4"/>
                    </a:lnTo>
                    <a:close/>
                    <a:moveTo>
                      <a:pt x="697" y="4"/>
                    </a:moveTo>
                    <a:cubicBezTo>
                      <a:pt x="705" y="4"/>
                      <a:pt x="705" y="4"/>
                      <a:pt x="705" y="4"/>
                    </a:cubicBezTo>
                    <a:cubicBezTo>
                      <a:pt x="705" y="0"/>
                      <a:pt x="705" y="0"/>
                      <a:pt x="705" y="0"/>
                    </a:cubicBezTo>
                    <a:cubicBezTo>
                      <a:pt x="697" y="0"/>
                      <a:pt x="697" y="0"/>
                      <a:pt x="697" y="0"/>
                    </a:cubicBezTo>
                    <a:lnTo>
                      <a:pt x="697" y="4"/>
                    </a:lnTo>
                    <a:close/>
                    <a:moveTo>
                      <a:pt x="683" y="4"/>
                    </a:moveTo>
                    <a:cubicBezTo>
                      <a:pt x="691" y="4"/>
                      <a:pt x="691" y="4"/>
                      <a:pt x="691" y="4"/>
                    </a:cubicBezTo>
                    <a:cubicBezTo>
                      <a:pt x="691" y="0"/>
                      <a:pt x="691" y="0"/>
                      <a:pt x="691" y="0"/>
                    </a:cubicBezTo>
                    <a:cubicBezTo>
                      <a:pt x="683" y="0"/>
                      <a:pt x="683" y="0"/>
                      <a:pt x="683" y="0"/>
                    </a:cubicBezTo>
                    <a:lnTo>
                      <a:pt x="683" y="4"/>
                    </a:lnTo>
                    <a:close/>
                    <a:moveTo>
                      <a:pt x="669" y="4"/>
                    </a:moveTo>
                    <a:cubicBezTo>
                      <a:pt x="677" y="4"/>
                      <a:pt x="677" y="4"/>
                      <a:pt x="677" y="4"/>
                    </a:cubicBezTo>
                    <a:cubicBezTo>
                      <a:pt x="677" y="0"/>
                      <a:pt x="677" y="0"/>
                      <a:pt x="677" y="0"/>
                    </a:cubicBezTo>
                    <a:cubicBezTo>
                      <a:pt x="669" y="0"/>
                      <a:pt x="669" y="0"/>
                      <a:pt x="669" y="0"/>
                    </a:cubicBezTo>
                    <a:lnTo>
                      <a:pt x="669" y="4"/>
                    </a:lnTo>
                    <a:close/>
                    <a:moveTo>
                      <a:pt x="655" y="4"/>
                    </a:moveTo>
                    <a:cubicBezTo>
                      <a:pt x="663" y="4"/>
                      <a:pt x="663" y="4"/>
                      <a:pt x="663" y="4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655" y="0"/>
                      <a:pt x="655" y="0"/>
                      <a:pt x="655" y="0"/>
                    </a:cubicBezTo>
                    <a:lnTo>
                      <a:pt x="655" y="4"/>
                    </a:lnTo>
                    <a:close/>
                    <a:moveTo>
                      <a:pt x="641" y="4"/>
                    </a:moveTo>
                    <a:cubicBezTo>
                      <a:pt x="649" y="4"/>
                      <a:pt x="649" y="4"/>
                      <a:pt x="649" y="4"/>
                    </a:cubicBezTo>
                    <a:cubicBezTo>
                      <a:pt x="649" y="0"/>
                      <a:pt x="649" y="0"/>
                      <a:pt x="649" y="0"/>
                    </a:cubicBezTo>
                    <a:cubicBezTo>
                      <a:pt x="641" y="0"/>
                      <a:pt x="641" y="0"/>
                      <a:pt x="641" y="0"/>
                    </a:cubicBezTo>
                    <a:lnTo>
                      <a:pt x="641" y="4"/>
                    </a:lnTo>
                    <a:close/>
                    <a:moveTo>
                      <a:pt x="627" y="4"/>
                    </a:moveTo>
                    <a:cubicBezTo>
                      <a:pt x="635" y="4"/>
                      <a:pt x="635" y="4"/>
                      <a:pt x="635" y="4"/>
                    </a:cubicBezTo>
                    <a:cubicBezTo>
                      <a:pt x="635" y="0"/>
                      <a:pt x="635" y="0"/>
                      <a:pt x="635" y="0"/>
                    </a:cubicBezTo>
                    <a:cubicBezTo>
                      <a:pt x="627" y="0"/>
                      <a:pt x="627" y="0"/>
                      <a:pt x="627" y="0"/>
                    </a:cubicBezTo>
                    <a:lnTo>
                      <a:pt x="627" y="4"/>
                    </a:lnTo>
                    <a:close/>
                    <a:moveTo>
                      <a:pt x="613" y="4"/>
                    </a:moveTo>
                    <a:cubicBezTo>
                      <a:pt x="621" y="4"/>
                      <a:pt x="621" y="4"/>
                      <a:pt x="621" y="4"/>
                    </a:cubicBezTo>
                    <a:cubicBezTo>
                      <a:pt x="621" y="0"/>
                      <a:pt x="621" y="0"/>
                      <a:pt x="621" y="0"/>
                    </a:cubicBezTo>
                    <a:cubicBezTo>
                      <a:pt x="613" y="0"/>
                      <a:pt x="613" y="0"/>
                      <a:pt x="613" y="0"/>
                    </a:cubicBezTo>
                    <a:lnTo>
                      <a:pt x="613" y="4"/>
                    </a:lnTo>
                    <a:close/>
                    <a:moveTo>
                      <a:pt x="598" y="4"/>
                    </a:moveTo>
                    <a:cubicBezTo>
                      <a:pt x="606" y="4"/>
                      <a:pt x="606" y="4"/>
                      <a:pt x="606" y="4"/>
                    </a:cubicBezTo>
                    <a:cubicBezTo>
                      <a:pt x="606" y="0"/>
                      <a:pt x="606" y="0"/>
                      <a:pt x="606" y="0"/>
                    </a:cubicBezTo>
                    <a:cubicBezTo>
                      <a:pt x="598" y="0"/>
                      <a:pt x="598" y="0"/>
                      <a:pt x="598" y="0"/>
                    </a:cubicBezTo>
                    <a:lnTo>
                      <a:pt x="598" y="4"/>
                    </a:lnTo>
                    <a:close/>
                    <a:moveTo>
                      <a:pt x="584" y="4"/>
                    </a:moveTo>
                    <a:cubicBezTo>
                      <a:pt x="592" y="4"/>
                      <a:pt x="592" y="4"/>
                      <a:pt x="592" y="4"/>
                    </a:cubicBezTo>
                    <a:cubicBezTo>
                      <a:pt x="592" y="0"/>
                      <a:pt x="592" y="0"/>
                      <a:pt x="592" y="0"/>
                    </a:cubicBezTo>
                    <a:cubicBezTo>
                      <a:pt x="584" y="0"/>
                      <a:pt x="584" y="0"/>
                      <a:pt x="584" y="0"/>
                    </a:cubicBezTo>
                    <a:lnTo>
                      <a:pt x="584" y="4"/>
                    </a:lnTo>
                    <a:close/>
                    <a:moveTo>
                      <a:pt x="570" y="4"/>
                    </a:moveTo>
                    <a:cubicBezTo>
                      <a:pt x="578" y="4"/>
                      <a:pt x="578" y="4"/>
                      <a:pt x="578" y="4"/>
                    </a:cubicBezTo>
                    <a:cubicBezTo>
                      <a:pt x="578" y="0"/>
                      <a:pt x="578" y="0"/>
                      <a:pt x="578" y="0"/>
                    </a:cubicBezTo>
                    <a:cubicBezTo>
                      <a:pt x="570" y="0"/>
                      <a:pt x="570" y="0"/>
                      <a:pt x="570" y="0"/>
                    </a:cubicBezTo>
                    <a:lnTo>
                      <a:pt x="570" y="4"/>
                    </a:lnTo>
                    <a:close/>
                    <a:moveTo>
                      <a:pt x="556" y="4"/>
                    </a:moveTo>
                    <a:cubicBezTo>
                      <a:pt x="564" y="4"/>
                      <a:pt x="564" y="4"/>
                      <a:pt x="564" y="4"/>
                    </a:cubicBezTo>
                    <a:cubicBezTo>
                      <a:pt x="564" y="0"/>
                      <a:pt x="564" y="0"/>
                      <a:pt x="564" y="0"/>
                    </a:cubicBezTo>
                    <a:cubicBezTo>
                      <a:pt x="556" y="0"/>
                      <a:pt x="556" y="0"/>
                      <a:pt x="556" y="0"/>
                    </a:cubicBezTo>
                    <a:lnTo>
                      <a:pt x="556" y="4"/>
                    </a:lnTo>
                    <a:close/>
                    <a:moveTo>
                      <a:pt x="542" y="4"/>
                    </a:moveTo>
                    <a:cubicBezTo>
                      <a:pt x="550" y="4"/>
                      <a:pt x="550" y="4"/>
                      <a:pt x="550" y="4"/>
                    </a:cubicBezTo>
                    <a:cubicBezTo>
                      <a:pt x="550" y="0"/>
                      <a:pt x="550" y="0"/>
                      <a:pt x="550" y="0"/>
                    </a:cubicBezTo>
                    <a:cubicBezTo>
                      <a:pt x="542" y="0"/>
                      <a:pt x="542" y="0"/>
                      <a:pt x="542" y="0"/>
                    </a:cubicBezTo>
                    <a:lnTo>
                      <a:pt x="542" y="4"/>
                    </a:lnTo>
                    <a:close/>
                    <a:moveTo>
                      <a:pt x="528" y="4"/>
                    </a:moveTo>
                    <a:cubicBezTo>
                      <a:pt x="536" y="4"/>
                      <a:pt x="536" y="4"/>
                      <a:pt x="536" y="4"/>
                    </a:cubicBezTo>
                    <a:cubicBezTo>
                      <a:pt x="536" y="0"/>
                      <a:pt x="536" y="0"/>
                      <a:pt x="536" y="0"/>
                    </a:cubicBezTo>
                    <a:cubicBezTo>
                      <a:pt x="528" y="0"/>
                      <a:pt x="528" y="0"/>
                      <a:pt x="528" y="0"/>
                    </a:cubicBezTo>
                    <a:lnTo>
                      <a:pt x="528" y="4"/>
                    </a:lnTo>
                    <a:close/>
                    <a:moveTo>
                      <a:pt x="514" y="4"/>
                    </a:moveTo>
                    <a:cubicBezTo>
                      <a:pt x="522" y="4"/>
                      <a:pt x="522" y="4"/>
                      <a:pt x="522" y="4"/>
                    </a:cubicBezTo>
                    <a:cubicBezTo>
                      <a:pt x="522" y="0"/>
                      <a:pt x="522" y="0"/>
                      <a:pt x="522" y="0"/>
                    </a:cubicBezTo>
                    <a:cubicBezTo>
                      <a:pt x="514" y="0"/>
                      <a:pt x="514" y="0"/>
                      <a:pt x="514" y="0"/>
                    </a:cubicBezTo>
                    <a:lnTo>
                      <a:pt x="514" y="4"/>
                    </a:lnTo>
                    <a:close/>
                    <a:moveTo>
                      <a:pt x="500" y="4"/>
                    </a:moveTo>
                    <a:cubicBezTo>
                      <a:pt x="508" y="4"/>
                      <a:pt x="508" y="4"/>
                      <a:pt x="508" y="4"/>
                    </a:cubicBezTo>
                    <a:cubicBezTo>
                      <a:pt x="508" y="0"/>
                      <a:pt x="508" y="0"/>
                      <a:pt x="508" y="0"/>
                    </a:cubicBezTo>
                    <a:cubicBezTo>
                      <a:pt x="500" y="0"/>
                      <a:pt x="500" y="0"/>
                      <a:pt x="500" y="0"/>
                    </a:cubicBezTo>
                    <a:lnTo>
                      <a:pt x="500" y="4"/>
                    </a:lnTo>
                    <a:close/>
                    <a:moveTo>
                      <a:pt x="486" y="4"/>
                    </a:moveTo>
                    <a:cubicBezTo>
                      <a:pt x="494" y="4"/>
                      <a:pt x="494" y="4"/>
                      <a:pt x="494" y="4"/>
                    </a:cubicBezTo>
                    <a:cubicBezTo>
                      <a:pt x="494" y="0"/>
                      <a:pt x="494" y="0"/>
                      <a:pt x="494" y="0"/>
                    </a:cubicBezTo>
                    <a:cubicBezTo>
                      <a:pt x="486" y="0"/>
                      <a:pt x="486" y="0"/>
                      <a:pt x="486" y="0"/>
                    </a:cubicBezTo>
                    <a:lnTo>
                      <a:pt x="486" y="4"/>
                    </a:lnTo>
                    <a:close/>
                    <a:moveTo>
                      <a:pt x="472" y="4"/>
                    </a:moveTo>
                    <a:cubicBezTo>
                      <a:pt x="480" y="4"/>
                      <a:pt x="480" y="4"/>
                      <a:pt x="480" y="4"/>
                    </a:cubicBezTo>
                    <a:cubicBezTo>
                      <a:pt x="480" y="0"/>
                      <a:pt x="480" y="0"/>
                      <a:pt x="480" y="0"/>
                    </a:cubicBezTo>
                    <a:cubicBezTo>
                      <a:pt x="472" y="0"/>
                      <a:pt x="472" y="0"/>
                      <a:pt x="472" y="0"/>
                    </a:cubicBezTo>
                    <a:lnTo>
                      <a:pt x="472" y="4"/>
                    </a:lnTo>
                    <a:close/>
                    <a:moveTo>
                      <a:pt x="458" y="4"/>
                    </a:moveTo>
                    <a:cubicBezTo>
                      <a:pt x="466" y="4"/>
                      <a:pt x="466" y="4"/>
                      <a:pt x="466" y="4"/>
                    </a:cubicBezTo>
                    <a:cubicBezTo>
                      <a:pt x="466" y="0"/>
                      <a:pt x="466" y="0"/>
                      <a:pt x="466" y="0"/>
                    </a:cubicBezTo>
                    <a:cubicBezTo>
                      <a:pt x="458" y="0"/>
                      <a:pt x="458" y="0"/>
                      <a:pt x="458" y="0"/>
                    </a:cubicBezTo>
                    <a:lnTo>
                      <a:pt x="458" y="4"/>
                    </a:lnTo>
                    <a:close/>
                    <a:moveTo>
                      <a:pt x="444" y="4"/>
                    </a:moveTo>
                    <a:cubicBezTo>
                      <a:pt x="452" y="4"/>
                      <a:pt x="452" y="4"/>
                      <a:pt x="452" y="4"/>
                    </a:cubicBezTo>
                    <a:cubicBezTo>
                      <a:pt x="452" y="0"/>
                      <a:pt x="452" y="0"/>
                      <a:pt x="452" y="0"/>
                    </a:cubicBezTo>
                    <a:cubicBezTo>
                      <a:pt x="444" y="0"/>
                      <a:pt x="444" y="0"/>
                      <a:pt x="444" y="0"/>
                    </a:cubicBezTo>
                    <a:lnTo>
                      <a:pt x="444" y="4"/>
                    </a:lnTo>
                    <a:close/>
                    <a:moveTo>
                      <a:pt x="430" y="4"/>
                    </a:moveTo>
                    <a:cubicBezTo>
                      <a:pt x="438" y="4"/>
                      <a:pt x="438" y="4"/>
                      <a:pt x="438" y="4"/>
                    </a:cubicBezTo>
                    <a:cubicBezTo>
                      <a:pt x="438" y="0"/>
                      <a:pt x="438" y="0"/>
                      <a:pt x="438" y="0"/>
                    </a:cubicBezTo>
                    <a:cubicBezTo>
                      <a:pt x="430" y="0"/>
                      <a:pt x="430" y="0"/>
                      <a:pt x="430" y="0"/>
                    </a:cubicBezTo>
                    <a:lnTo>
                      <a:pt x="430" y="4"/>
                    </a:lnTo>
                    <a:close/>
                    <a:moveTo>
                      <a:pt x="416" y="4"/>
                    </a:moveTo>
                    <a:cubicBezTo>
                      <a:pt x="424" y="4"/>
                      <a:pt x="424" y="4"/>
                      <a:pt x="424" y="4"/>
                    </a:cubicBezTo>
                    <a:cubicBezTo>
                      <a:pt x="424" y="0"/>
                      <a:pt x="424" y="0"/>
                      <a:pt x="424" y="0"/>
                    </a:cubicBezTo>
                    <a:cubicBezTo>
                      <a:pt x="416" y="0"/>
                      <a:pt x="416" y="0"/>
                      <a:pt x="416" y="0"/>
                    </a:cubicBezTo>
                    <a:lnTo>
                      <a:pt x="416" y="4"/>
                    </a:lnTo>
                    <a:close/>
                    <a:moveTo>
                      <a:pt x="402" y="4"/>
                    </a:moveTo>
                    <a:cubicBezTo>
                      <a:pt x="410" y="4"/>
                      <a:pt x="410" y="4"/>
                      <a:pt x="410" y="4"/>
                    </a:cubicBezTo>
                    <a:cubicBezTo>
                      <a:pt x="410" y="0"/>
                      <a:pt x="410" y="0"/>
                      <a:pt x="410" y="0"/>
                    </a:cubicBezTo>
                    <a:cubicBezTo>
                      <a:pt x="402" y="0"/>
                      <a:pt x="402" y="0"/>
                      <a:pt x="402" y="0"/>
                    </a:cubicBezTo>
                    <a:lnTo>
                      <a:pt x="402" y="4"/>
                    </a:lnTo>
                    <a:close/>
                    <a:moveTo>
                      <a:pt x="388" y="4"/>
                    </a:moveTo>
                    <a:cubicBezTo>
                      <a:pt x="396" y="4"/>
                      <a:pt x="396" y="4"/>
                      <a:pt x="396" y="4"/>
                    </a:cubicBezTo>
                    <a:cubicBezTo>
                      <a:pt x="396" y="0"/>
                      <a:pt x="396" y="0"/>
                      <a:pt x="396" y="0"/>
                    </a:cubicBezTo>
                    <a:cubicBezTo>
                      <a:pt x="388" y="0"/>
                      <a:pt x="388" y="0"/>
                      <a:pt x="388" y="0"/>
                    </a:cubicBezTo>
                    <a:lnTo>
                      <a:pt x="388" y="4"/>
                    </a:lnTo>
                    <a:close/>
                    <a:moveTo>
                      <a:pt x="374" y="4"/>
                    </a:moveTo>
                    <a:cubicBezTo>
                      <a:pt x="382" y="4"/>
                      <a:pt x="382" y="4"/>
                      <a:pt x="382" y="4"/>
                    </a:cubicBezTo>
                    <a:cubicBezTo>
                      <a:pt x="382" y="0"/>
                      <a:pt x="382" y="0"/>
                      <a:pt x="382" y="0"/>
                    </a:cubicBezTo>
                    <a:cubicBezTo>
                      <a:pt x="374" y="0"/>
                      <a:pt x="374" y="0"/>
                      <a:pt x="374" y="0"/>
                    </a:cubicBezTo>
                    <a:lnTo>
                      <a:pt x="374" y="4"/>
                    </a:lnTo>
                    <a:close/>
                    <a:moveTo>
                      <a:pt x="360" y="4"/>
                    </a:moveTo>
                    <a:cubicBezTo>
                      <a:pt x="368" y="4"/>
                      <a:pt x="368" y="4"/>
                      <a:pt x="368" y="4"/>
                    </a:cubicBezTo>
                    <a:cubicBezTo>
                      <a:pt x="368" y="0"/>
                      <a:pt x="368" y="0"/>
                      <a:pt x="368" y="0"/>
                    </a:cubicBezTo>
                    <a:cubicBezTo>
                      <a:pt x="360" y="0"/>
                      <a:pt x="360" y="0"/>
                      <a:pt x="360" y="0"/>
                    </a:cubicBezTo>
                    <a:lnTo>
                      <a:pt x="360" y="4"/>
                    </a:lnTo>
                    <a:close/>
                    <a:moveTo>
                      <a:pt x="345" y="4"/>
                    </a:moveTo>
                    <a:cubicBezTo>
                      <a:pt x="354" y="4"/>
                      <a:pt x="354" y="4"/>
                      <a:pt x="354" y="4"/>
                    </a:cubicBezTo>
                    <a:cubicBezTo>
                      <a:pt x="354" y="0"/>
                      <a:pt x="354" y="0"/>
                      <a:pt x="354" y="0"/>
                    </a:cubicBezTo>
                    <a:cubicBezTo>
                      <a:pt x="345" y="0"/>
                      <a:pt x="345" y="0"/>
                      <a:pt x="345" y="0"/>
                    </a:cubicBezTo>
                    <a:lnTo>
                      <a:pt x="345" y="4"/>
                    </a:lnTo>
                    <a:close/>
                    <a:moveTo>
                      <a:pt x="331" y="4"/>
                    </a:moveTo>
                    <a:cubicBezTo>
                      <a:pt x="339" y="4"/>
                      <a:pt x="339" y="4"/>
                      <a:pt x="339" y="4"/>
                    </a:cubicBezTo>
                    <a:cubicBezTo>
                      <a:pt x="339" y="0"/>
                      <a:pt x="339" y="0"/>
                      <a:pt x="339" y="0"/>
                    </a:cubicBezTo>
                    <a:cubicBezTo>
                      <a:pt x="331" y="0"/>
                      <a:pt x="331" y="0"/>
                      <a:pt x="331" y="0"/>
                    </a:cubicBezTo>
                    <a:lnTo>
                      <a:pt x="331" y="4"/>
                    </a:lnTo>
                    <a:close/>
                    <a:moveTo>
                      <a:pt x="317" y="4"/>
                    </a:moveTo>
                    <a:cubicBezTo>
                      <a:pt x="325" y="4"/>
                      <a:pt x="325" y="4"/>
                      <a:pt x="325" y="4"/>
                    </a:cubicBezTo>
                    <a:cubicBezTo>
                      <a:pt x="325" y="0"/>
                      <a:pt x="325" y="0"/>
                      <a:pt x="325" y="0"/>
                    </a:cubicBezTo>
                    <a:cubicBezTo>
                      <a:pt x="317" y="0"/>
                      <a:pt x="317" y="0"/>
                      <a:pt x="317" y="0"/>
                    </a:cubicBezTo>
                    <a:lnTo>
                      <a:pt x="317" y="4"/>
                    </a:lnTo>
                    <a:close/>
                    <a:moveTo>
                      <a:pt x="303" y="4"/>
                    </a:moveTo>
                    <a:cubicBezTo>
                      <a:pt x="311" y="4"/>
                      <a:pt x="311" y="4"/>
                      <a:pt x="311" y="4"/>
                    </a:cubicBezTo>
                    <a:cubicBezTo>
                      <a:pt x="311" y="0"/>
                      <a:pt x="311" y="0"/>
                      <a:pt x="311" y="0"/>
                    </a:cubicBezTo>
                    <a:cubicBezTo>
                      <a:pt x="303" y="0"/>
                      <a:pt x="303" y="0"/>
                      <a:pt x="303" y="0"/>
                    </a:cubicBezTo>
                    <a:lnTo>
                      <a:pt x="303" y="4"/>
                    </a:lnTo>
                    <a:close/>
                    <a:moveTo>
                      <a:pt x="289" y="4"/>
                    </a:moveTo>
                    <a:cubicBezTo>
                      <a:pt x="297" y="4"/>
                      <a:pt x="297" y="4"/>
                      <a:pt x="297" y="4"/>
                    </a:cubicBezTo>
                    <a:cubicBezTo>
                      <a:pt x="297" y="0"/>
                      <a:pt x="297" y="0"/>
                      <a:pt x="297" y="0"/>
                    </a:cubicBezTo>
                    <a:cubicBezTo>
                      <a:pt x="289" y="0"/>
                      <a:pt x="289" y="0"/>
                      <a:pt x="289" y="0"/>
                    </a:cubicBezTo>
                    <a:lnTo>
                      <a:pt x="289" y="4"/>
                    </a:lnTo>
                    <a:close/>
                    <a:moveTo>
                      <a:pt x="275" y="4"/>
                    </a:moveTo>
                    <a:cubicBezTo>
                      <a:pt x="283" y="4"/>
                      <a:pt x="283" y="4"/>
                      <a:pt x="283" y="4"/>
                    </a:cubicBezTo>
                    <a:cubicBezTo>
                      <a:pt x="283" y="0"/>
                      <a:pt x="283" y="0"/>
                      <a:pt x="283" y="0"/>
                    </a:cubicBezTo>
                    <a:cubicBezTo>
                      <a:pt x="275" y="0"/>
                      <a:pt x="275" y="0"/>
                      <a:pt x="275" y="0"/>
                    </a:cubicBezTo>
                    <a:lnTo>
                      <a:pt x="275" y="4"/>
                    </a:lnTo>
                    <a:close/>
                    <a:moveTo>
                      <a:pt x="261" y="4"/>
                    </a:moveTo>
                    <a:cubicBezTo>
                      <a:pt x="269" y="4"/>
                      <a:pt x="269" y="4"/>
                      <a:pt x="269" y="4"/>
                    </a:cubicBezTo>
                    <a:cubicBezTo>
                      <a:pt x="269" y="0"/>
                      <a:pt x="269" y="0"/>
                      <a:pt x="269" y="0"/>
                    </a:cubicBezTo>
                    <a:cubicBezTo>
                      <a:pt x="261" y="0"/>
                      <a:pt x="261" y="0"/>
                      <a:pt x="261" y="0"/>
                    </a:cubicBezTo>
                    <a:lnTo>
                      <a:pt x="261" y="4"/>
                    </a:lnTo>
                    <a:close/>
                    <a:moveTo>
                      <a:pt x="247" y="4"/>
                    </a:moveTo>
                    <a:cubicBezTo>
                      <a:pt x="255" y="4"/>
                      <a:pt x="255" y="4"/>
                      <a:pt x="255" y="4"/>
                    </a:cubicBezTo>
                    <a:cubicBezTo>
                      <a:pt x="255" y="0"/>
                      <a:pt x="255" y="0"/>
                      <a:pt x="255" y="0"/>
                    </a:cubicBezTo>
                    <a:cubicBezTo>
                      <a:pt x="247" y="0"/>
                      <a:pt x="247" y="0"/>
                      <a:pt x="247" y="0"/>
                    </a:cubicBezTo>
                    <a:lnTo>
                      <a:pt x="247" y="4"/>
                    </a:lnTo>
                    <a:close/>
                    <a:moveTo>
                      <a:pt x="233" y="4"/>
                    </a:moveTo>
                    <a:cubicBezTo>
                      <a:pt x="241" y="4"/>
                      <a:pt x="241" y="4"/>
                      <a:pt x="241" y="4"/>
                    </a:cubicBezTo>
                    <a:cubicBezTo>
                      <a:pt x="241" y="0"/>
                      <a:pt x="241" y="0"/>
                      <a:pt x="241" y="0"/>
                    </a:cubicBezTo>
                    <a:cubicBezTo>
                      <a:pt x="233" y="0"/>
                      <a:pt x="233" y="0"/>
                      <a:pt x="233" y="0"/>
                    </a:cubicBezTo>
                    <a:lnTo>
                      <a:pt x="233" y="4"/>
                    </a:lnTo>
                    <a:close/>
                    <a:moveTo>
                      <a:pt x="219" y="4"/>
                    </a:moveTo>
                    <a:cubicBezTo>
                      <a:pt x="227" y="4"/>
                      <a:pt x="227" y="4"/>
                      <a:pt x="227" y="4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19" y="0"/>
                      <a:pt x="219" y="0"/>
                      <a:pt x="219" y="0"/>
                    </a:cubicBezTo>
                    <a:lnTo>
                      <a:pt x="219" y="4"/>
                    </a:lnTo>
                    <a:close/>
                    <a:moveTo>
                      <a:pt x="205" y="4"/>
                    </a:moveTo>
                    <a:cubicBezTo>
                      <a:pt x="213" y="4"/>
                      <a:pt x="213" y="4"/>
                      <a:pt x="213" y="4"/>
                    </a:cubicBezTo>
                    <a:cubicBezTo>
                      <a:pt x="213" y="0"/>
                      <a:pt x="213" y="0"/>
                      <a:pt x="213" y="0"/>
                    </a:cubicBezTo>
                    <a:cubicBezTo>
                      <a:pt x="205" y="0"/>
                      <a:pt x="205" y="0"/>
                      <a:pt x="205" y="0"/>
                    </a:cubicBezTo>
                    <a:lnTo>
                      <a:pt x="205" y="4"/>
                    </a:lnTo>
                    <a:close/>
                    <a:moveTo>
                      <a:pt x="191" y="4"/>
                    </a:moveTo>
                    <a:cubicBezTo>
                      <a:pt x="199" y="4"/>
                      <a:pt x="199" y="4"/>
                      <a:pt x="199" y="4"/>
                    </a:cubicBezTo>
                    <a:cubicBezTo>
                      <a:pt x="199" y="0"/>
                      <a:pt x="199" y="0"/>
                      <a:pt x="199" y="0"/>
                    </a:cubicBezTo>
                    <a:cubicBezTo>
                      <a:pt x="191" y="0"/>
                      <a:pt x="191" y="0"/>
                      <a:pt x="191" y="0"/>
                    </a:cubicBezTo>
                    <a:lnTo>
                      <a:pt x="191" y="4"/>
                    </a:lnTo>
                    <a:close/>
                    <a:moveTo>
                      <a:pt x="177" y="4"/>
                    </a:moveTo>
                    <a:cubicBezTo>
                      <a:pt x="185" y="4"/>
                      <a:pt x="185" y="4"/>
                      <a:pt x="185" y="4"/>
                    </a:cubicBezTo>
                    <a:cubicBezTo>
                      <a:pt x="185" y="0"/>
                      <a:pt x="185" y="0"/>
                      <a:pt x="185" y="0"/>
                    </a:cubicBezTo>
                    <a:cubicBezTo>
                      <a:pt x="177" y="0"/>
                      <a:pt x="177" y="0"/>
                      <a:pt x="177" y="0"/>
                    </a:cubicBezTo>
                    <a:lnTo>
                      <a:pt x="177" y="4"/>
                    </a:lnTo>
                    <a:close/>
                    <a:moveTo>
                      <a:pt x="163" y="4"/>
                    </a:moveTo>
                    <a:cubicBezTo>
                      <a:pt x="171" y="4"/>
                      <a:pt x="171" y="4"/>
                      <a:pt x="171" y="4"/>
                    </a:cubicBezTo>
                    <a:cubicBezTo>
                      <a:pt x="171" y="0"/>
                      <a:pt x="171" y="0"/>
                      <a:pt x="171" y="0"/>
                    </a:cubicBezTo>
                    <a:cubicBezTo>
                      <a:pt x="163" y="0"/>
                      <a:pt x="163" y="0"/>
                      <a:pt x="163" y="0"/>
                    </a:cubicBezTo>
                    <a:lnTo>
                      <a:pt x="163" y="4"/>
                    </a:lnTo>
                    <a:close/>
                    <a:moveTo>
                      <a:pt x="149" y="4"/>
                    </a:moveTo>
                    <a:cubicBezTo>
                      <a:pt x="157" y="4"/>
                      <a:pt x="157" y="4"/>
                      <a:pt x="157" y="4"/>
                    </a:cubicBezTo>
                    <a:cubicBezTo>
                      <a:pt x="157" y="0"/>
                      <a:pt x="157" y="0"/>
                      <a:pt x="157" y="0"/>
                    </a:cubicBezTo>
                    <a:cubicBezTo>
                      <a:pt x="149" y="0"/>
                      <a:pt x="149" y="0"/>
                      <a:pt x="149" y="0"/>
                    </a:cubicBezTo>
                    <a:lnTo>
                      <a:pt x="149" y="4"/>
                    </a:lnTo>
                    <a:close/>
                    <a:moveTo>
                      <a:pt x="135" y="4"/>
                    </a:moveTo>
                    <a:cubicBezTo>
                      <a:pt x="137" y="4"/>
                      <a:pt x="139" y="4"/>
                      <a:pt x="141" y="4"/>
                    </a:cubicBezTo>
                    <a:cubicBezTo>
                      <a:pt x="143" y="4"/>
                      <a:pt x="143" y="4"/>
                      <a:pt x="143" y="4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39" y="0"/>
                      <a:pt x="137" y="0"/>
                      <a:pt x="135" y="0"/>
                    </a:cubicBezTo>
                    <a:lnTo>
                      <a:pt x="135" y="4"/>
                    </a:lnTo>
                    <a:close/>
                    <a:moveTo>
                      <a:pt x="121" y="5"/>
                    </a:moveTo>
                    <a:cubicBezTo>
                      <a:pt x="124" y="5"/>
                      <a:pt x="126" y="4"/>
                      <a:pt x="129" y="4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26" y="0"/>
                      <a:pt x="123" y="1"/>
                      <a:pt x="120" y="1"/>
                    </a:cubicBezTo>
                    <a:lnTo>
                      <a:pt x="121" y="5"/>
                    </a:lnTo>
                    <a:close/>
                    <a:moveTo>
                      <a:pt x="107" y="8"/>
                    </a:moveTo>
                    <a:cubicBezTo>
                      <a:pt x="110" y="7"/>
                      <a:pt x="113" y="6"/>
                      <a:pt x="115" y="6"/>
                    </a:cubicBezTo>
                    <a:cubicBezTo>
                      <a:pt x="114" y="2"/>
                      <a:pt x="114" y="2"/>
                      <a:pt x="114" y="2"/>
                    </a:cubicBezTo>
                    <a:cubicBezTo>
                      <a:pt x="112" y="3"/>
                      <a:pt x="109" y="3"/>
                      <a:pt x="106" y="4"/>
                    </a:cubicBezTo>
                    <a:lnTo>
                      <a:pt x="107" y="8"/>
                    </a:lnTo>
                    <a:close/>
                    <a:moveTo>
                      <a:pt x="94" y="12"/>
                    </a:moveTo>
                    <a:cubicBezTo>
                      <a:pt x="97" y="11"/>
                      <a:pt x="99" y="10"/>
                      <a:pt x="102" y="9"/>
                    </a:cubicBezTo>
                    <a:cubicBezTo>
                      <a:pt x="101" y="5"/>
                      <a:pt x="101" y="5"/>
                      <a:pt x="101" y="5"/>
                    </a:cubicBezTo>
                    <a:cubicBezTo>
                      <a:pt x="98" y="6"/>
                      <a:pt x="95" y="7"/>
                      <a:pt x="93" y="8"/>
                    </a:cubicBezTo>
                    <a:lnTo>
                      <a:pt x="94" y="12"/>
                    </a:lnTo>
                    <a:close/>
                    <a:moveTo>
                      <a:pt x="81" y="17"/>
                    </a:moveTo>
                    <a:cubicBezTo>
                      <a:pt x="84" y="16"/>
                      <a:pt x="86" y="15"/>
                      <a:pt x="89" y="14"/>
                    </a:cubicBezTo>
                    <a:cubicBezTo>
                      <a:pt x="87" y="10"/>
                      <a:pt x="87" y="10"/>
                      <a:pt x="87" y="10"/>
                    </a:cubicBezTo>
                    <a:cubicBezTo>
                      <a:pt x="85" y="11"/>
                      <a:pt x="82" y="12"/>
                      <a:pt x="80" y="13"/>
                    </a:cubicBezTo>
                    <a:lnTo>
                      <a:pt x="81" y="17"/>
                    </a:lnTo>
                    <a:close/>
                    <a:moveTo>
                      <a:pt x="69" y="24"/>
                    </a:moveTo>
                    <a:cubicBezTo>
                      <a:pt x="72" y="22"/>
                      <a:pt x="74" y="21"/>
                      <a:pt x="76" y="20"/>
                    </a:cubicBezTo>
                    <a:cubicBezTo>
                      <a:pt x="74" y="16"/>
                      <a:pt x="74" y="16"/>
                      <a:pt x="74" y="16"/>
                    </a:cubicBezTo>
                    <a:cubicBezTo>
                      <a:pt x="72" y="18"/>
                      <a:pt x="70" y="19"/>
                      <a:pt x="67" y="20"/>
                    </a:cubicBezTo>
                    <a:lnTo>
                      <a:pt x="69" y="24"/>
                    </a:lnTo>
                    <a:close/>
                    <a:moveTo>
                      <a:pt x="58" y="32"/>
                    </a:moveTo>
                    <a:cubicBezTo>
                      <a:pt x="60" y="30"/>
                      <a:pt x="62" y="28"/>
                      <a:pt x="64" y="27"/>
                    </a:cubicBezTo>
                    <a:cubicBezTo>
                      <a:pt x="62" y="24"/>
                      <a:pt x="62" y="24"/>
                      <a:pt x="62" y="24"/>
                    </a:cubicBezTo>
                    <a:cubicBezTo>
                      <a:pt x="60" y="25"/>
                      <a:pt x="58" y="27"/>
                      <a:pt x="55" y="28"/>
                    </a:cubicBezTo>
                    <a:cubicBezTo>
                      <a:pt x="58" y="32"/>
                      <a:pt x="58" y="32"/>
                      <a:pt x="58" y="32"/>
                    </a:cubicBezTo>
                    <a:close/>
                    <a:moveTo>
                      <a:pt x="47" y="40"/>
                    </a:moveTo>
                    <a:cubicBezTo>
                      <a:pt x="49" y="39"/>
                      <a:pt x="51" y="37"/>
                      <a:pt x="53" y="35"/>
                    </a:cubicBezTo>
                    <a:cubicBezTo>
                      <a:pt x="51" y="32"/>
                      <a:pt x="51" y="32"/>
                      <a:pt x="51" y="32"/>
                    </a:cubicBezTo>
                    <a:cubicBezTo>
                      <a:pt x="49" y="34"/>
                      <a:pt x="47" y="36"/>
                      <a:pt x="45" y="38"/>
                    </a:cubicBezTo>
                    <a:lnTo>
                      <a:pt x="47" y="40"/>
                    </a:lnTo>
                    <a:close/>
                    <a:moveTo>
                      <a:pt x="38" y="50"/>
                    </a:moveTo>
                    <a:cubicBezTo>
                      <a:pt x="39" y="48"/>
                      <a:pt x="41" y="46"/>
                      <a:pt x="43" y="45"/>
                    </a:cubicBezTo>
                    <a:cubicBezTo>
                      <a:pt x="40" y="42"/>
                      <a:pt x="40" y="42"/>
                      <a:pt x="40" y="42"/>
                    </a:cubicBezTo>
                    <a:cubicBezTo>
                      <a:pt x="38" y="44"/>
                      <a:pt x="36" y="46"/>
                      <a:pt x="35" y="48"/>
                    </a:cubicBezTo>
                    <a:lnTo>
                      <a:pt x="38" y="50"/>
                    </a:lnTo>
                    <a:close/>
                    <a:moveTo>
                      <a:pt x="29" y="61"/>
                    </a:moveTo>
                    <a:cubicBezTo>
                      <a:pt x="31" y="59"/>
                      <a:pt x="32" y="57"/>
                      <a:pt x="34" y="55"/>
                    </a:cubicBezTo>
                    <a:cubicBezTo>
                      <a:pt x="31" y="52"/>
                      <a:pt x="31" y="52"/>
                      <a:pt x="31" y="52"/>
                    </a:cubicBezTo>
                    <a:cubicBezTo>
                      <a:pt x="29" y="55"/>
                      <a:pt x="27" y="57"/>
                      <a:pt x="26" y="59"/>
                    </a:cubicBezTo>
                    <a:lnTo>
                      <a:pt x="29" y="61"/>
                    </a:lnTo>
                    <a:close/>
                    <a:moveTo>
                      <a:pt x="22" y="73"/>
                    </a:moveTo>
                    <a:cubicBezTo>
                      <a:pt x="23" y="71"/>
                      <a:pt x="24" y="68"/>
                      <a:pt x="26" y="66"/>
                    </a:cubicBezTo>
                    <a:cubicBezTo>
                      <a:pt x="22" y="64"/>
                      <a:pt x="22" y="64"/>
                      <a:pt x="22" y="64"/>
                    </a:cubicBezTo>
                    <a:cubicBezTo>
                      <a:pt x="21" y="66"/>
                      <a:pt x="19" y="69"/>
                      <a:pt x="18" y="71"/>
                    </a:cubicBezTo>
                    <a:lnTo>
                      <a:pt x="22" y="73"/>
                    </a:lnTo>
                    <a:close/>
                    <a:moveTo>
                      <a:pt x="15" y="85"/>
                    </a:moveTo>
                    <a:cubicBezTo>
                      <a:pt x="16" y="83"/>
                      <a:pt x="18" y="80"/>
                      <a:pt x="19" y="78"/>
                    </a:cubicBezTo>
                    <a:cubicBezTo>
                      <a:pt x="15" y="76"/>
                      <a:pt x="15" y="76"/>
                      <a:pt x="15" y="76"/>
                    </a:cubicBezTo>
                    <a:cubicBezTo>
                      <a:pt x="14" y="79"/>
                      <a:pt x="13" y="81"/>
                      <a:pt x="12" y="84"/>
                    </a:cubicBezTo>
                    <a:lnTo>
                      <a:pt x="15" y="85"/>
                    </a:lnTo>
                    <a:close/>
                    <a:moveTo>
                      <a:pt x="10" y="98"/>
                    </a:moveTo>
                    <a:cubicBezTo>
                      <a:pt x="11" y="96"/>
                      <a:pt x="12" y="93"/>
                      <a:pt x="13" y="91"/>
                    </a:cubicBezTo>
                    <a:cubicBezTo>
                      <a:pt x="9" y="89"/>
                      <a:pt x="9" y="89"/>
                      <a:pt x="9" y="89"/>
                    </a:cubicBezTo>
                    <a:cubicBezTo>
                      <a:pt x="8" y="92"/>
                      <a:pt x="7" y="94"/>
                      <a:pt x="7" y="97"/>
                    </a:cubicBezTo>
                    <a:lnTo>
                      <a:pt x="10" y="98"/>
                    </a:lnTo>
                    <a:close/>
                    <a:moveTo>
                      <a:pt x="7" y="112"/>
                    </a:moveTo>
                    <a:cubicBezTo>
                      <a:pt x="7" y="109"/>
                      <a:pt x="8" y="106"/>
                      <a:pt x="9" y="104"/>
                    </a:cubicBezTo>
                    <a:cubicBezTo>
                      <a:pt x="5" y="103"/>
                      <a:pt x="5" y="103"/>
                      <a:pt x="5" y="103"/>
                    </a:cubicBezTo>
                    <a:cubicBezTo>
                      <a:pt x="4" y="105"/>
                      <a:pt x="3" y="108"/>
                      <a:pt x="3" y="111"/>
                    </a:cubicBezTo>
                    <a:lnTo>
                      <a:pt x="7" y="112"/>
                    </a:lnTo>
                    <a:close/>
                    <a:moveTo>
                      <a:pt x="4" y="125"/>
                    </a:moveTo>
                    <a:cubicBezTo>
                      <a:pt x="5" y="123"/>
                      <a:pt x="5" y="120"/>
                      <a:pt x="6" y="117"/>
                    </a:cubicBezTo>
                    <a:cubicBezTo>
                      <a:pt x="2" y="117"/>
                      <a:pt x="2" y="117"/>
                      <a:pt x="2" y="117"/>
                    </a:cubicBezTo>
                    <a:cubicBezTo>
                      <a:pt x="1" y="119"/>
                      <a:pt x="1" y="122"/>
                      <a:pt x="0" y="125"/>
                    </a:cubicBezTo>
                    <a:cubicBezTo>
                      <a:pt x="4" y="125"/>
                      <a:pt x="4" y="125"/>
                      <a:pt x="4" y="125"/>
                    </a:cubicBezTo>
                    <a:close/>
                    <a:moveTo>
                      <a:pt x="4" y="139"/>
                    </a:moveTo>
                    <a:cubicBezTo>
                      <a:pt x="4" y="136"/>
                      <a:pt x="4" y="134"/>
                      <a:pt x="4" y="131"/>
                    </a:cubicBezTo>
                    <a:cubicBezTo>
                      <a:pt x="0" y="131"/>
                      <a:pt x="0" y="131"/>
                      <a:pt x="0" y="131"/>
                    </a:cubicBezTo>
                    <a:cubicBezTo>
                      <a:pt x="0" y="134"/>
                      <a:pt x="0" y="136"/>
                      <a:pt x="0" y="139"/>
                    </a:cubicBezTo>
                    <a:lnTo>
                      <a:pt x="4" y="139"/>
                    </a:lnTo>
                    <a:close/>
                    <a:moveTo>
                      <a:pt x="4" y="153"/>
                    </a:moveTo>
                    <a:cubicBezTo>
                      <a:pt x="4" y="145"/>
                      <a:pt x="4" y="145"/>
                      <a:pt x="4" y="145"/>
                    </a:cubicBezTo>
                    <a:cubicBezTo>
                      <a:pt x="0" y="145"/>
                      <a:pt x="0" y="145"/>
                      <a:pt x="0" y="145"/>
                    </a:cubicBezTo>
                    <a:cubicBezTo>
                      <a:pt x="0" y="153"/>
                      <a:pt x="0" y="153"/>
                      <a:pt x="0" y="153"/>
                    </a:cubicBezTo>
                    <a:lnTo>
                      <a:pt x="4" y="153"/>
                    </a:lnTo>
                    <a:close/>
                    <a:moveTo>
                      <a:pt x="4" y="167"/>
                    </a:moveTo>
                    <a:cubicBezTo>
                      <a:pt x="4" y="164"/>
                      <a:pt x="4" y="162"/>
                      <a:pt x="4" y="159"/>
                    </a:cubicBezTo>
                    <a:cubicBezTo>
                      <a:pt x="0" y="159"/>
                      <a:pt x="0" y="159"/>
                      <a:pt x="0" y="159"/>
                    </a:cubicBezTo>
                    <a:cubicBezTo>
                      <a:pt x="0" y="162"/>
                      <a:pt x="0" y="165"/>
                      <a:pt x="0" y="167"/>
                    </a:cubicBezTo>
                    <a:lnTo>
                      <a:pt x="4" y="167"/>
                    </a:lnTo>
                    <a:close/>
                    <a:moveTo>
                      <a:pt x="6" y="181"/>
                    </a:moveTo>
                    <a:cubicBezTo>
                      <a:pt x="5" y="178"/>
                      <a:pt x="5" y="175"/>
                      <a:pt x="5" y="173"/>
                    </a:cubicBezTo>
                    <a:cubicBezTo>
                      <a:pt x="1" y="173"/>
                      <a:pt x="1" y="173"/>
                      <a:pt x="1" y="173"/>
                    </a:cubicBezTo>
                    <a:cubicBezTo>
                      <a:pt x="1" y="176"/>
                      <a:pt x="1" y="179"/>
                      <a:pt x="2" y="181"/>
                    </a:cubicBezTo>
                    <a:lnTo>
                      <a:pt x="6" y="181"/>
                    </a:lnTo>
                    <a:close/>
                    <a:moveTo>
                      <a:pt x="9" y="194"/>
                    </a:moveTo>
                    <a:cubicBezTo>
                      <a:pt x="8" y="192"/>
                      <a:pt x="7" y="189"/>
                      <a:pt x="7" y="186"/>
                    </a:cubicBezTo>
                    <a:cubicBezTo>
                      <a:pt x="3" y="187"/>
                      <a:pt x="3" y="187"/>
                      <a:pt x="3" y="187"/>
                    </a:cubicBezTo>
                    <a:cubicBezTo>
                      <a:pt x="4" y="190"/>
                      <a:pt x="4" y="193"/>
                      <a:pt x="5" y="195"/>
                    </a:cubicBezTo>
                    <a:lnTo>
                      <a:pt x="9" y="194"/>
                    </a:lnTo>
                    <a:close/>
                    <a:moveTo>
                      <a:pt x="13" y="207"/>
                    </a:moveTo>
                    <a:cubicBezTo>
                      <a:pt x="12" y="205"/>
                      <a:pt x="11" y="202"/>
                      <a:pt x="11" y="200"/>
                    </a:cubicBezTo>
                    <a:cubicBezTo>
                      <a:pt x="7" y="201"/>
                      <a:pt x="7" y="201"/>
                      <a:pt x="7" y="201"/>
                    </a:cubicBezTo>
                    <a:cubicBezTo>
                      <a:pt x="8" y="204"/>
                      <a:pt x="9" y="206"/>
                      <a:pt x="10" y="209"/>
                    </a:cubicBezTo>
                    <a:lnTo>
                      <a:pt x="13" y="207"/>
                    </a:lnTo>
                    <a:close/>
                    <a:moveTo>
                      <a:pt x="19" y="220"/>
                    </a:moveTo>
                    <a:cubicBezTo>
                      <a:pt x="18" y="217"/>
                      <a:pt x="17" y="215"/>
                      <a:pt x="16" y="213"/>
                    </a:cubicBezTo>
                    <a:cubicBezTo>
                      <a:pt x="12" y="214"/>
                      <a:pt x="12" y="214"/>
                      <a:pt x="12" y="214"/>
                    </a:cubicBezTo>
                    <a:cubicBezTo>
                      <a:pt x="13" y="217"/>
                      <a:pt x="14" y="219"/>
                      <a:pt x="15" y="222"/>
                    </a:cubicBezTo>
                    <a:lnTo>
                      <a:pt x="19" y="220"/>
                    </a:lnTo>
                    <a:close/>
                    <a:moveTo>
                      <a:pt x="26" y="232"/>
                    </a:moveTo>
                    <a:cubicBezTo>
                      <a:pt x="25" y="230"/>
                      <a:pt x="23" y="227"/>
                      <a:pt x="22" y="225"/>
                    </a:cubicBezTo>
                    <a:cubicBezTo>
                      <a:pt x="18" y="227"/>
                      <a:pt x="18" y="227"/>
                      <a:pt x="18" y="227"/>
                    </a:cubicBezTo>
                    <a:cubicBezTo>
                      <a:pt x="20" y="229"/>
                      <a:pt x="21" y="232"/>
                      <a:pt x="23" y="234"/>
                    </a:cubicBezTo>
                    <a:lnTo>
                      <a:pt x="26" y="232"/>
                    </a:lnTo>
                    <a:close/>
                    <a:moveTo>
                      <a:pt x="34" y="243"/>
                    </a:moveTo>
                    <a:cubicBezTo>
                      <a:pt x="32" y="241"/>
                      <a:pt x="31" y="239"/>
                      <a:pt x="29" y="237"/>
                    </a:cubicBezTo>
                    <a:cubicBezTo>
                      <a:pt x="26" y="239"/>
                      <a:pt x="26" y="239"/>
                      <a:pt x="26" y="239"/>
                    </a:cubicBezTo>
                    <a:cubicBezTo>
                      <a:pt x="28" y="241"/>
                      <a:pt x="29" y="243"/>
                      <a:pt x="31" y="245"/>
                    </a:cubicBezTo>
                    <a:lnTo>
                      <a:pt x="34" y="243"/>
                    </a:lnTo>
                    <a:close/>
                    <a:moveTo>
                      <a:pt x="43" y="253"/>
                    </a:moveTo>
                    <a:cubicBezTo>
                      <a:pt x="42" y="251"/>
                      <a:pt x="40" y="249"/>
                      <a:pt x="38" y="247"/>
                    </a:cubicBezTo>
                    <a:cubicBezTo>
                      <a:pt x="35" y="250"/>
                      <a:pt x="35" y="250"/>
                      <a:pt x="35" y="250"/>
                    </a:cubicBezTo>
                    <a:cubicBezTo>
                      <a:pt x="37" y="252"/>
                      <a:pt x="39" y="254"/>
                      <a:pt x="41" y="256"/>
                    </a:cubicBezTo>
                    <a:lnTo>
                      <a:pt x="43" y="253"/>
                    </a:lnTo>
                    <a:close/>
                    <a:moveTo>
                      <a:pt x="54" y="263"/>
                    </a:moveTo>
                    <a:cubicBezTo>
                      <a:pt x="52" y="261"/>
                      <a:pt x="50" y="259"/>
                      <a:pt x="48" y="257"/>
                    </a:cubicBezTo>
                    <a:cubicBezTo>
                      <a:pt x="45" y="260"/>
                      <a:pt x="45" y="260"/>
                      <a:pt x="45" y="260"/>
                    </a:cubicBezTo>
                    <a:cubicBezTo>
                      <a:pt x="47" y="262"/>
                      <a:pt x="49" y="264"/>
                      <a:pt x="51" y="266"/>
                    </a:cubicBezTo>
                    <a:lnTo>
                      <a:pt x="54" y="263"/>
                    </a:lnTo>
                    <a:close/>
                    <a:moveTo>
                      <a:pt x="65" y="271"/>
                    </a:moveTo>
                    <a:cubicBezTo>
                      <a:pt x="63" y="269"/>
                      <a:pt x="60" y="268"/>
                      <a:pt x="58" y="266"/>
                    </a:cubicBezTo>
                    <a:cubicBezTo>
                      <a:pt x="56" y="269"/>
                      <a:pt x="56" y="269"/>
                      <a:pt x="56" y="269"/>
                    </a:cubicBezTo>
                    <a:cubicBezTo>
                      <a:pt x="58" y="271"/>
                      <a:pt x="60" y="273"/>
                      <a:pt x="63" y="274"/>
                    </a:cubicBezTo>
                    <a:lnTo>
                      <a:pt x="65" y="271"/>
                    </a:lnTo>
                    <a:close/>
                    <a:moveTo>
                      <a:pt x="77" y="278"/>
                    </a:moveTo>
                    <a:cubicBezTo>
                      <a:pt x="74" y="277"/>
                      <a:pt x="72" y="275"/>
                      <a:pt x="70" y="274"/>
                    </a:cubicBezTo>
                    <a:cubicBezTo>
                      <a:pt x="68" y="277"/>
                      <a:pt x="68" y="277"/>
                      <a:pt x="68" y="277"/>
                    </a:cubicBezTo>
                    <a:cubicBezTo>
                      <a:pt x="70" y="279"/>
                      <a:pt x="72" y="280"/>
                      <a:pt x="75" y="281"/>
                    </a:cubicBezTo>
                    <a:lnTo>
                      <a:pt x="77" y="278"/>
                    </a:lnTo>
                    <a:close/>
                    <a:moveTo>
                      <a:pt x="89" y="284"/>
                    </a:moveTo>
                    <a:cubicBezTo>
                      <a:pt x="87" y="283"/>
                      <a:pt x="84" y="282"/>
                      <a:pt x="82" y="281"/>
                    </a:cubicBezTo>
                    <a:cubicBezTo>
                      <a:pt x="80" y="284"/>
                      <a:pt x="80" y="284"/>
                      <a:pt x="80" y="284"/>
                    </a:cubicBezTo>
                    <a:cubicBezTo>
                      <a:pt x="83" y="285"/>
                      <a:pt x="85" y="286"/>
                      <a:pt x="88" y="288"/>
                    </a:cubicBezTo>
                    <a:lnTo>
                      <a:pt x="89" y="284"/>
                    </a:lnTo>
                    <a:close/>
                    <a:moveTo>
                      <a:pt x="102" y="288"/>
                    </a:moveTo>
                    <a:cubicBezTo>
                      <a:pt x="100" y="288"/>
                      <a:pt x="97" y="287"/>
                      <a:pt x="95" y="286"/>
                    </a:cubicBezTo>
                    <a:cubicBezTo>
                      <a:pt x="93" y="290"/>
                      <a:pt x="93" y="290"/>
                      <a:pt x="93" y="290"/>
                    </a:cubicBezTo>
                    <a:cubicBezTo>
                      <a:pt x="96" y="291"/>
                      <a:pt x="99" y="291"/>
                      <a:pt x="101" y="292"/>
                    </a:cubicBezTo>
                    <a:lnTo>
                      <a:pt x="102" y="288"/>
                    </a:lnTo>
                    <a:close/>
                    <a:moveTo>
                      <a:pt x="116" y="292"/>
                    </a:moveTo>
                    <a:cubicBezTo>
                      <a:pt x="113" y="291"/>
                      <a:pt x="111" y="291"/>
                      <a:pt x="108" y="290"/>
                    </a:cubicBezTo>
                    <a:cubicBezTo>
                      <a:pt x="107" y="294"/>
                      <a:pt x="107" y="294"/>
                      <a:pt x="107" y="294"/>
                    </a:cubicBezTo>
                    <a:cubicBezTo>
                      <a:pt x="110" y="294"/>
                      <a:pt x="112" y="295"/>
                      <a:pt x="115" y="296"/>
                    </a:cubicBezTo>
                    <a:lnTo>
                      <a:pt x="116" y="292"/>
                    </a:lnTo>
                    <a:close/>
                    <a:moveTo>
                      <a:pt x="129" y="293"/>
                    </a:moveTo>
                    <a:cubicBezTo>
                      <a:pt x="127" y="293"/>
                      <a:pt x="124" y="293"/>
                      <a:pt x="122" y="293"/>
                    </a:cubicBezTo>
                    <a:cubicBezTo>
                      <a:pt x="121" y="296"/>
                      <a:pt x="121" y="296"/>
                      <a:pt x="121" y="296"/>
                    </a:cubicBezTo>
                    <a:cubicBezTo>
                      <a:pt x="124" y="297"/>
                      <a:pt x="126" y="297"/>
                      <a:pt x="129" y="297"/>
                    </a:cubicBezTo>
                    <a:lnTo>
                      <a:pt x="129" y="293"/>
                    </a:lnTo>
                    <a:close/>
                    <a:moveTo>
                      <a:pt x="143" y="294"/>
                    </a:moveTo>
                    <a:cubicBezTo>
                      <a:pt x="141" y="294"/>
                      <a:pt x="141" y="294"/>
                      <a:pt x="141" y="294"/>
                    </a:cubicBezTo>
                    <a:cubicBezTo>
                      <a:pt x="139" y="294"/>
                      <a:pt x="137" y="294"/>
                      <a:pt x="135" y="294"/>
                    </a:cubicBezTo>
                    <a:cubicBezTo>
                      <a:pt x="135" y="298"/>
                      <a:pt x="135" y="298"/>
                      <a:pt x="135" y="298"/>
                    </a:cubicBezTo>
                    <a:cubicBezTo>
                      <a:pt x="137" y="298"/>
                      <a:pt x="139" y="298"/>
                      <a:pt x="141" y="298"/>
                    </a:cubicBezTo>
                    <a:cubicBezTo>
                      <a:pt x="143" y="298"/>
                      <a:pt x="143" y="298"/>
                      <a:pt x="143" y="298"/>
                    </a:cubicBezTo>
                    <a:lnTo>
                      <a:pt x="143" y="294"/>
                    </a:lnTo>
                    <a:close/>
                    <a:moveTo>
                      <a:pt x="157" y="294"/>
                    </a:moveTo>
                    <a:cubicBezTo>
                      <a:pt x="149" y="294"/>
                      <a:pt x="149" y="294"/>
                      <a:pt x="149" y="294"/>
                    </a:cubicBezTo>
                    <a:cubicBezTo>
                      <a:pt x="149" y="298"/>
                      <a:pt x="149" y="298"/>
                      <a:pt x="149" y="298"/>
                    </a:cubicBezTo>
                    <a:cubicBezTo>
                      <a:pt x="157" y="298"/>
                      <a:pt x="157" y="298"/>
                      <a:pt x="157" y="298"/>
                    </a:cubicBezTo>
                    <a:lnTo>
                      <a:pt x="157" y="294"/>
                    </a:lnTo>
                    <a:close/>
                    <a:moveTo>
                      <a:pt x="171" y="294"/>
                    </a:moveTo>
                    <a:cubicBezTo>
                      <a:pt x="163" y="294"/>
                      <a:pt x="163" y="294"/>
                      <a:pt x="163" y="294"/>
                    </a:cubicBezTo>
                    <a:cubicBezTo>
                      <a:pt x="163" y="298"/>
                      <a:pt x="163" y="298"/>
                      <a:pt x="163" y="298"/>
                    </a:cubicBezTo>
                    <a:cubicBezTo>
                      <a:pt x="171" y="298"/>
                      <a:pt x="171" y="298"/>
                      <a:pt x="171" y="298"/>
                    </a:cubicBezTo>
                    <a:lnTo>
                      <a:pt x="171" y="294"/>
                    </a:lnTo>
                    <a:close/>
                    <a:moveTo>
                      <a:pt x="185" y="294"/>
                    </a:moveTo>
                    <a:cubicBezTo>
                      <a:pt x="177" y="294"/>
                      <a:pt x="177" y="294"/>
                      <a:pt x="177" y="294"/>
                    </a:cubicBezTo>
                    <a:cubicBezTo>
                      <a:pt x="177" y="298"/>
                      <a:pt x="177" y="298"/>
                      <a:pt x="177" y="298"/>
                    </a:cubicBezTo>
                    <a:cubicBezTo>
                      <a:pt x="185" y="298"/>
                      <a:pt x="185" y="298"/>
                      <a:pt x="185" y="298"/>
                    </a:cubicBezTo>
                    <a:lnTo>
                      <a:pt x="185" y="294"/>
                    </a:lnTo>
                    <a:close/>
                    <a:moveTo>
                      <a:pt x="200" y="294"/>
                    </a:moveTo>
                    <a:cubicBezTo>
                      <a:pt x="192" y="294"/>
                      <a:pt x="192" y="294"/>
                      <a:pt x="192" y="294"/>
                    </a:cubicBezTo>
                    <a:cubicBezTo>
                      <a:pt x="192" y="298"/>
                      <a:pt x="192" y="298"/>
                      <a:pt x="192" y="298"/>
                    </a:cubicBezTo>
                    <a:cubicBezTo>
                      <a:pt x="200" y="298"/>
                      <a:pt x="200" y="298"/>
                      <a:pt x="200" y="298"/>
                    </a:cubicBezTo>
                    <a:lnTo>
                      <a:pt x="200" y="294"/>
                    </a:lnTo>
                    <a:close/>
                    <a:moveTo>
                      <a:pt x="214" y="294"/>
                    </a:moveTo>
                    <a:cubicBezTo>
                      <a:pt x="206" y="294"/>
                      <a:pt x="206" y="294"/>
                      <a:pt x="206" y="294"/>
                    </a:cubicBezTo>
                    <a:cubicBezTo>
                      <a:pt x="206" y="298"/>
                      <a:pt x="206" y="298"/>
                      <a:pt x="206" y="298"/>
                    </a:cubicBezTo>
                    <a:cubicBezTo>
                      <a:pt x="214" y="298"/>
                      <a:pt x="214" y="298"/>
                      <a:pt x="214" y="298"/>
                    </a:cubicBezTo>
                    <a:lnTo>
                      <a:pt x="214" y="294"/>
                    </a:lnTo>
                    <a:close/>
                    <a:moveTo>
                      <a:pt x="228" y="294"/>
                    </a:moveTo>
                    <a:cubicBezTo>
                      <a:pt x="220" y="294"/>
                      <a:pt x="220" y="294"/>
                      <a:pt x="220" y="294"/>
                    </a:cubicBezTo>
                    <a:cubicBezTo>
                      <a:pt x="220" y="298"/>
                      <a:pt x="220" y="298"/>
                      <a:pt x="220" y="298"/>
                    </a:cubicBezTo>
                    <a:cubicBezTo>
                      <a:pt x="228" y="298"/>
                      <a:pt x="228" y="298"/>
                      <a:pt x="228" y="298"/>
                    </a:cubicBezTo>
                    <a:lnTo>
                      <a:pt x="228" y="294"/>
                    </a:lnTo>
                    <a:close/>
                    <a:moveTo>
                      <a:pt x="242" y="294"/>
                    </a:moveTo>
                    <a:cubicBezTo>
                      <a:pt x="234" y="294"/>
                      <a:pt x="234" y="294"/>
                      <a:pt x="234" y="294"/>
                    </a:cubicBezTo>
                    <a:cubicBezTo>
                      <a:pt x="234" y="298"/>
                      <a:pt x="234" y="298"/>
                      <a:pt x="234" y="298"/>
                    </a:cubicBezTo>
                    <a:cubicBezTo>
                      <a:pt x="242" y="298"/>
                      <a:pt x="242" y="298"/>
                      <a:pt x="242" y="298"/>
                    </a:cubicBezTo>
                    <a:lnTo>
                      <a:pt x="242" y="294"/>
                    </a:lnTo>
                    <a:close/>
                    <a:moveTo>
                      <a:pt x="256" y="294"/>
                    </a:moveTo>
                    <a:cubicBezTo>
                      <a:pt x="248" y="294"/>
                      <a:pt x="248" y="294"/>
                      <a:pt x="248" y="294"/>
                    </a:cubicBezTo>
                    <a:cubicBezTo>
                      <a:pt x="248" y="298"/>
                      <a:pt x="248" y="298"/>
                      <a:pt x="248" y="298"/>
                    </a:cubicBezTo>
                    <a:cubicBezTo>
                      <a:pt x="256" y="298"/>
                      <a:pt x="256" y="298"/>
                      <a:pt x="256" y="298"/>
                    </a:cubicBezTo>
                    <a:lnTo>
                      <a:pt x="256" y="294"/>
                    </a:lnTo>
                    <a:close/>
                    <a:moveTo>
                      <a:pt x="270" y="294"/>
                    </a:moveTo>
                    <a:cubicBezTo>
                      <a:pt x="262" y="294"/>
                      <a:pt x="262" y="294"/>
                      <a:pt x="262" y="294"/>
                    </a:cubicBezTo>
                    <a:cubicBezTo>
                      <a:pt x="262" y="298"/>
                      <a:pt x="262" y="298"/>
                      <a:pt x="262" y="298"/>
                    </a:cubicBezTo>
                    <a:cubicBezTo>
                      <a:pt x="270" y="298"/>
                      <a:pt x="270" y="298"/>
                      <a:pt x="270" y="298"/>
                    </a:cubicBezTo>
                    <a:lnTo>
                      <a:pt x="270" y="294"/>
                    </a:lnTo>
                    <a:close/>
                    <a:moveTo>
                      <a:pt x="284" y="294"/>
                    </a:moveTo>
                    <a:cubicBezTo>
                      <a:pt x="276" y="294"/>
                      <a:pt x="276" y="294"/>
                      <a:pt x="276" y="294"/>
                    </a:cubicBezTo>
                    <a:cubicBezTo>
                      <a:pt x="276" y="298"/>
                      <a:pt x="276" y="298"/>
                      <a:pt x="276" y="298"/>
                    </a:cubicBezTo>
                    <a:cubicBezTo>
                      <a:pt x="284" y="298"/>
                      <a:pt x="284" y="298"/>
                      <a:pt x="284" y="298"/>
                    </a:cubicBezTo>
                    <a:lnTo>
                      <a:pt x="284" y="294"/>
                    </a:lnTo>
                    <a:close/>
                    <a:moveTo>
                      <a:pt x="298" y="294"/>
                    </a:moveTo>
                    <a:cubicBezTo>
                      <a:pt x="290" y="294"/>
                      <a:pt x="290" y="294"/>
                      <a:pt x="290" y="294"/>
                    </a:cubicBezTo>
                    <a:cubicBezTo>
                      <a:pt x="290" y="298"/>
                      <a:pt x="290" y="298"/>
                      <a:pt x="290" y="298"/>
                    </a:cubicBezTo>
                    <a:cubicBezTo>
                      <a:pt x="298" y="298"/>
                      <a:pt x="298" y="298"/>
                      <a:pt x="298" y="298"/>
                    </a:cubicBezTo>
                    <a:lnTo>
                      <a:pt x="298" y="294"/>
                    </a:lnTo>
                    <a:close/>
                    <a:moveTo>
                      <a:pt x="312" y="294"/>
                    </a:moveTo>
                    <a:cubicBezTo>
                      <a:pt x="304" y="294"/>
                      <a:pt x="304" y="294"/>
                      <a:pt x="304" y="294"/>
                    </a:cubicBezTo>
                    <a:cubicBezTo>
                      <a:pt x="304" y="298"/>
                      <a:pt x="304" y="298"/>
                      <a:pt x="304" y="298"/>
                    </a:cubicBezTo>
                    <a:cubicBezTo>
                      <a:pt x="312" y="298"/>
                      <a:pt x="312" y="298"/>
                      <a:pt x="312" y="298"/>
                    </a:cubicBezTo>
                    <a:lnTo>
                      <a:pt x="312" y="294"/>
                    </a:lnTo>
                    <a:close/>
                    <a:moveTo>
                      <a:pt x="326" y="294"/>
                    </a:moveTo>
                    <a:cubicBezTo>
                      <a:pt x="318" y="294"/>
                      <a:pt x="318" y="294"/>
                      <a:pt x="318" y="294"/>
                    </a:cubicBezTo>
                    <a:cubicBezTo>
                      <a:pt x="318" y="298"/>
                      <a:pt x="318" y="298"/>
                      <a:pt x="318" y="298"/>
                    </a:cubicBezTo>
                    <a:cubicBezTo>
                      <a:pt x="326" y="298"/>
                      <a:pt x="326" y="298"/>
                      <a:pt x="326" y="298"/>
                    </a:cubicBezTo>
                    <a:lnTo>
                      <a:pt x="326" y="294"/>
                    </a:lnTo>
                    <a:close/>
                    <a:moveTo>
                      <a:pt x="340" y="294"/>
                    </a:moveTo>
                    <a:cubicBezTo>
                      <a:pt x="332" y="294"/>
                      <a:pt x="332" y="294"/>
                      <a:pt x="332" y="294"/>
                    </a:cubicBezTo>
                    <a:cubicBezTo>
                      <a:pt x="332" y="298"/>
                      <a:pt x="332" y="298"/>
                      <a:pt x="332" y="298"/>
                    </a:cubicBezTo>
                    <a:cubicBezTo>
                      <a:pt x="340" y="298"/>
                      <a:pt x="340" y="298"/>
                      <a:pt x="340" y="298"/>
                    </a:cubicBezTo>
                    <a:lnTo>
                      <a:pt x="340" y="294"/>
                    </a:lnTo>
                    <a:close/>
                    <a:moveTo>
                      <a:pt x="354" y="294"/>
                    </a:moveTo>
                    <a:cubicBezTo>
                      <a:pt x="346" y="294"/>
                      <a:pt x="346" y="294"/>
                      <a:pt x="346" y="294"/>
                    </a:cubicBezTo>
                    <a:cubicBezTo>
                      <a:pt x="346" y="298"/>
                      <a:pt x="346" y="298"/>
                      <a:pt x="346" y="298"/>
                    </a:cubicBezTo>
                    <a:cubicBezTo>
                      <a:pt x="354" y="298"/>
                      <a:pt x="354" y="298"/>
                      <a:pt x="354" y="298"/>
                    </a:cubicBezTo>
                    <a:lnTo>
                      <a:pt x="354" y="294"/>
                    </a:lnTo>
                    <a:close/>
                    <a:moveTo>
                      <a:pt x="368" y="294"/>
                    </a:moveTo>
                    <a:cubicBezTo>
                      <a:pt x="360" y="294"/>
                      <a:pt x="360" y="294"/>
                      <a:pt x="360" y="294"/>
                    </a:cubicBezTo>
                    <a:cubicBezTo>
                      <a:pt x="360" y="298"/>
                      <a:pt x="360" y="298"/>
                      <a:pt x="360" y="298"/>
                    </a:cubicBezTo>
                    <a:cubicBezTo>
                      <a:pt x="368" y="298"/>
                      <a:pt x="368" y="298"/>
                      <a:pt x="368" y="298"/>
                    </a:cubicBezTo>
                    <a:lnTo>
                      <a:pt x="368" y="294"/>
                    </a:lnTo>
                    <a:close/>
                    <a:moveTo>
                      <a:pt x="382" y="294"/>
                    </a:moveTo>
                    <a:cubicBezTo>
                      <a:pt x="374" y="294"/>
                      <a:pt x="374" y="294"/>
                      <a:pt x="374" y="294"/>
                    </a:cubicBezTo>
                    <a:cubicBezTo>
                      <a:pt x="374" y="298"/>
                      <a:pt x="374" y="298"/>
                      <a:pt x="374" y="298"/>
                    </a:cubicBezTo>
                    <a:cubicBezTo>
                      <a:pt x="382" y="298"/>
                      <a:pt x="382" y="298"/>
                      <a:pt x="382" y="298"/>
                    </a:cubicBezTo>
                    <a:lnTo>
                      <a:pt x="382" y="294"/>
                    </a:lnTo>
                    <a:close/>
                    <a:moveTo>
                      <a:pt x="396" y="294"/>
                    </a:moveTo>
                    <a:cubicBezTo>
                      <a:pt x="388" y="294"/>
                      <a:pt x="388" y="294"/>
                      <a:pt x="388" y="294"/>
                    </a:cubicBezTo>
                    <a:cubicBezTo>
                      <a:pt x="388" y="298"/>
                      <a:pt x="388" y="298"/>
                      <a:pt x="388" y="298"/>
                    </a:cubicBezTo>
                    <a:cubicBezTo>
                      <a:pt x="396" y="298"/>
                      <a:pt x="396" y="298"/>
                      <a:pt x="396" y="298"/>
                    </a:cubicBezTo>
                    <a:lnTo>
                      <a:pt x="396" y="294"/>
                    </a:lnTo>
                    <a:close/>
                    <a:moveTo>
                      <a:pt x="410" y="294"/>
                    </a:moveTo>
                    <a:cubicBezTo>
                      <a:pt x="402" y="294"/>
                      <a:pt x="402" y="294"/>
                      <a:pt x="402" y="294"/>
                    </a:cubicBezTo>
                    <a:cubicBezTo>
                      <a:pt x="402" y="298"/>
                      <a:pt x="402" y="298"/>
                      <a:pt x="402" y="298"/>
                    </a:cubicBezTo>
                    <a:cubicBezTo>
                      <a:pt x="410" y="298"/>
                      <a:pt x="410" y="298"/>
                      <a:pt x="410" y="298"/>
                    </a:cubicBezTo>
                    <a:lnTo>
                      <a:pt x="410" y="294"/>
                    </a:lnTo>
                    <a:close/>
                    <a:moveTo>
                      <a:pt x="424" y="294"/>
                    </a:moveTo>
                    <a:cubicBezTo>
                      <a:pt x="416" y="294"/>
                      <a:pt x="416" y="294"/>
                      <a:pt x="416" y="294"/>
                    </a:cubicBezTo>
                    <a:cubicBezTo>
                      <a:pt x="416" y="298"/>
                      <a:pt x="416" y="298"/>
                      <a:pt x="416" y="298"/>
                    </a:cubicBezTo>
                    <a:cubicBezTo>
                      <a:pt x="424" y="298"/>
                      <a:pt x="424" y="298"/>
                      <a:pt x="424" y="298"/>
                    </a:cubicBezTo>
                    <a:lnTo>
                      <a:pt x="424" y="294"/>
                    </a:lnTo>
                    <a:close/>
                    <a:moveTo>
                      <a:pt x="438" y="294"/>
                    </a:moveTo>
                    <a:cubicBezTo>
                      <a:pt x="430" y="294"/>
                      <a:pt x="430" y="294"/>
                      <a:pt x="430" y="294"/>
                    </a:cubicBezTo>
                    <a:cubicBezTo>
                      <a:pt x="430" y="298"/>
                      <a:pt x="430" y="298"/>
                      <a:pt x="430" y="298"/>
                    </a:cubicBezTo>
                    <a:cubicBezTo>
                      <a:pt x="438" y="298"/>
                      <a:pt x="438" y="298"/>
                      <a:pt x="438" y="298"/>
                    </a:cubicBezTo>
                    <a:lnTo>
                      <a:pt x="438" y="294"/>
                    </a:lnTo>
                    <a:close/>
                    <a:moveTo>
                      <a:pt x="453" y="294"/>
                    </a:moveTo>
                    <a:cubicBezTo>
                      <a:pt x="444" y="294"/>
                      <a:pt x="444" y="294"/>
                      <a:pt x="444" y="294"/>
                    </a:cubicBezTo>
                    <a:cubicBezTo>
                      <a:pt x="444" y="298"/>
                      <a:pt x="444" y="298"/>
                      <a:pt x="444" y="298"/>
                    </a:cubicBezTo>
                    <a:cubicBezTo>
                      <a:pt x="453" y="298"/>
                      <a:pt x="453" y="298"/>
                      <a:pt x="453" y="298"/>
                    </a:cubicBezTo>
                    <a:lnTo>
                      <a:pt x="453" y="294"/>
                    </a:lnTo>
                    <a:close/>
                    <a:moveTo>
                      <a:pt x="467" y="294"/>
                    </a:moveTo>
                    <a:cubicBezTo>
                      <a:pt x="459" y="294"/>
                      <a:pt x="459" y="294"/>
                      <a:pt x="459" y="294"/>
                    </a:cubicBezTo>
                    <a:cubicBezTo>
                      <a:pt x="459" y="298"/>
                      <a:pt x="459" y="298"/>
                      <a:pt x="459" y="298"/>
                    </a:cubicBezTo>
                    <a:cubicBezTo>
                      <a:pt x="467" y="298"/>
                      <a:pt x="467" y="298"/>
                      <a:pt x="467" y="298"/>
                    </a:cubicBezTo>
                    <a:lnTo>
                      <a:pt x="467" y="294"/>
                    </a:lnTo>
                    <a:close/>
                    <a:moveTo>
                      <a:pt x="481" y="294"/>
                    </a:moveTo>
                    <a:cubicBezTo>
                      <a:pt x="473" y="294"/>
                      <a:pt x="473" y="294"/>
                      <a:pt x="473" y="294"/>
                    </a:cubicBezTo>
                    <a:cubicBezTo>
                      <a:pt x="473" y="298"/>
                      <a:pt x="473" y="298"/>
                      <a:pt x="473" y="298"/>
                    </a:cubicBezTo>
                    <a:cubicBezTo>
                      <a:pt x="481" y="298"/>
                      <a:pt x="481" y="298"/>
                      <a:pt x="481" y="298"/>
                    </a:cubicBezTo>
                    <a:lnTo>
                      <a:pt x="481" y="294"/>
                    </a:lnTo>
                    <a:close/>
                    <a:moveTo>
                      <a:pt x="495" y="294"/>
                    </a:moveTo>
                    <a:cubicBezTo>
                      <a:pt x="487" y="294"/>
                      <a:pt x="487" y="294"/>
                      <a:pt x="487" y="294"/>
                    </a:cubicBezTo>
                    <a:cubicBezTo>
                      <a:pt x="487" y="298"/>
                      <a:pt x="487" y="298"/>
                      <a:pt x="487" y="298"/>
                    </a:cubicBezTo>
                    <a:cubicBezTo>
                      <a:pt x="495" y="298"/>
                      <a:pt x="495" y="298"/>
                      <a:pt x="495" y="298"/>
                    </a:cubicBezTo>
                    <a:lnTo>
                      <a:pt x="495" y="294"/>
                    </a:lnTo>
                    <a:close/>
                    <a:moveTo>
                      <a:pt x="509" y="294"/>
                    </a:moveTo>
                    <a:cubicBezTo>
                      <a:pt x="501" y="294"/>
                      <a:pt x="501" y="294"/>
                      <a:pt x="501" y="294"/>
                    </a:cubicBezTo>
                    <a:cubicBezTo>
                      <a:pt x="501" y="298"/>
                      <a:pt x="501" y="298"/>
                      <a:pt x="501" y="298"/>
                    </a:cubicBezTo>
                    <a:cubicBezTo>
                      <a:pt x="509" y="298"/>
                      <a:pt x="509" y="298"/>
                      <a:pt x="509" y="298"/>
                    </a:cubicBezTo>
                    <a:lnTo>
                      <a:pt x="509" y="294"/>
                    </a:lnTo>
                    <a:close/>
                    <a:moveTo>
                      <a:pt x="523" y="294"/>
                    </a:moveTo>
                    <a:cubicBezTo>
                      <a:pt x="515" y="294"/>
                      <a:pt x="515" y="294"/>
                      <a:pt x="515" y="294"/>
                    </a:cubicBezTo>
                    <a:cubicBezTo>
                      <a:pt x="515" y="298"/>
                      <a:pt x="515" y="298"/>
                      <a:pt x="515" y="298"/>
                    </a:cubicBezTo>
                    <a:cubicBezTo>
                      <a:pt x="523" y="298"/>
                      <a:pt x="523" y="298"/>
                      <a:pt x="523" y="298"/>
                    </a:cubicBezTo>
                    <a:lnTo>
                      <a:pt x="523" y="294"/>
                    </a:lnTo>
                    <a:close/>
                    <a:moveTo>
                      <a:pt x="537" y="294"/>
                    </a:moveTo>
                    <a:cubicBezTo>
                      <a:pt x="529" y="294"/>
                      <a:pt x="529" y="294"/>
                      <a:pt x="529" y="294"/>
                    </a:cubicBezTo>
                    <a:cubicBezTo>
                      <a:pt x="529" y="298"/>
                      <a:pt x="529" y="298"/>
                      <a:pt x="529" y="298"/>
                    </a:cubicBezTo>
                    <a:cubicBezTo>
                      <a:pt x="537" y="298"/>
                      <a:pt x="537" y="298"/>
                      <a:pt x="537" y="298"/>
                    </a:cubicBezTo>
                    <a:lnTo>
                      <a:pt x="537" y="294"/>
                    </a:lnTo>
                    <a:close/>
                    <a:moveTo>
                      <a:pt x="551" y="294"/>
                    </a:moveTo>
                    <a:cubicBezTo>
                      <a:pt x="543" y="294"/>
                      <a:pt x="543" y="294"/>
                      <a:pt x="543" y="294"/>
                    </a:cubicBezTo>
                    <a:cubicBezTo>
                      <a:pt x="543" y="298"/>
                      <a:pt x="543" y="298"/>
                      <a:pt x="543" y="298"/>
                    </a:cubicBezTo>
                    <a:cubicBezTo>
                      <a:pt x="551" y="298"/>
                      <a:pt x="551" y="298"/>
                      <a:pt x="551" y="298"/>
                    </a:cubicBezTo>
                    <a:lnTo>
                      <a:pt x="551" y="294"/>
                    </a:lnTo>
                    <a:close/>
                    <a:moveTo>
                      <a:pt x="565" y="294"/>
                    </a:moveTo>
                    <a:cubicBezTo>
                      <a:pt x="557" y="294"/>
                      <a:pt x="557" y="294"/>
                      <a:pt x="557" y="294"/>
                    </a:cubicBezTo>
                    <a:cubicBezTo>
                      <a:pt x="557" y="298"/>
                      <a:pt x="557" y="298"/>
                      <a:pt x="557" y="298"/>
                    </a:cubicBezTo>
                    <a:cubicBezTo>
                      <a:pt x="565" y="298"/>
                      <a:pt x="565" y="298"/>
                      <a:pt x="565" y="298"/>
                    </a:cubicBezTo>
                    <a:lnTo>
                      <a:pt x="565" y="294"/>
                    </a:lnTo>
                    <a:close/>
                    <a:moveTo>
                      <a:pt x="579" y="294"/>
                    </a:moveTo>
                    <a:cubicBezTo>
                      <a:pt x="571" y="294"/>
                      <a:pt x="571" y="294"/>
                      <a:pt x="571" y="294"/>
                    </a:cubicBezTo>
                    <a:cubicBezTo>
                      <a:pt x="571" y="298"/>
                      <a:pt x="571" y="298"/>
                      <a:pt x="571" y="298"/>
                    </a:cubicBezTo>
                    <a:cubicBezTo>
                      <a:pt x="579" y="298"/>
                      <a:pt x="579" y="298"/>
                      <a:pt x="579" y="298"/>
                    </a:cubicBezTo>
                    <a:lnTo>
                      <a:pt x="579" y="294"/>
                    </a:lnTo>
                    <a:close/>
                    <a:moveTo>
                      <a:pt x="593" y="294"/>
                    </a:moveTo>
                    <a:cubicBezTo>
                      <a:pt x="585" y="294"/>
                      <a:pt x="585" y="294"/>
                      <a:pt x="585" y="294"/>
                    </a:cubicBezTo>
                    <a:cubicBezTo>
                      <a:pt x="585" y="298"/>
                      <a:pt x="585" y="298"/>
                      <a:pt x="585" y="298"/>
                    </a:cubicBezTo>
                    <a:cubicBezTo>
                      <a:pt x="593" y="298"/>
                      <a:pt x="593" y="298"/>
                      <a:pt x="593" y="298"/>
                    </a:cubicBezTo>
                    <a:lnTo>
                      <a:pt x="593" y="294"/>
                    </a:lnTo>
                    <a:close/>
                    <a:moveTo>
                      <a:pt x="607" y="294"/>
                    </a:moveTo>
                    <a:cubicBezTo>
                      <a:pt x="599" y="294"/>
                      <a:pt x="599" y="294"/>
                      <a:pt x="599" y="294"/>
                    </a:cubicBezTo>
                    <a:cubicBezTo>
                      <a:pt x="599" y="298"/>
                      <a:pt x="599" y="298"/>
                      <a:pt x="599" y="298"/>
                    </a:cubicBezTo>
                    <a:cubicBezTo>
                      <a:pt x="607" y="298"/>
                      <a:pt x="607" y="298"/>
                      <a:pt x="607" y="298"/>
                    </a:cubicBezTo>
                    <a:lnTo>
                      <a:pt x="607" y="294"/>
                    </a:lnTo>
                    <a:close/>
                    <a:moveTo>
                      <a:pt x="621" y="294"/>
                    </a:moveTo>
                    <a:cubicBezTo>
                      <a:pt x="613" y="294"/>
                      <a:pt x="613" y="294"/>
                      <a:pt x="613" y="294"/>
                    </a:cubicBezTo>
                    <a:cubicBezTo>
                      <a:pt x="613" y="298"/>
                      <a:pt x="613" y="298"/>
                      <a:pt x="613" y="298"/>
                    </a:cubicBezTo>
                    <a:cubicBezTo>
                      <a:pt x="621" y="298"/>
                      <a:pt x="621" y="298"/>
                      <a:pt x="621" y="298"/>
                    </a:cubicBezTo>
                    <a:lnTo>
                      <a:pt x="621" y="294"/>
                    </a:lnTo>
                    <a:close/>
                    <a:moveTo>
                      <a:pt x="635" y="294"/>
                    </a:moveTo>
                    <a:cubicBezTo>
                      <a:pt x="627" y="294"/>
                      <a:pt x="627" y="294"/>
                      <a:pt x="627" y="294"/>
                    </a:cubicBezTo>
                    <a:cubicBezTo>
                      <a:pt x="627" y="298"/>
                      <a:pt x="627" y="298"/>
                      <a:pt x="627" y="298"/>
                    </a:cubicBezTo>
                    <a:cubicBezTo>
                      <a:pt x="635" y="298"/>
                      <a:pt x="635" y="298"/>
                      <a:pt x="635" y="298"/>
                    </a:cubicBezTo>
                    <a:lnTo>
                      <a:pt x="635" y="294"/>
                    </a:lnTo>
                    <a:close/>
                    <a:moveTo>
                      <a:pt x="649" y="294"/>
                    </a:moveTo>
                    <a:cubicBezTo>
                      <a:pt x="641" y="294"/>
                      <a:pt x="641" y="294"/>
                      <a:pt x="641" y="294"/>
                    </a:cubicBezTo>
                    <a:cubicBezTo>
                      <a:pt x="641" y="298"/>
                      <a:pt x="641" y="298"/>
                      <a:pt x="641" y="298"/>
                    </a:cubicBezTo>
                    <a:cubicBezTo>
                      <a:pt x="649" y="298"/>
                      <a:pt x="649" y="298"/>
                      <a:pt x="649" y="298"/>
                    </a:cubicBezTo>
                    <a:lnTo>
                      <a:pt x="649" y="294"/>
                    </a:lnTo>
                    <a:close/>
                    <a:moveTo>
                      <a:pt x="663" y="294"/>
                    </a:moveTo>
                    <a:cubicBezTo>
                      <a:pt x="655" y="294"/>
                      <a:pt x="655" y="294"/>
                      <a:pt x="655" y="294"/>
                    </a:cubicBezTo>
                    <a:cubicBezTo>
                      <a:pt x="655" y="298"/>
                      <a:pt x="655" y="298"/>
                      <a:pt x="655" y="298"/>
                    </a:cubicBezTo>
                    <a:cubicBezTo>
                      <a:pt x="663" y="298"/>
                      <a:pt x="663" y="298"/>
                      <a:pt x="663" y="298"/>
                    </a:cubicBezTo>
                    <a:lnTo>
                      <a:pt x="663" y="294"/>
                    </a:lnTo>
                    <a:close/>
                    <a:moveTo>
                      <a:pt x="677" y="294"/>
                    </a:moveTo>
                    <a:cubicBezTo>
                      <a:pt x="669" y="294"/>
                      <a:pt x="669" y="294"/>
                      <a:pt x="669" y="294"/>
                    </a:cubicBezTo>
                    <a:cubicBezTo>
                      <a:pt x="669" y="298"/>
                      <a:pt x="669" y="298"/>
                      <a:pt x="669" y="298"/>
                    </a:cubicBezTo>
                    <a:cubicBezTo>
                      <a:pt x="677" y="298"/>
                      <a:pt x="677" y="298"/>
                      <a:pt x="677" y="298"/>
                    </a:cubicBezTo>
                    <a:lnTo>
                      <a:pt x="677" y="294"/>
                    </a:lnTo>
                    <a:close/>
                    <a:moveTo>
                      <a:pt x="691" y="294"/>
                    </a:moveTo>
                    <a:cubicBezTo>
                      <a:pt x="683" y="294"/>
                      <a:pt x="683" y="294"/>
                      <a:pt x="683" y="294"/>
                    </a:cubicBezTo>
                    <a:cubicBezTo>
                      <a:pt x="683" y="298"/>
                      <a:pt x="683" y="298"/>
                      <a:pt x="683" y="298"/>
                    </a:cubicBezTo>
                    <a:cubicBezTo>
                      <a:pt x="691" y="298"/>
                      <a:pt x="691" y="298"/>
                      <a:pt x="691" y="298"/>
                    </a:cubicBezTo>
                    <a:lnTo>
                      <a:pt x="691" y="294"/>
                    </a:lnTo>
                    <a:close/>
                    <a:moveTo>
                      <a:pt x="705" y="294"/>
                    </a:moveTo>
                    <a:cubicBezTo>
                      <a:pt x="697" y="294"/>
                      <a:pt x="697" y="294"/>
                      <a:pt x="697" y="294"/>
                    </a:cubicBezTo>
                    <a:cubicBezTo>
                      <a:pt x="697" y="298"/>
                      <a:pt x="697" y="298"/>
                      <a:pt x="697" y="298"/>
                    </a:cubicBezTo>
                    <a:cubicBezTo>
                      <a:pt x="705" y="298"/>
                      <a:pt x="705" y="298"/>
                      <a:pt x="705" y="298"/>
                    </a:cubicBezTo>
                    <a:lnTo>
                      <a:pt x="705" y="294"/>
                    </a:lnTo>
                    <a:close/>
                    <a:moveTo>
                      <a:pt x="720" y="294"/>
                    </a:moveTo>
                    <a:cubicBezTo>
                      <a:pt x="711" y="294"/>
                      <a:pt x="711" y="294"/>
                      <a:pt x="711" y="294"/>
                    </a:cubicBezTo>
                    <a:cubicBezTo>
                      <a:pt x="711" y="298"/>
                      <a:pt x="711" y="298"/>
                      <a:pt x="711" y="298"/>
                    </a:cubicBezTo>
                    <a:cubicBezTo>
                      <a:pt x="720" y="298"/>
                      <a:pt x="720" y="298"/>
                      <a:pt x="720" y="298"/>
                    </a:cubicBezTo>
                    <a:lnTo>
                      <a:pt x="720" y="294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02" name="Shape 1902"/>
              <p:cNvSpPr/>
              <p:nvPr/>
            </p:nvSpPr>
            <p:spPr>
              <a:xfrm>
                <a:off x="6616700" y="2290763"/>
                <a:ext cx="20638" cy="22225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03" name="Shape 1903"/>
              <p:cNvSpPr/>
              <p:nvPr/>
            </p:nvSpPr>
            <p:spPr>
              <a:xfrm>
                <a:off x="6616700" y="2290763"/>
                <a:ext cx="20638" cy="22225"/>
              </a:xfrm>
              <a:custGeom>
                <a:pathLst>
                  <a:path extrusionOk="0" h="14" w="13">
                    <a:moveTo>
                      <a:pt x="0" y="14"/>
                    </a:moveTo>
                    <a:lnTo>
                      <a:pt x="13" y="14"/>
                    </a:lnTo>
                    <a:lnTo>
                      <a:pt x="13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904" name="Shape 1904"/>
            <p:cNvSpPr/>
            <p:nvPr/>
          </p:nvSpPr>
          <p:spPr>
            <a:xfrm>
              <a:off x="3251452" y="2682815"/>
              <a:ext cx="2101167" cy="800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300">
                  <a:solidFill>
                    <a:schemeClr val="lt1"/>
                  </a:solidFill>
                  <a:latin typeface="Open Sans ExtraBold"/>
                  <a:ea typeface="Open Sans ExtraBold"/>
                  <a:cs typeface="Open Sans ExtraBold"/>
                  <a:sym typeface="Open Sans ExtraBold"/>
                </a:rPr>
                <a:t>THANKS</a:t>
              </a:r>
              <a:endParaRPr sz="1100"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lt1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rPr>
                <a:t> FOR WATCHING</a:t>
              </a:r>
              <a:endParaRPr sz="1100"/>
            </a:p>
          </p:txBody>
        </p:sp>
        <p:sp>
          <p:nvSpPr>
            <p:cNvPr id="1905" name="Shape 1905"/>
            <p:cNvSpPr/>
            <p:nvPr/>
          </p:nvSpPr>
          <p:spPr>
            <a:xfrm>
              <a:off x="6488505" y="2720317"/>
              <a:ext cx="2450582" cy="86491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300">
                  <a:solidFill>
                    <a:srgbClr val="7F363C"/>
                  </a:solidFill>
                  <a:latin typeface="Open Sans ExtraBold"/>
                  <a:ea typeface="Open Sans ExtraBold"/>
                  <a:cs typeface="Open Sans ExtraBold"/>
                  <a:sym typeface="Open Sans ExtraBold"/>
                </a:rPr>
                <a:t>HAVE A</a:t>
              </a:r>
              <a:endParaRPr sz="1100"/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300">
                  <a:solidFill>
                    <a:srgbClr val="7F363C"/>
                  </a:solidFill>
                  <a:latin typeface="Open Sans ExtraBold"/>
                  <a:ea typeface="Open Sans ExtraBold"/>
                  <a:cs typeface="Open Sans ExtraBold"/>
                  <a:sym typeface="Open Sans ExtraBold"/>
                </a:rPr>
                <a:t>QUESTION?</a:t>
              </a:r>
              <a:endParaRPr sz="1100"/>
            </a:p>
          </p:txBody>
        </p:sp>
      </p:grpSp>
    </p:spTree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Theme_Master">
  <a:themeElements>
    <a:clrScheme name="Custom 63">
      <a:dk1>
        <a:srgbClr val="000000"/>
      </a:dk1>
      <a:lt1>
        <a:srgbClr val="FFFFFF"/>
      </a:lt1>
      <a:dk2>
        <a:srgbClr val="2D3B41"/>
      </a:dk2>
      <a:lt2>
        <a:srgbClr val="E7E6E6"/>
      </a:lt2>
      <a:accent1>
        <a:srgbClr val="00958A"/>
      </a:accent1>
      <a:accent2>
        <a:srgbClr val="F26B72"/>
      </a:accent2>
      <a:accent3>
        <a:srgbClr val="AA4950"/>
      </a:accent3>
      <a:accent4>
        <a:srgbClr val="FAA61A"/>
      </a:accent4>
      <a:accent5>
        <a:srgbClr val="EF4630"/>
      </a:accent5>
      <a:accent6>
        <a:srgbClr val="9663A9"/>
      </a:accent6>
      <a:hlink>
        <a:srgbClr val="0563C1"/>
      </a:hlink>
      <a:folHlink>
        <a:srgbClr val="722E7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